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1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1CCE-55AE-4CC3-A395-6C6807C942F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D309-BDC4-4B42-8CA8-0C42A4F35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6" y="3443435"/>
            <a:ext cx="5486411" cy="2743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04" y="430725"/>
            <a:ext cx="5486411" cy="2743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725"/>
            <a:ext cx="5486411" cy="2743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7747" y="3965608"/>
            <a:ext cx="270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Latitude + distance to shore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8" y="1219999"/>
            <a:ext cx="5486411" cy="2743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17" y="1219999"/>
            <a:ext cx="5486411" cy="2743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9945" y="4803006"/>
            <a:ext cx="6352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Latitude + distance to shore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Optimization separated into two parts split just </a:t>
            </a:r>
            <a:r>
              <a:rPr lang="en-US" sz="2800" smtClean="0"/>
              <a:t>above Point </a:t>
            </a:r>
            <a:r>
              <a:rPr lang="en-US" sz="2800" dirty="0" smtClean="0"/>
              <a:t>Hope</a:t>
            </a:r>
          </a:p>
        </p:txBody>
      </p:sp>
    </p:spTree>
    <p:extLst>
      <p:ext uri="{BB962C8B-B14F-4D97-AF65-F5344CB8AC3E}">
        <p14:creationId xmlns:p14="http://schemas.microsoft.com/office/powerpoint/2010/main" val="113298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Zack.Oyafuso</dc:creator>
  <cp:lastModifiedBy>Zack.Oyafuso</cp:lastModifiedBy>
  <cp:revision>1</cp:revision>
  <dcterms:created xsi:type="dcterms:W3CDTF">2022-04-05T15:57:45Z</dcterms:created>
  <dcterms:modified xsi:type="dcterms:W3CDTF">2022-04-05T15:58:20Z</dcterms:modified>
</cp:coreProperties>
</file>