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0" r:id="rId3"/>
    <p:sldId id="261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33EEA-A9EB-47F4-8C63-706801BE28A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E0BD2-921B-4A5E-8AB8-D9D0D25B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6F47-DE78-41BB-B3F6-CDC80ED05FE8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D761-D1AF-4470-A290-C9C82EF5233F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292D-FC2E-482B-9076-A2F452D40A6C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5822-FDE3-4AA2-9F13-B39D2F0CF8B7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0160-E99D-4FF7-A959-5C61E4ADD624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4277-56F9-4599-A6F5-512FC20C788D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D37C-631A-4BEB-BDB0-B284500B39C2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CF00-37E2-4CFD-80ED-DA23A2AFC1B5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C112-2410-49B1-AD15-672CA2FA51F2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1964-F3C6-46FD-9F4C-86C28220EB04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B91-217D-4854-A71E-44F77CEC1258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E3AA-DA4D-4312-950A-52BBE51C6599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FA11-155A-4BA7-A8DB-F29E854C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23 Nov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https://github.com/zoyafuso-NOAA/Arctic_GF_OM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229054"/>
            <a:ext cx="4201886" cy="63028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2" y="642250"/>
            <a:ext cx="3657607" cy="5486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66" y="642251"/>
            <a:ext cx="5486411" cy="54864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Bias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6334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RRMSE of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2923640"/>
              </p:ext>
            </p:extLst>
          </p:nvPr>
        </p:nvGraphicFramePr>
        <p:xfrm>
          <a:off x="6313715" y="2772682"/>
          <a:ext cx="4778830" cy="217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3064">
                  <a:extLst>
                    <a:ext uri="{9D8B030D-6E8A-4147-A177-3AD203B41FA5}">
                      <a16:colId xmlns:a16="http://schemas.microsoft.com/office/drawing/2014/main" val="2665391345"/>
                    </a:ext>
                  </a:extLst>
                </a:gridCol>
                <a:gridCol w="695946">
                  <a:extLst>
                    <a:ext uri="{9D8B030D-6E8A-4147-A177-3AD203B41FA5}">
                      <a16:colId xmlns:a16="http://schemas.microsoft.com/office/drawing/2014/main" val="2809897113"/>
                    </a:ext>
                  </a:extLst>
                </a:gridCol>
                <a:gridCol w="556756">
                  <a:extLst>
                    <a:ext uri="{9D8B030D-6E8A-4147-A177-3AD203B41FA5}">
                      <a16:colId xmlns:a16="http://schemas.microsoft.com/office/drawing/2014/main" val="790918973"/>
                    </a:ext>
                  </a:extLst>
                </a:gridCol>
                <a:gridCol w="835136">
                  <a:extLst>
                    <a:ext uri="{9D8B030D-6E8A-4147-A177-3AD203B41FA5}">
                      <a16:colId xmlns:a16="http://schemas.microsoft.com/office/drawing/2014/main" val="986274720"/>
                    </a:ext>
                  </a:extLst>
                </a:gridCol>
                <a:gridCol w="927928">
                  <a:extLst>
                    <a:ext uri="{9D8B030D-6E8A-4147-A177-3AD203B41FA5}">
                      <a16:colId xmlns:a16="http://schemas.microsoft.com/office/drawing/2014/main" val="2632966905"/>
                    </a:ext>
                  </a:extLst>
                </a:gridCol>
              </a:tblGrid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RRMSE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sys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ss_strs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ms_strs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445541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Alaska plaice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05132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Arctic cod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5297368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Bering flounder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056888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saffron cod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4473588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snow crab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703297"/>
                  </a:ext>
                </a:extLst>
              </a:tr>
              <a:tr h="2460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yellowfin sole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29.60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2.93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7766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2FA11-155A-4BA7-A8DB-F29E854CE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Updates 23 Nov 2021</vt:lpstr>
      <vt:lpstr>PowerPoint Presentation</vt:lpstr>
      <vt:lpstr>PowerPoint Presentation</vt:lpstr>
      <vt:lpstr>Percent Bias</vt:lpstr>
      <vt:lpstr>Survey CVs</vt:lpstr>
      <vt:lpstr>RRMSE of CV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 Bias</dc:title>
  <dc:creator>Zack.Oyafuso</dc:creator>
  <cp:lastModifiedBy>Zack.Oyafuso</cp:lastModifiedBy>
  <cp:revision>7</cp:revision>
  <dcterms:created xsi:type="dcterms:W3CDTF">2021-11-23T06:58:33Z</dcterms:created>
  <dcterms:modified xsi:type="dcterms:W3CDTF">2021-11-23T16:59:16Z</dcterms:modified>
</cp:coreProperties>
</file>