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62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Age distributions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Job industry category.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Wealth segments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Arial" panose="020B0604020202020204"/>
              </a:rPr>
              <a:t>As we can see, mostly our new customers are between 25 to 48 years old.</a:t>
            </a: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</a:rPr>
              <a:t>Number of customers from 48 to 59 years old has big drops on percentages.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Arial" panose="020B0604020202020204"/>
              </a:rPr>
              <a:t>There is a slightly increase in number of customers over 59 years old in term of percentages</a:t>
            </a: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anose="030F0702030302020204" pitchFamily="66" charset="0"/>
              <a:sym typeface="Arial" panose="020B0604020202020204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As we can see, our new customers mostly Female with 50.6% purchases with total of 25,212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Male contributed to 47.7% purchases with 23,765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Job industry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category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Manufacturing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 are still on top 2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 rest industries is still same 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After that, we should focus on High Net Customer. 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4" name="Picture 13" descr="A picture containing screensho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Numbers of cars owned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3104</Words>
  <Application>WPS Presentation</Application>
  <PresentationFormat>On-screen Show (16:9)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</vt:lpstr>
      <vt:lpstr>Open Sans Extrabold</vt:lpstr>
      <vt:lpstr>Segoe Print</vt:lpstr>
      <vt:lpstr>Open Sans Light</vt:lpstr>
      <vt:lpstr>Calibri</vt:lpstr>
      <vt:lpstr>Open Sans</vt:lpstr>
      <vt:lpstr>Comic Sans MS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Hiremath</cp:lastModifiedBy>
  <cp:revision>7</cp:revision>
  <dcterms:created xsi:type="dcterms:W3CDTF">2021-05-22T09:05:00Z</dcterms:created>
  <dcterms:modified xsi:type="dcterms:W3CDTF">2021-05-25T05:38:34Z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