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83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64" r:id="rId7"/>
    <p:sldId id="263" r:id="rId8"/>
    <p:sldId id="266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Common Cyber Threats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Phishing</c:v>
                </c:pt>
                <c:pt idx="1">
                  <c:v>Malware </c:v>
                </c:pt>
                <c:pt idx="2">
                  <c:v>Ransomware</c:v>
                </c:pt>
                <c:pt idx="3">
                  <c:v>DDoS</c:v>
                </c:pt>
                <c:pt idx="4">
                  <c:v>Insider Threats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0.4</c:v>
                </c:pt>
                <c:pt idx="1">
                  <c:v>0.3</c:v>
                </c:pt>
                <c:pt idx="2">
                  <c:v>0.25</c:v>
                </c:pt>
                <c:pt idx="3">
                  <c:v>0.2</c:v>
                </c:pt>
                <c:pt idx="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8-4FBD-847A-3500E28E60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90089736"/>
        <c:axId val="390087440"/>
      </c:barChart>
      <c:catAx>
        <c:axId val="390089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087440"/>
        <c:crosses val="autoZero"/>
        <c:auto val="1"/>
        <c:lblAlgn val="ctr"/>
        <c:lblOffset val="100"/>
        <c:noMultiLvlLbl val="0"/>
      </c:catAx>
      <c:valAx>
        <c:axId val="390087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089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isa.gov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isa.gov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D60E2-B86B-4044-848C-7E8B5A1F79B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F5B923-9C12-4B46-9CD3-AD756466983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Learn More</a:t>
          </a:r>
          <a:endParaRPr lang="en-US" dirty="0"/>
        </a:p>
      </dgm:t>
    </dgm:pt>
    <dgm:pt modelId="{C9B42C16-6956-47A5-B583-944C762B8FD0}" type="parTrans" cxnId="{61025FFB-38E5-4FF3-B807-BAC73120B0F5}">
      <dgm:prSet/>
      <dgm:spPr/>
      <dgm:t>
        <a:bodyPr/>
        <a:lstStyle/>
        <a:p>
          <a:endParaRPr lang="en-US"/>
        </a:p>
      </dgm:t>
    </dgm:pt>
    <dgm:pt modelId="{FB1BE508-93DD-4464-9A64-5F3AA7598A08}" type="sibTrans" cxnId="{61025FFB-38E5-4FF3-B807-BAC73120B0F5}">
      <dgm:prSet/>
      <dgm:spPr/>
      <dgm:t>
        <a:bodyPr/>
        <a:lstStyle/>
        <a:p>
          <a:endParaRPr lang="en-US"/>
        </a:p>
      </dgm:t>
    </dgm:pt>
    <dgm:pt modelId="{CE55CB37-D122-4E97-901E-2D2F2A4D4955}" type="pres">
      <dgm:prSet presAssocID="{F90D60E2-B86B-4044-848C-7E8B5A1F79B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92B2A2A-7C07-4FD2-8F69-6B9E7CBA0264}" type="pres">
      <dgm:prSet presAssocID="{77F5B923-9C12-4B46-9CD3-AD756466983A}" presName="horFlow" presStyleCnt="0"/>
      <dgm:spPr/>
    </dgm:pt>
    <dgm:pt modelId="{1412CF24-8A63-4252-A93F-B2B61C373C69}" type="pres">
      <dgm:prSet presAssocID="{77F5B923-9C12-4B46-9CD3-AD756466983A}" presName="bigChev" presStyleLbl="node1" presStyleIdx="0" presStyleCnt="1"/>
      <dgm:spPr/>
    </dgm:pt>
  </dgm:ptLst>
  <dgm:cxnLst>
    <dgm:cxn modelId="{67C07251-E172-4A75-A549-2CA443287D93}" type="presOf" srcId="{F90D60E2-B86B-4044-848C-7E8B5A1F79BC}" destId="{CE55CB37-D122-4E97-901E-2D2F2A4D4955}" srcOrd="0" destOrd="0" presId="urn:microsoft.com/office/officeart/2005/8/layout/lProcess3"/>
    <dgm:cxn modelId="{2DE150D2-C02A-4B6D-BF8C-508654FD96B4}" type="presOf" srcId="{77F5B923-9C12-4B46-9CD3-AD756466983A}" destId="{1412CF24-8A63-4252-A93F-B2B61C373C69}" srcOrd="0" destOrd="0" presId="urn:microsoft.com/office/officeart/2005/8/layout/lProcess3"/>
    <dgm:cxn modelId="{61025FFB-38E5-4FF3-B807-BAC73120B0F5}" srcId="{F90D60E2-B86B-4044-848C-7E8B5A1F79BC}" destId="{77F5B923-9C12-4B46-9CD3-AD756466983A}" srcOrd="0" destOrd="0" parTransId="{C9B42C16-6956-47A5-B583-944C762B8FD0}" sibTransId="{FB1BE508-93DD-4464-9A64-5F3AA7598A08}"/>
    <dgm:cxn modelId="{85E7BAEA-8B1F-4406-B894-E427E28E3948}" type="presParOf" srcId="{CE55CB37-D122-4E97-901E-2D2F2A4D4955}" destId="{892B2A2A-7C07-4FD2-8F69-6B9E7CBA0264}" srcOrd="0" destOrd="0" presId="urn:microsoft.com/office/officeart/2005/8/layout/lProcess3"/>
    <dgm:cxn modelId="{829A628C-35BF-4A47-B787-90BC740325F3}" type="presParOf" srcId="{892B2A2A-7C07-4FD2-8F69-6B9E7CBA0264}" destId="{1412CF24-8A63-4252-A93F-B2B61C373C69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2CF24-8A63-4252-A93F-B2B61C373C69}">
      <dsp:nvSpPr>
        <dsp:cNvPr id="0" name=""/>
        <dsp:cNvSpPr/>
      </dsp:nvSpPr>
      <dsp:spPr>
        <a:xfrm>
          <a:off x="82716" y="20"/>
          <a:ext cx="813776" cy="3255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1"/>
            </a:rPr>
            <a:t>Learn More</a:t>
          </a:r>
          <a:endParaRPr lang="en-US" sz="1100" kern="1200" dirty="0"/>
        </a:p>
      </dsp:txBody>
      <dsp:txXfrm>
        <a:off x="245471" y="20"/>
        <a:ext cx="488266" cy="325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6759ED-F924-46EE-89F7-222242980A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CA5E8-A3F9-42FB-809F-C7CB855418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597A6-8DC0-40EE-B754-5D78E4EB6AF8}" type="datetime12">
              <a:rPr lang="en-US" smtClean="0"/>
              <a:t>6:22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328A4-C180-42D6-BCA6-95086DE027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25CABSA559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065DF-1BA1-434F-9DB7-DC89A137D8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4AFDC-0C23-435A-B642-3E26D9B1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4743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CCDB6-4111-455E-AE98-81FAAC6938CC}" type="datetime12">
              <a:rPr lang="en-US" smtClean="0"/>
              <a:t>6:22 PM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25CABSA559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E6539-D7E8-4F68-8EAB-853111483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8010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9BCCDB6-4111-455E-AE98-81FAAC6938CC}" type="datetime12">
              <a:rPr lang="en-US" smtClean="0"/>
              <a:t>6:22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25CABSA559</a:t>
            </a:r>
          </a:p>
        </p:txBody>
      </p:sp>
    </p:spTree>
    <p:extLst>
      <p:ext uri="{BB962C8B-B14F-4D97-AF65-F5344CB8AC3E}">
        <p14:creationId xmlns:p14="http://schemas.microsoft.com/office/powerpoint/2010/main" val="376124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521;p19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20000" y="1685520"/>
            <a:ext cx="3394440" cy="100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5" name="Google Shape;524;p19"/>
          <p:cNvSpPr/>
          <p:nvPr/>
        </p:nvSpPr>
        <p:spPr>
          <a:xfrm rot="10800000" flipH="1">
            <a:off x="-172440" y="287496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266" name="Google Shape;525;p19"/>
          <p:cNvSpPr/>
          <p:nvPr/>
        </p:nvSpPr>
        <p:spPr>
          <a:xfrm rot="10800000" flipH="1">
            <a:off x="-36720" y="3941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267" name="Google Shape;526;p19"/>
          <p:cNvSpPr/>
          <p:nvPr/>
        </p:nvSpPr>
        <p:spPr>
          <a:xfrm flipH="1">
            <a:off x="6832080" y="-19548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268" name="Google Shape;527;p19"/>
          <p:cNvSpPr/>
          <p:nvPr/>
        </p:nvSpPr>
        <p:spPr>
          <a:xfrm flipH="1">
            <a:off x="7664400" y="-53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529;p20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800600" y="1811880"/>
            <a:ext cx="3382920" cy="884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71" name="Google Shape;532;p20"/>
          <p:cNvSpPr/>
          <p:nvPr/>
        </p:nvSpPr>
        <p:spPr>
          <a:xfrm>
            <a:off x="-15840" y="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272" name="Google Shape;533;p20"/>
          <p:cNvSpPr/>
          <p:nvPr/>
        </p:nvSpPr>
        <p:spPr>
          <a:xfrm>
            <a:off x="-15840" y="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pic>
        <p:nvPicPr>
          <p:cNvPr id="273" name="Google Shape;534;p20"/>
          <p:cNvPicPr/>
          <p:nvPr/>
        </p:nvPicPr>
        <p:blipFill>
          <a:blip r:embed="rId3"/>
          <a:stretch/>
        </p:blipFill>
        <p:spPr>
          <a:xfrm>
            <a:off x="421920" y="4604040"/>
            <a:ext cx="2007000" cy="318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74" name="Google Shape;535;p20"/>
          <p:cNvGrpSpPr/>
          <p:nvPr/>
        </p:nvGrpSpPr>
        <p:grpSpPr>
          <a:xfrm>
            <a:off x="-347400" y="673920"/>
            <a:ext cx="3153240" cy="940320"/>
            <a:chOff x="-347400" y="673920"/>
            <a:chExt cx="3153240" cy="940320"/>
          </a:xfrm>
        </p:grpSpPr>
        <p:sp>
          <p:nvSpPr>
            <p:cNvPr id="275" name="Google Shape;536;p20"/>
            <p:cNvSpPr/>
            <p:nvPr/>
          </p:nvSpPr>
          <p:spPr>
            <a:xfrm>
              <a:off x="-347400" y="6739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6" name="Google Shape;537;p20"/>
            <p:cNvSpPr/>
            <p:nvPr/>
          </p:nvSpPr>
          <p:spPr>
            <a:xfrm>
              <a:off x="-5040" y="121536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7" name="Google Shape;538;p20"/>
            <p:cNvSpPr/>
            <p:nvPr/>
          </p:nvSpPr>
          <p:spPr>
            <a:xfrm>
              <a:off x="-5040" y="111168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8" name="Google Shape;539;p20"/>
            <p:cNvSpPr/>
            <p:nvPr/>
          </p:nvSpPr>
          <p:spPr>
            <a:xfrm>
              <a:off x="1793160" y="119448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9" name="Google Shape;540;p20"/>
            <p:cNvSpPr/>
            <p:nvPr/>
          </p:nvSpPr>
          <p:spPr>
            <a:xfrm>
              <a:off x="2039040" y="109080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80;p3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038320" y="2396880"/>
            <a:ext cx="50673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2" name="PlaceHolder 2"/>
          <p:cNvSpPr>
            <a:spLocks noGrp="1"/>
          </p:cNvSpPr>
          <p:nvPr>
            <p:ph type="title"/>
          </p:nvPr>
        </p:nvSpPr>
        <p:spPr>
          <a:xfrm>
            <a:off x="3916080" y="1068120"/>
            <a:ext cx="1311840" cy="12258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200" b="0" u="none" strike="noStrike">
                <a:solidFill>
                  <a:schemeClr val="dk1"/>
                </a:solidFill>
                <a:effectLst/>
                <a:uFillTx/>
                <a:latin typeface="Syncopate"/>
                <a:ea typeface="Syncopate"/>
              </a:rPr>
              <a:t>xx%</a:t>
            </a:r>
            <a:endParaRPr lang="fr-FR" sz="6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283" name="Google Shape;84;p3"/>
          <p:cNvGrpSpPr/>
          <p:nvPr/>
        </p:nvGrpSpPr>
        <p:grpSpPr>
          <a:xfrm>
            <a:off x="421920" y="272880"/>
            <a:ext cx="8357760" cy="4649400"/>
            <a:chOff x="421920" y="272880"/>
            <a:chExt cx="8357760" cy="4649400"/>
          </a:xfrm>
        </p:grpSpPr>
        <p:pic>
          <p:nvPicPr>
            <p:cNvPr id="284" name="Google Shape;85;p3"/>
            <p:cNvPicPr/>
            <p:nvPr/>
          </p:nvPicPr>
          <p:blipFill>
            <a:blip r:embed="rId3"/>
            <a:stretch/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85" name="Google Shape;86;p3"/>
            <p:cNvPicPr/>
            <p:nvPr/>
          </p:nvPicPr>
          <p:blipFill>
            <a:blip r:embed="rId3"/>
            <a:stretch/>
          </p:blipFill>
          <p:spPr>
            <a:xfrm>
              <a:off x="421920" y="4604040"/>
              <a:ext cx="2007000" cy="318240"/>
            </a:xfrm>
            <a:prstGeom prst="rect">
              <a:avLst/>
            </a:prstGeom>
            <a:noFill/>
            <a:ln w="0">
              <a:noFill/>
            </a:ln>
          </p:spPr>
        </p:pic>
      </p:grpSp>
      <p:grpSp>
        <p:nvGrpSpPr>
          <p:cNvPr id="286" name="Google Shape;87;p3"/>
          <p:cNvGrpSpPr/>
          <p:nvPr/>
        </p:nvGrpSpPr>
        <p:grpSpPr>
          <a:xfrm>
            <a:off x="344520" y="438480"/>
            <a:ext cx="8345880" cy="4379400"/>
            <a:chOff x="344520" y="438480"/>
            <a:chExt cx="8345880" cy="4379400"/>
          </a:xfrm>
        </p:grpSpPr>
        <p:sp>
          <p:nvSpPr>
            <p:cNvPr id="287" name="Google Shape;88;p3"/>
            <p:cNvSpPr/>
            <p:nvPr/>
          </p:nvSpPr>
          <p:spPr>
            <a:xfrm>
              <a:off x="861300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8" name="Google Shape;89;p3"/>
            <p:cNvSpPr/>
            <p:nvPr/>
          </p:nvSpPr>
          <p:spPr>
            <a:xfrm>
              <a:off x="4758480" y="4740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9" name="Google Shape;90;p3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90" name="Google Shape;91;p3"/>
            <p:cNvSpPr/>
            <p:nvPr/>
          </p:nvSpPr>
          <p:spPr>
            <a:xfrm>
              <a:off x="344520" y="3180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91" name="Google Shape;92;p3"/>
          <p:cNvGrpSpPr/>
          <p:nvPr/>
        </p:nvGrpSpPr>
        <p:grpSpPr>
          <a:xfrm>
            <a:off x="-347400" y="0"/>
            <a:ext cx="3429720" cy="2460600"/>
            <a:chOff x="-347400" y="0"/>
            <a:chExt cx="3429720" cy="2460600"/>
          </a:xfrm>
        </p:grpSpPr>
        <p:sp>
          <p:nvSpPr>
            <p:cNvPr id="292" name="Google Shape;93;p3"/>
            <p:cNvSpPr/>
            <p:nvPr/>
          </p:nvSpPr>
          <p:spPr>
            <a:xfrm>
              <a:off x="-15840" y="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93" name="Google Shape;94;p3"/>
            <p:cNvSpPr/>
            <p:nvPr/>
          </p:nvSpPr>
          <p:spPr>
            <a:xfrm>
              <a:off x="-1584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294" name="Google Shape;95;p3"/>
            <p:cNvGrpSpPr/>
            <p:nvPr/>
          </p:nvGrpSpPr>
          <p:grpSpPr>
            <a:xfrm>
              <a:off x="-347400" y="673920"/>
              <a:ext cx="3153240" cy="940320"/>
              <a:chOff x="-347400" y="673920"/>
              <a:chExt cx="3153240" cy="940320"/>
            </a:xfrm>
          </p:grpSpPr>
          <p:sp>
            <p:nvSpPr>
              <p:cNvPr id="295" name="Google Shape;96;p3"/>
              <p:cNvSpPr/>
              <p:nvPr/>
            </p:nvSpPr>
            <p:spPr>
              <a:xfrm>
                <a:off x="-347400" y="6739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96" name="Google Shape;97;p3"/>
              <p:cNvSpPr/>
              <p:nvPr/>
            </p:nvSpPr>
            <p:spPr>
              <a:xfrm>
                <a:off x="-5040" y="121536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97" name="Google Shape;98;p3"/>
              <p:cNvSpPr/>
              <p:nvPr/>
            </p:nvSpPr>
            <p:spPr>
              <a:xfrm>
                <a:off x="-5040" y="111168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98" name="Google Shape;99;p3"/>
              <p:cNvSpPr/>
              <p:nvPr/>
            </p:nvSpPr>
            <p:spPr>
              <a:xfrm>
                <a:off x="1793160" y="11944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99" name="Google Shape;100;p3"/>
              <p:cNvSpPr/>
              <p:nvPr/>
            </p:nvSpPr>
            <p:spPr>
              <a:xfrm>
                <a:off x="2039040" y="109080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300" name="Google Shape;101;p3"/>
          <p:cNvGrpSpPr/>
          <p:nvPr/>
        </p:nvGrpSpPr>
        <p:grpSpPr>
          <a:xfrm>
            <a:off x="6072120" y="2683080"/>
            <a:ext cx="3429360" cy="2460600"/>
            <a:chOff x="6072120" y="2683080"/>
            <a:chExt cx="3429360" cy="2460600"/>
          </a:xfrm>
        </p:grpSpPr>
        <p:sp>
          <p:nvSpPr>
            <p:cNvPr id="301" name="Google Shape;102;p3"/>
            <p:cNvSpPr/>
            <p:nvPr/>
          </p:nvSpPr>
          <p:spPr>
            <a:xfrm rot="10800000">
              <a:off x="6072120" y="268272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02" name="Google Shape;103;p3"/>
            <p:cNvSpPr/>
            <p:nvPr/>
          </p:nvSpPr>
          <p:spPr>
            <a:xfrm rot="10800000">
              <a:off x="688788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303" name="Google Shape;104;p3"/>
            <p:cNvGrpSpPr/>
            <p:nvPr/>
          </p:nvGrpSpPr>
          <p:grpSpPr>
            <a:xfrm>
              <a:off x="6348240" y="3529080"/>
              <a:ext cx="3153240" cy="940320"/>
              <a:chOff x="6348240" y="3529080"/>
              <a:chExt cx="3153240" cy="940320"/>
            </a:xfrm>
          </p:grpSpPr>
          <p:sp>
            <p:nvSpPr>
              <p:cNvPr id="304" name="Google Shape;105;p3"/>
              <p:cNvSpPr/>
              <p:nvPr/>
            </p:nvSpPr>
            <p:spPr>
              <a:xfrm rot="10800000">
                <a:off x="6348240" y="35323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05" name="Google Shape;106;p3"/>
              <p:cNvSpPr/>
              <p:nvPr/>
            </p:nvSpPr>
            <p:spPr>
              <a:xfrm rot="10800000">
                <a:off x="7337880" y="3529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06" name="Google Shape;107;p3"/>
              <p:cNvSpPr/>
              <p:nvPr/>
            </p:nvSpPr>
            <p:spPr>
              <a:xfrm rot="10800000">
                <a:off x="7092000" y="3632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07" name="Google Shape;108;p3"/>
              <p:cNvSpPr/>
              <p:nvPr/>
            </p:nvSpPr>
            <p:spPr>
              <a:xfrm rot="10800000">
                <a:off x="731448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08" name="Google Shape;109;p3"/>
              <p:cNvSpPr/>
              <p:nvPr/>
            </p:nvSpPr>
            <p:spPr>
              <a:xfrm rot="10800000">
                <a:off x="7065360" y="40028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542;p21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720000" y="1743480"/>
            <a:ext cx="3478680" cy="937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311" name="Google Shape;545;p21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312" name="Google Shape;546;p21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13" name="Google Shape;547;p21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14" name="Google Shape;548;p21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15" name="Google Shape;549;p21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316" name="Google Shape;550;p21"/>
          <p:cNvGrpSpPr/>
          <p:nvPr/>
        </p:nvGrpSpPr>
        <p:grpSpPr>
          <a:xfrm>
            <a:off x="6175080" y="2313000"/>
            <a:ext cx="3288600" cy="3091320"/>
            <a:chOff x="6175080" y="2313000"/>
            <a:chExt cx="3288600" cy="3091320"/>
          </a:xfrm>
        </p:grpSpPr>
        <p:sp>
          <p:nvSpPr>
            <p:cNvPr id="317" name="Google Shape;551;p21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18" name="Google Shape;552;p21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319" name="Google Shape;553;p21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320" name="Google Shape;554;p21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21" name="Google Shape;555;p21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22" name="Google Shape;556;p21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23" name="Google Shape;557;p21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24" name="Google Shape;558;p21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25" name="Google Shape;559;p21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26" name="Google Shape;560;p21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27" name="Google Shape;561;p21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28" name="Google Shape;562;p21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29" name="Google Shape;563;p21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0" name="Google Shape;564;p21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cxnSp>
          <p:nvCxnSpPr>
            <p:cNvPr id="331" name="Google Shape;565;p21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332" name="Google Shape;566;p21"/>
            <p:cNvGrpSpPr/>
            <p:nvPr/>
          </p:nvGrpSpPr>
          <p:grpSpPr>
            <a:xfrm>
              <a:off x="6436080" y="2556360"/>
              <a:ext cx="2953440" cy="2741760"/>
              <a:chOff x="6436080" y="2556360"/>
              <a:chExt cx="2953440" cy="2741760"/>
            </a:xfrm>
          </p:grpSpPr>
          <p:sp>
            <p:nvSpPr>
              <p:cNvPr id="333" name="Google Shape;567;p21"/>
              <p:cNvSpPr/>
              <p:nvPr/>
            </p:nvSpPr>
            <p:spPr>
              <a:xfrm rot="10800000">
                <a:off x="66218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4" name="Google Shape;568;p21"/>
              <p:cNvSpPr/>
              <p:nvPr/>
            </p:nvSpPr>
            <p:spPr>
              <a:xfrm rot="10800000">
                <a:off x="65246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5" name="Google Shape;569;p21"/>
              <p:cNvSpPr/>
              <p:nvPr/>
            </p:nvSpPr>
            <p:spPr>
              <a:xfrm rot="10800000">
                <a:off x="64360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71;p22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2201760" y="1821600"/>
            <a:ext cx="474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338" name="Google Shape;574;p22"/>
          <p:cNvGrpSpPr/>
          <p:nvPr/>
        </p:nvGrpSpPr>
        <p:grpSpPr>
          <a:xfrm>
            <a:off x="-92520" y="-89640"/>
            <a:ext cx="9329040" cy="5769000"/>
            <a:chOff x="-92520" y="-89640"/>
            <a:chExt cx="9329040" cy="5769000"/>
          </a:xfrm>
        </p:grpSpPr>
        <p:grpSp>
          <p:nvGrpSpPr>
            <p:cNvPr id="339" name="Google Shape;575;p22"/>
            <p:cNvGrpSpPr/>
            <p:nvPr/>
          </p:nvGrpSpPr>
          <p:grpSpPr>
            <a:xfrm>
              <a:off x="-92520" y="-89640"/>
              <a:ext cx="2588040" cy="2402280"/>
              <a:chOff x="-92520" y="-89640"/>
              <a:chExt cx="2588040" cy="2402280"/>
            </a:xfrm>
          </p:grpSpPr>
          <p:sp>
            <p:nvSpPr>
              <p:cNvPr id="340" name="Google Shape;576;p22"/>
              <p:cNvSpPr/>
              <p:nvPr/>
            </p:nvSpPr>
            <p:spPr>
              <a:xfrm>
                <a:off x="-92520" y="-8964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1" name="Google Shape;577;p22"/>
              <p:cNvSpPr/>
              <p:nvPr/>
            </p:nvSpPr>
            <p:spPr>
              <a:xfrm>
                <a:off x="370080" y="-8964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2" name="Google Shape;578;p22"/>
              <p:cNvSpPr/>
              <p:nvPr/>
            </p:nvSpPr>
            <p:spPr>
              <a:xfrm>
                <a:off x="655560" y="-89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343" name="Google Shape;579;p22"/>
            <p:cNvGrpSpPr/>
            <p:nvPr/>
          </p:nvGrpSpPr>
          <p:grpSpPr>
            <a:xfrm>
              <a:off x="6648480" y="3277080"/>
              <a:ext cx="2588040" cy="2402280"/>
              <a:chOff x="6648480" y="3277080"/>
              <a:chExt cx="2588040" cy="2402280"/>
            </a:xfrm>
          </p:grpSpPr>
          <p:sp>
            <p:nvSpPr>
              <p:cNvPr id="344" name="Google Shape;580;p22"/>
              <p:cNvSpPr/>
              <p:nvPr/>
            </p:nvSpPr>
            <p:spPr>
              <a:xfrm rot="10800000">
                <a:off x="6811560" y="327708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5" name="Google Shape;581;p22"/>
              <p:cNvSpPr/>
              <p:nvPr/>
            </p:nvSpPr>
            <p:spPr>
              <a:xfrm rot="10800000">
                <a:off x="6726600" y="36547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6" name="Google Shape;582;p22"/>
              <p:cNvSpPr/>
              <p:nvPr/>
            </p:nvSpPr>
            <p:spPr>
              <a:xfrm rot="10800000">
                <a:off x="6648480" y="385920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347" name="Google Shape;583;p22"/>
          <p:cNvGrpSpPr/>
          <p:nvPr/>
        </p:nvGrpSpPr>
        <p:grpSpPr>
          <a:xfrm>
            <a:off x="474840" y="500760"/>
            <a:ext cx="8246880" cy="4308480"/>
            <a:chOff x="474840" y="500760"/>
            <a:chExt cx="8246880" cy="4308480"/>
          </a:xfrm>
        </p:grpSpPr>
        <p:sp>
          <p:nvSpPr>
            <p:cNvPr id="348" name="Google Shape;584;p22"/>
            <p:cNvSpPr/>
            <p:nvPr/>
          </p:nvSpPr>
          <p:spPr>
            <a:xfrm rot="10800000">
              <a:off x="8644320" y="2831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49" name="Google Shape;585;p22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50" name="Google Shape;586;p22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51" name="Google Shape;587;p22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52" name="Google Shape;588;p22"/>
            <p:cNvSpPr/>
            <p:nvPr/>
          </p:nvSpPr>
          <p:spPr>
            <a:xfrm>
              <a:off x="64231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353" name="Google Shape;589;p22"/>
          <p:cNvGrpSpPr/>
          <p:nvPr/>
        </p:nvGrpSpPr>
        <p:grpSpPr>
          <a:xfrm>
            <a:off x="-456120" y="2313000"/>
            <a:ext cx="3468960" cy="3091320"/>
            <a:chOff x="-456120" y="2313000"/>
            <a:chExt cx="3468960" cy="3091320"/>
          </a:xfrm>
        </p:grpSpPr>
        <p:sp>
          <p:nvSpPr>
            <p:cNvPr id="354" name="Google Shape;590;p22"/>
            <p:cNvSpPr/>
            <p:nvPr/>
          </p:nvSpPr>
          <p:spPr>
            <a:xfrm rot="10800000" flipH="1">
              <a:off x="-65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55" name="Google Shape;591;p22"/>
            <p:cNvSpPr/>
            <p:nvPr/>
          </p:nvSpPr>
          <p:spPr>
            <a:xfrm rot="10800000" flipH="1">
              <a:off x="-8676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356" name="Google Shape;592;p22"/>
            <p:cNvGrpSpPr/>
            <p:nvPr/>
          </p:nvGrpSpPr>
          <p:grpSpPr>
            <a:xfrm>
              <a:off x="-456120" y="3922920"/>
              <a:ext cx="3153240" cy="939960"/>
              <a:chOff x="-456120" y="3922920"/>
              <a:chExt cx="3153240" cy="939960"/>
            </a:xfrm>
          </p:grpSpPr>
          <p:sp>
            <p:nvSpPr>
              <p:cNvPr id="357" name="Google Shape;593;p22"/>
              <p:cNvSpPr/>
              <p:nvPr/>
            </p:nvSpPr>
            <p:spPr>
              <a:xfrm flipV="1">
                <a:off x="-455760" y="39254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8" name="Google Shape;594;p22"/>
              <p:cNvSpPr/>
              <p:nvPr/>
            </p:nvSpPr>
            <p:spPr>
              <a:xfrm flipV="1">
                <a:off x="-113760" y="39229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9" name="Google Shape;595;p22"/>
              <p:cNvSpPr/>
              <p:nvPr/>
            </p:nvSpPr>
            <p:spPr>
              <a:xfrm flipV="1">
                <a:off x="-113760" y="40262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0" name="Google Shape;596;p22"/>
              <p:cNvSpPr/>
              <p:nvPr/>
            </p:nvSpPr>
            <p:spPr>
              <a:xfrm flipV="1">
                <a:off x="1684080" y="42958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1" name="Google Shape;597;p22"/>
              <p:cNvSpPr/>
              <p:nvPr/>
            </p:nvSpPr>
            <p:spPr>
              <a:xfrm flipV="1">
                <a:off x="1930320" y="43966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362" name="Google Shape;598;p22"/>
          <p:cNvGrpSpPr/>
          <p:nvPr/>
        </p:nvGrpSpPr>
        <p:grpSpPr>
          <a:xfrm>
            <a:off x="6185880" y="-182160"/>
            <a:ext cx="3413520" cy="3090960"/>
            <a:chOff x="6185880" y="-182160"/>
            <a:chExt cx="3413520" cy="3090960"/>
          </a:xfrm>
        </p:grpSpPr>
        <p:sp>
          <p:nvSpPr>
            <p:cNvPr id="363" name="Google Shape;599;p22"/>
            <p:cNvSpPr/>
            <p:nvPr/>
          </p:nvSpPr>
          <p:spPr>
            <a:xfrm flipH="1">
              <a:off x="61855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64" name="Google Shape;600;p22"/>
            <p:cNvSpPr/>
            <p:nvPr/>
          </p:nvSpPr>
          <p:spPr>
            <a:xfrm flipH="1">
              <a:off x="7392960" y="-18216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365" name="Google Shape;601;p22"/>
            <p:cNvGrpSpPr/>
            <p:nvPr/>
          </p:nvGrpSpPr>
          <p:grpSpPr>
            <a:xfrm>
              <a:off x="6446160" y="99000"/>
              <a:ext cx="3153240" cy="939960"/>
              <a:chOff x="6446160" y="99000"/>
              <a:chExt cx="3153240" cy="939960"/>
            </a:xfrm>
          </p:grpSpPr>
          <p:sp>
            <p:nvSpPr>
              <p:cNvPr id="366" name="Google Shape;602;p22"/>
              <p:cNvSpPr/>
              <p:nvPr/>
            </p:nvSpPr>
            <p:spPr>
              <a:xfrm flipH="1">
                <a:off x="6445800" y="9900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7" name="Google Shape;603;p22"/>
              <p:cNvSpPr/>
              <p:nvPr/>
            </p:nvSpPr>
            <p:spPr>
              <a:xfrm flipH="1">
                <a:off x="7436160" y="64008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8" name="Google Shape;604;p22"/>
              <p:cNvSpPr/>
              <p:nvPr/>
            </p:nvSpPr>
            <p:spPr>
              <a:xfrm flipH="1">
                <a:off x="7189200" y="53640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9" name="Google Shape;605;p22"/>
              <p:cNvSpPr/>
              <p:nvPr/>
            </p:nvSpPr>
            <p:spPr>
              <a:xfrm flipH="1">
                <a:off x="7412760" y="61956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70" name="Google Shape;606;p22"/>
              <p:cNvSpPr/>
              <p:nvPr/>
            </p:nvSpPr>
            <p:spPr>
              <a:xfrm flipH="1">
                <a:off x="7163640" y="51552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608;p23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373" name="Google Shape;614;p23"/>
          <p:cNvGrpSpPr/>
          <p:nvPr/>
        </p:nvGrpSpPr>
        <p:grpSpPr>
          <a:xfrm>
            <a:off x="-23400" y="5760"/>
            <a:ext cx="9177480" cy="5137920"/>
            <a:chOff x="-23400" y="5760"/>
            <a:chExt cx="9177480" cy="5137920"/>
          </a:xfrm>
        </p:grpSpPr>
        <p:sp>
          <p:nvSpPr>
            <p:cNvPr id="374" name="Google Shape;615;p23"/>
            <p:cNvSpPr/>
            <p:nvPr/>
          </p:nvSpPr>
          <p:spPr>
            <a:xfrm rot="10800000" flipH="1">
              <a:off x="-23760" y="374688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75" name="Google Shape;616;p23"/>
            <p:cNvSpPr/>
            <p:nvPr/>
          </p:nvSpPr>
          <p:spPr>
            <a:xfrm flipH="1">
              <a:off x="7395120" y="576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376" name="Google Shape;617;p23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77" name="Google Shape;618;p23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78" name="Google Shape;619;p23"/>
              <p:cNvPicPr/>
              <p:nvPr/>
            </p:nvPicPr>
            <p:blipFill>
              <a:blip r:embed="rId3"/>
              <a:stretch/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379" name="Google Shape;620;p23"/>
              <p:cNvPicPr/>
              <p:nvPr/>
            </p:nvPicPr>
            <p:blipFill>
              <a:blip r:embed="rId3"/>
              <a:stretch/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  <p:grpSp>
          <p:nvGrpSpPr>
            <p:cNvPr id="380" name="Google Shape;621;p2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81" name="Google Shape;622;p23"/>
              <p:cNvPicPr/>
              <p:nvPr/>
            </p:nvPicPr>
            <p:blipFill>
              <a:blip r:embed="rId3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382" name="Google Shape;623;p23"/>
              <p:cNvPicPr/>
              <p:nvPr/>
            </p:nvPicPr>
            <p:blipFill>
              <a:blip r:embed="rId3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grpSp>
        <p:nvGrpSpPr>
          <p:cNvPr id="383" name="Google Shape;624;p23"/>
          <p:cNvGrpSpPr/>
          <p:nvPr/>
        </p:nvGrpSpPr>
        <p:grpSpPr>
          <a:xfrm>
            <a:off x="421920" y="248400"/>
            <a:ext cx="8310240" cy="4455360"/>
            <a:chOff x="421920" y="248400"/>
            <a:chExt cx="8310240" cy="4455360"/>
          </a:xfrm>
        </p:grpSpPr>
        <p:sp>
          <p:nvSpPr>
            <p:cNvPr id="384" name="Google Shape;625;p23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5" name="Google Shape;626;p23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6" name="Google Shape;627;p23"/>
            <p:cNvSpPr/>
            <p:nvPr/>
          </p:nvSpPr>
          <p:spPr>
            <a:xfrm>
              <a:off x="759600" y="248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7" name="Google Shape;628;p23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630;p24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390" name="Google Shape;634;p24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91" name="Google Shape;635;p24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92" name="Google Shape;636;p24"/>
              <p:cNvPicPr/>
              <p:nvPr/>
            </p:nvPicPr>
            <p:blipFill>
              <a:blip r:embed="rId3"/>
              <a:stretch/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393" name="Google Shape;637;p24"/>
              <p:cNvPicPr/>
              <p:nvPr/>
            </p:nvPicPr>
            <p:blipFill>
              <a:blip r:embed="rId3"/>
              <a:stretch/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  <p:grpSp>
          <p:nvGrpSpPr>
            <p:cNvPr id="394" name="Google Shape;638;p24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95" name="Google Shape;639;p24"/>
              <p:cNvPicPr/>
              <p:nvPr/>
            </p:nvPicPr>
            <p:blipFill>
              <a:blip r:embed="rId3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396" name="Google Shape;640;p24"/>
              <p:cNvPicPr/>
              <p:nvPr/>
            </p:nvPicPr>
            <p:blipFill>
              <a:blip r:embed="rId3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sp>
        <p:nvSpPr>
          <p:cNvPr id="397" name="Google Shape;641;p24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398" name="Google Shape;642;p24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399" name="Google Shape;643;p24"/>
          <p:cNvGrpSpPr/>
          <p:nvPr/>
        </p:nvGrpSpPr>
        <p:grpSpPr>
          <a:xfrm>
            <a:off x="421920" y="333000"/>
            <a:ext cx="8310240" cy="4447080"/>
            <a:chOff x="421920" y="333000"/>
            <a:chExt cx="8310240" cy="4447080"/>
          </a:xfrm>
        </p:grpSpPr>
        <p:sp>
          <p:nvSpPr>
            <p:cNvPr id="400" name="Google Shape;644;p24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1" name="Google Shape;645;p24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2" name="Google Shape;646;p24"/>
            <p:cNvSpPr/>
            <p:nvPr/>
          </p:nvSpPr>
          <p:spPr>
            <a:xfrm>
              <a:off x="941400" y="333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3" name="Google Shape;647;p24"/>
            <p:cNvSpPr/>
            <p:nvPr/>
          </p:nvSpPr>
          <p:spPr>
            <a:xfrm>
              <a:off x="5811120" y="4702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649;p25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406" name="Google Shape;657;p25"/>
          <p:cNvGrpSpPr/>
          <p:nvPr/>
        </p:nvGrpSpPr>
        <p:grpSpPr>
          <a:xfrm>
            <a:off x="222840" y="169560"/>
            <a:ext cx="8698320" cy="4803840"/>
            <a:chOff x="222840" y="169560"/>
            <a:chExt cx="8698320" cy="4803840"/>
          </a:xfrm>
        </p:grpSpPr>
        <p:grpSp>
          <p:nvGrpSpPr>
            <p:cNvPr id="407" name="Google Shape;658;p25"/>
            <p:cNvGrpSpPr/>
            <p:nvPr/>
          </p:nvGrpSpPr>
          <p:grpSpPr>
            <a:xfrm>
              <a:off x="7793640" y="4902120"/>
              <a:ext cx="1127520" cy="71280"/>
              <a:chOff x="7793640" y="4902120"/>
              <a:chExt cx="1127520" cy="71280"/>
            </a:xfrm>
          </p:grpSpPr>
          <p:sp>
            <p:nvSpPr>
              <p:cNvPr id="408" name="Google Shape;659;p25"/>
              <p:cNvSpPr/>
              <p:nvPr/>
            </p:nvSpPr>
            <p:spPr>
              <a:xfrm rot="5400000">
                <a:off x="8849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09" name="Google Shape;660;p25"/>
              <p:cNvSpPr/>
              <p:nvPr/>
            </p:nvSpPr>
            <p:spPr>
              <a:xfrm rot="5400000">
                <a:off x="8717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10" name="Google Shape;661;p25"/>
              <p:cNvSpPr/>
              <p:nvPr/>
            </p:nvSpPr>
            <p:spPr>
              <a:xfrm rot="5400000">
                <a:off x="8585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11" name="Google Shape;662;p25"/>
              <p:cNvSpPr/>
              <p:nvPr/>
            </p:nvSpPr>
            <p:spPr>
              <a:xfrm rot="5400000">
                <a:off x="8453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12" name="Google Shape;663;p25"/>
              <p:cNvSpPr/>
              <p:nvPr/>
            </p:nvSpPr>
            <p:spPr>
              <a:xfrm rot="5400000">
                <a:off x="8321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13" name="Google Shape;664;p25"/>
              <p:cNvSpPr/>
              <p:nvPr/>
            </p:nvSpPr>
            <p:spPr>
              <a:xfrm rot="5400000">
                <a:off x="8189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14" name="Google Shape;665;p25"/>
              <p:cNvSpPr/>
              <p:nvPr/>
            </p:nvSpPr>
            <p:spPr>
              <a:xfrm rot="5400000">
                <a:off x="8057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15" name="Google Shape;666;p25"/>
              <p:cNvSpPr/>
              <p:nvPr/>
            </p:nvSpPr>
            <p:spPr>
              <a:xfrm rot="5400000">
                <a:off x="7925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16" name="Google Shape;667;p25"/>
              <p:cNvSpPr/>
              <p:nvPr/>
            </p:nvSpPr>
            <p:spPr>
              <a:xfrm rot="5400000">
                <a:off x="7793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417" name="Google Shape;668;p25"/>
            <p:cNvGrpSpPr/>
            <p:nvPr/>
          </p:nvGrpSpPr>
          <p:grpSpPr>
            <a:xfrm>
              <a:off x="222840" y="169560"/>
              <a:ext cx="1127520" cy="71280"/>
              <a:chOff x="222840" y="169560"/>
              <a:chExt cx="1127520" cy="71280"/>
            </a:xfrm>
          </p:grpSpPr>
          <p:sp>
            <p:nvSpPr>
              <p:cNvPr id="418" name="Google Shape;669;p25"/>
              <p:cNvSpPr/>
              <p:nvPr/>
            </p:nvSpPr>
            <p:spPr>
              <a:xfrm rot="5400000">
                <a:off x="127872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19" name="Google Shape;670;p25"/>
              <p:cNvSpPr/>
              <p:nvPr/>
            </p:nvSpPr>
            <p:spPr>
              <a:xfrm rot="5400000">
                <a:off x="1146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20" name="Google Shape;671;p25"/>
              <p:cNvSpPr/>
              <p:nvPr/>
            </p:nvSpPr>
            <p:spPr>
              <a:xfrm rot="5400000">
                <a:off x="1014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21" name="Google Shape;672;p25"/>
              <p:cNvSpPr/>
              <p:nvPr/>
            </p:nvSpPr>
            <p:spPr>
              <a:xfrm rot="5400000">
                <a:off x="883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22" name="Google Shape;673;p25"/>
              <p:cNvSpPr/>
              <p:nvPr/>
            </p:nvSpPr>
            <p:spPr>
              <a:xfrm rot="5400000">
                <a:off x="750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23" name="Google Shape;674;p25"/>
              <p:cNvSpPr/>
              <p:nvPr/>
            </p:nvSpPr>
            <p:spPr>
              <a:xfrm rot="5400000">
                <a:off x="618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24" name="Google Shape;675;p25"/>
              <p:cNvSpPr/>
              <p:nvPr/>
            </p:nvSpPr>
            <p:spPr>
              <a:xfrm rot="5400000">
                <a:off x="487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25" name="Google Shape;676;p25"/>
              <p:cNvSpPr/>
              <p:nvPr/>
            </p:nvSpPr>
            <p:spPr>
              <a:xfrm rot="5400000">
                <a:off x="354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26" name="Google Shape;677;p25"/>
              <p:cNvSpPr/>
              <p:nvPr/>
            </p:nvSpPr>
            <p:spPr>
              <a:xfrm rot="5400000">
                <a:off x="222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427" name="Google Shape;678;p25"/>
          <p:cNvGrpSpPr/>
          <p:nvPr/>
        </p:nvGrpSpPr>
        <p:grpSpPr>
          <a:xfrm>
            <a:off x="342360" y="1382760"/>
            <a:ext cx="8293680" cy="3511440"/>
            <a:chOff x="342360" y="1382760"/>
            <a:chExt cx="8293680" cy="3511440"/>
          </a:xfrm>
        </p:grpSpPr>
        <p:sp>
          <p:nvSpPr>
            <p:cNvPr id="428" name="Google Shape;679;p25"/>
            <p:cNvSpPr/>
            <p:nvPr/>
          </p:nvSpPr>
          <p:spPr>
            <a:xfrm>
              <a:off x="342360" y="1382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29" name="Google Shape;680;p25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30" name="Google Shape;681;p25"/>
            <p:cNvSpPr/>
            <p:nvPr/>
          </p:nvSpPr>
          <p:spPr>
            <a:xfrm rot="10800000">
              <a:off x="8558640" y="1898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431" name="Google Shape;682;p25"/>
          <p:cNvGrpSpPr/>
          <p:nvPr/>
        </p:nvGrpSpPr>
        <p:grpSpPr>
          <a:xfrm>
            <a:off x="-172080" y="-195480"/>
            <a:ext cx="9513360" cy="5504040"/>
            <a:chOff x="-172080" y="-195480"/>
            <a:chExt cx="9513360" cy="5504040"/>
          </a:xfrm>
        </p:grpSpPr>
        <p:sp>
          <p:nvSpPr>
            <p:cNvPr id="432" name="Google Shape;683;p25"/>
            <p:cNvSpPr/>
            <p:nvPr/>
          </p:nvSpPr>
          <p:spPr>
            <a:xfrm rot="10800000" flipH="1">
              <a:off x="-172440" y="287496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33" name="Google Shape;684;p25"/>
            <p:cNvSpPr/>
            <p:nvPr/>
          </p:nvSpPr>
          <p:spPr>
            <a:xfrm flipH="1">
              <a:off x="6832080" y="-19548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434" name="Google Shape;685;p25"/>
          <p:cNvGrpSpPr/>
          <p:nvPr/>
        </p:nvGrpSpPr>
        <p:grpSpPr>
          <a:xfrm>
            <a:off x="-36720" y="-53640"/>
            <a:ext cx="9243360" cy="5220000"/>
            <a:chOff x="-36720" y="-53640"/>
            <a:chExt cx="9243360" cy="5220000"/>
          </a:xfrm>
        </p:grpSpPr>
        <p:sp>
          <p:nvSpPr>
            <p:cNvPr id="435" name="Google Shape;686;p25"/>
            <p:cNvSpPr/>
            <p:nvPr/>
          </p:nvSpPr>
          <p:spPr>
            <a:xfrm rot="10800000" flipH="1">
              <a:off x="-36720" y="3941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36" name="Google Shape;687;p25"/>
            <p:cNvSpPr/>
            <p:nvPr/>
          </p:nvSpPr>
          <p:spPr>
            <a:xfrm flipH="1">
              <a:off x="7664400" y="-53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689;p2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439" name="Google Shape;699;p26"/>
          <p:cNvGrpSpPr/>
          <p:nvPr/>
        </p:nvGrpSpPr>
        <p:grpSpPr>
          <a:xfrm>
            <a:off x="795960" y="256680"/>
            <a:ext cx="7882200" cy="4690440"/>
            <a:chOff x="795960" y="256680"/>
            <a:chExt cx="7882200" cy="4690440"/>
          </a:xfrm>
        </p:grpSpPr>
        <p:sp>
          <p:nvSpPr>
            <p:cNvPr id="440" name="Google Shape;700;p26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41" name="Google Shape;701;p26"/>
            <p:cNvSpPr/>
            <p:nvPr/>
          </p:nvSpPr>
          <p:spPr>
            <a:xfrm>
              <a:off x="1402200" y="256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42" name="Google Shape;702;p26"/>
            <p:cNvSpPr/>
            <p:nvPr/>
          </p:nvSpPr>
          <p:spPr>
            <a:xfrm>
              <a:off x="5732640" y="4869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43" name="Google Shape;703;p26"/>
            <p:cNvSpPr/>
            <p:nvPr/>
          </p:nvSpPr>
          <p:spPr>
            <a:xfrm rot="10800000">
              <a:off x="8600760" y="2304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444" name="Google Shape;704;p26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445" name="Google Shape;705;p26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46" name="Google Shape;706;p26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47" name="Google Shape;707;p26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48" name="Google Shape;708;p26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49" name="Google Shape;709;p26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0" name="Google Shape;710;p26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1" name="Google Shape;711;p26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2" name="Google Shape;712;p26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3" name="Google Shape;713;p26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4" name="Google Shape;714;p26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5" name="Google Shape;715;p26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456" name="Google Shape;716;p26"/>
          <p:cNvGrpSpPr/>
          <p:nvPr/>
        </p:nvGrpSpPr>
        <p:grpSpPr>
          <a:xfrm>
            <a:off x="360" y="0"/>
            <a:ext cx="9164520" cy="5143680"/>
            <a:chOff x="360" y="0"/>
            <a:chExt cx="9164520" cy="5143680"/>
          </a:xfrm>
        </p:grpSpPr>
        <p:sp>
          <p:nvSpPr>
            <p:cNvPr id="457" name="Google Shape;717;p26"/>
            <p:cNvSpPr/>
            <p:nvPr/>
          </p:nvSpPr>
          <p:spPr>
            <a:xfrm flipH="1">
              <a:off x="69141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8" name="Google Shape;718;p26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459" name="Google Shape;719;p26"/>
          <p:cNvGrpSpPr/>
          <p:nvPr/>
        </p:nvGrpSpPr>
        <p:grpSpPr>
          <a:xfrm>
            <a:off x="326880" y="780840"/>
            <a:ext cx="8425440" cy="3631680"/>
            <a:chOff x="326880" y="780840"/>
            <a:chExt cx="8425440" cy="3631680"/>
          </a:xfrm>
        </p:grpSpPr>
        <p:grpSp>
          <p:nvGrpSpPr>
            <p:cNvPr id="460" name="Google Shape;720;p26"/>
            <p:cNvGrpSpPr/>
            <p:nvPr/>
          </p:nvGrpSpPr>
          <p:grpSpPr>
            <a:xfrm>
              <a:off x="7624800" y="780840"/>
              <a:ext cx="1127520" cy="71280"/>
              <a:chOff x="7624800" y="780840"/>
              <a:chExt cx="1127520" cy="71280"/>
            </a:xfrm>
          </p:grpSpPr>
          <p:sp>
            <p:nvSpPr>
              <p:cNvPr id="461" name="Google Shape;721;p26"/>
              <p:cNvSpPr/>
              <p:nvPr/>
            </p:nvSpPr>
            <p:spPr>
              <a:xfrm rot="16200000" flipH="1">
                <a:off x="7624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62" name="Google Shape;722;p26"/>
              <p:cNvSpPr/>
              <p:nvPr/>
            </p:nvSpPr>
            <p:spPr>
              <a:xfrm rot="16200000" flipH="1">
                <a:off x="7756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63" name="Google Shape;723;p26"/>
              <p:cNvSpPr/>
              <p:nvPr/>
            </p:nvSpPr>
            <p:spPr>
              <a:xfrm rot="16200000" flipH="1">
                <a:off x="7888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64" name="Google Shape;724;p26"/>
              <p:cNvSpPr/>
              <p:nvPr/>
            </p:nvSpPr>
            <p:spPr>
              <a:xfrm rot="16200000" flipH="1">
                <a:off x="8020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65" name="Google Shape;725;p26"/>
              <p:cNvSpPr/>
              <p:nvPr/>
            </p:nvSpPr>
            <p:spPr>
              <a:xfrm rot="16200000" flipH="1">
                <a:off x="8152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66" name="Google Shape;726;p26"/>
              <p:cNvSpPr/>
              <p:nvPr/>
            </p:nvSpPr>
            <p:spPr>
              <a:xfrm rot="16200000" flipH="1">
                <a:off x="8284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67" name="Google Shape;727;p26"/>
              <p:cNvSpPr/>
              <p:nvPr/>
            </p:nvSpPr>
            <p:spPr>
              <a:xfrm rot="16200000" flipH="1">
                <a:off x="8416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68" name="Google Shape;728;p26"/>
              <p:cNvSpPr/>
              <p:nvPr/>
            </p:nvSpPr>
            <p:spPr>
              <a:xfrm rot="16200000" flipH="1">
                <a:off x="8548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69" name="Google Shape;729;p26"/>
              <p:cNvSpPr/>
              <p:nvPr/>
            </p:nvSpPr>
            <p:spPr>
              <a:xfrm rot="16200000" flipH="1">
                <a:off x="8680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470" name="Google Shape;730;p26"/>
            <p:cNvGrpSpPr/>
            <p:nvPr/>
          </p:nvGrpSpPr>
          <p:grpSpPr>
            <a:xfrm>
              <a:off x="326880" y="4341240"/>
              <a:ext cx="1127520" cy="71280"/>
              <a:chOff x="326880" y="4341240"/>
              <a:chExt cx="1127520" cy="71280"/>
            </a:xfrm>
          </p:grpSpPr>
          <p:sp>
            <p:nvSpPr>
              <p:cNvPr id="471" name="Google Shape;731;p26"/>
              <p:cNvSpPr/>
              <p:nvPr/>
            </p:nvSpPr>
            <p:spPr>
              <a:xfrm rot="16200000" flipH="1">
                <a:off x="326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72" name="Google Shape;732;p26"/>
              <p:cNvSpPr/>
              <p:nvPr/>
            </p:nvSpPr>
            <p:spPr>
              <a:xfrm rot="16200000" flipH="1">
                <a:off x="458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73" name="Google Shape;733;p26"/>
              <p:cNvSpPr/>
              <p:nvPr/>
            </p:nvSpPr>
            <p:spPr>
              <a:xfrm rot="16200000" flipH="1">
                <a:off x="590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74" name="Google Shape;734;p26"/>
              <p:cNvSpPr/>
              <p:nvPr/>
            </p:nvSpPr>
            <p:spPr>
              <a:xfrm rot="16200000" flipH="1">
                <a:off x="722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75" name="Google Shape;735;p26"/>
              <p:cNvSpPr/>
              <p:nvPr/>
            </p:nvSpPr>
            <p:spPr>
              <a:xfrm rot="16200000" flipH="1">
                <a:off x="854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76" name="Google Shape;736;p26"/>
              <p:cNvSpPr/>
              <p:nvPr/>
            </p:nvSpPr>
            <p:spPr>
              <a:xfrm rot="16200000" flipH="1">
                <a:off x="986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77" name="Google Shape;737;p26"/>
              <p:cNvSpPr/>
              <p:nvPr/>
            </p:nvSpPr>
            <p:spPr>
              <a:xfrm rot="16200000" flipH="1">
                <a:off x="1118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78" name="Google Shape;738;p26"/>
              <p:cNvSpPr/>
              <p:nvPr/>
            </p:nvSpPr>
            <p:spPr>
              <a:xfrm rot="16200000" flipH="1">
                <a:off x="1250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79" name="Google Shape;739;p26"/>
              <p:cNvSpPr/>
              <p:nvPr/>
            </p:nvSpPr>
            <p:spPr>
              <a:xfrm rot="16200000" flipH="1">
                <a:off x="1382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741;p27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482" name="Google Shape;753;p27"/>
          <p:cNvGrpSpPr/>
          <p:nvPr/>
        </p:nvGrpSpPr>
        <p:grpSpPr>
          <a:xfrm>
            <a:off x="307800" y="232200"/>
            <a:ext cx="8528400" cy="4686840"/>
            <a:chOff x="307800" y="232200"/>
            <a:chExt cx="8528400" cy="4686840"/>
          </a:xfrm>
        </p:grpSpPr>
        <p:grpSp>
          <p:nvGrpSpPr>
            <p:cNvPr id="483" name="Google Shape;754;p27"/>
            <p:cNvGrpSpPr/>
            <p:nvPr/>
          </p:nvGrpSpPr>
          <p:grpSpPr>
            <a:xfrm>
              <a:off x="307800" y="232200"/>
              <a:ext cx="1127880" cy="71280"/>
              <a:chOff x="307800" y="232200"/>
              <a:chExt cx="1127880" cy="71280"/>
            </a:xfrm>
          </p:grpSpPr>
          <p:sp>
            <p:nvSpPr>
              <p:cNvPr id="484" name="Google Shape;755;p27"/>
              <p:cNvSpPr/>
              <p:nvPr/>
            </p:nvSpPr>
            <p:spPr>
              <a:xfrm rot="5400000">
                <a:off x="1364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85" name="Google Shape;756;p27"/>
              <p:cNvSpPr/>
              <p:nvPr/>
            </p:nvSpPr>
            <p:spPr>
              <a:xfrm rot="5400000">
                <a:off x="1231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86" name="Google Shape;757;p27"/>
              <p:cNvSpPr/>
              <p:nvPr/>
            </p:nvSpPr>
            <p:spPr>
              <a:xfrm rot="5400000">
                <a:off x="1099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87" name="Google Shape;758;p27"/>
              <p:cNvSpPr/>
              <p:nvPr/>
            </p:nvSpPr>
            <p:spPr>
              <a:xfrm rot="5400000">
                <a:off x="968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88" name="Google Shape;759;p27"/>
              <p:cNvSpPr/>
              <p:nvPr/>
            </p:nvSpPr>
            <p:spPr>
              <a:xfrm rot="5400000">
                <a:off x="835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89" name="Google Shape;760;p27"/>
              <p:cNvSpPr/>
              <p:nvPr/>
            </p:nvSpPr>
            <p:spPr>
              <a:xfrm rot="5400000">
                <a:off x="703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90" name="Google Shape;761;p27"/>
              <p:cNvSpPr/>
              <p:nvPr/>
            </p:nvSpPr>
            <p:spPr>
              <a:xfrm rot="5400000">
                <a:off x="572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91" name="Google Shape;762;p27"/>
              <p:cNvSpPr/>
              <p:nvPr/>
            </p:nvSpPr>
            <p:spPr>
              <a:xfrm rot="5400000">
                <a:off x="439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92" name="Google Shape;763;p27"/>
              <p:cNvSpPr/>
              <p:nvPr/>
            </p:nvSpPr>
            <p:spPr>
              <a:xfrm rot="5400000">
                <a:off x="307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493" name="Google Shape;764;p27"/>
            <p:cNvGrpSpPr/>
            <p:nvPr/>
          </p:nvGrpSpPr>
          <p:grpSpPr>
            <a:xfrm>
              <a:off x="7708680" y="4847760"/>
              <a:ext cx="1127520" cy="71280"/>
              <a:chOff x="7708680" y="4847760"/>
              <a:chExt cx="1127520" cy="71280"/>
            </a:xfrm>
          </p:grpSpPr>
          <p:sp>
            <p:nvSpPr>
              <p:cNvPr id="494" name="Google Shape;765;p27"/>
              <p:cNvSpPr/>
              <p:nvPr/>
            </p:nvSpPr>
            <p:spPr>
              <a:xfrm rot="5400000">
                <a:off x="8764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95" name="Google Shape;766;p27"/>
              <p:cNvSpPr/>
              <p:nvPr/>
            </p:nvSpPr>
            <p:spPr>
              <a:xfrm rot="5400000">
                <a:off x="8632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96" name="Google Shape;767;p27"/>
              <p:cNvSpPr/>
              <p:nvPr/>
            </p:nvSpPr>
            <p:spPr>
              <a:xfrm rot="5400000">
                <a:off x="8500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97" name="Google Shape;768;p27"/>
              <p:cNvSpPr/>
              <p:nvPr/>
            </p:nvSpPr>
            <p:spPr>
              <a:xfrm rot="5400000">
                <a:off x="8368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98" name="Google Shape;769;p27"/>
              <p:cNvSpPr/>
              <p:nvPr/>
            </p:nvSpPr>
            <p:spPr>
              <a:xfrm rot="5400000">
                <a:off x="8236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99" name="Google Shape;770;p27"/>
              <p:cNvSpPr/>
              <p:nvPr/>
            </p:nvSpPr>
            <p:spPr>
              <a:xfrm rot="5400000">
                <a:off x="8104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00" name="Google Shape;771;p27"/>
              <p:cNvSpPr/>
              <p:nvPr/>
            </p:nvSpPr>
            <p:spPr>
              <a:xfrm rot="5400000">
                <a:off x="7972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01" name="Google Shape;772;p27"/>
              <p:cNvSpPr/>
              <p:nvPr/>
            </p:nvSpPr>
            <p:spPr>
              <a:xfrm rot="5400000">
                <a:off x="7840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02" name="Google Shape;773;p27"/>
              <p:cNvSpPr/>
              <p:nvPr/>
            </p:nvSpPr>
            <p:spPr>
              <a:xfrm rot="5400000">
                <a:off x="7708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503" name="Google Shape;774;p27"/>
          <p:cNvGrpSpPr/>
          <p:nvPr/>
        </p:nvGrpSpPr>
        <p:grpSpPr>
          <a:xfrm>
            <a:off x="511200" y="367200"/>
            <a:ext cx="8210880" cy="4555080"/>
            <a:chOff x="511200" y="367200"/>
            <a:chExt cx="8210880" cy="4555080"/>
          </a:xfrm>
        </p:grpSpPr>
        <p:sp>
          <p:nvSpPr>
            <p:cNvPr id="504" name="Google Shape;775;p27"/>
            <p:cNvSpPr/>
            <p:nvPr/>
          </p:nvSpPr>
          <p:spPr>
            <a:xfrm>
              <a:off x="511200" y="27259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5" name="Google Shape;776;p27"/>
            <p:cNvSpPr/>
            <p:nvPr/>
          </p:nvSpPr>
          <p:spPr>
            <a:xfrm>
              <a:off x="1792440" y="367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6" name="Google Shape;777;p27"/>
            <p:cNvSpPr/>
            <p:nvPr/>
          </p:nvSpPr>
          <p:spPr>
            <a:xfrm>
              <a:off x="8644680" y="2854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7" name="Google Shape;778;p27"/>
            <p:cNvSpPr/>
            <p:nvPr/>
          </p:nvSpPr>
          <p:spPr>
            <a:xfrm rot="10800000">
              <a:off x="5974920" y="4844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508" name="Google Shape;779;p27"/>
          <p:cNvGrpSpPr/>
          <p:nvPr/>
        </p:nvGrpSpPr>
        <p:grpSpPr>
          <a:xfrm>
            <a:off x="8190360" y="155880"/>
            <a:ext cx="2383200" cy="2130480"/>
            <a:chOff x="8190360" y="155880"/>
            <a:chExt cx="2383200" cy="2130480"/>
          </a:xfrm>
        </p:grpSpPr>
        <p:sp>
          <p:nvSpPr>
            <p:cNvPr id="509" name="Google Shape;780;p27"/>
            <p:cNvSpPr/>
            <p:nvPr/>
          </p:nvSpPr>
          <p:spPr>
            <a:xfrm flipH="1">
              <a:off x="8925840" y="747000"/>
              <a:ext cx="1623600" cy="1514520"/>
            </a:xfrm>
            <a:custGeom>
              <a:avLst/>
              <a:gdLst>
                <a:gd name="textAreaLeft" fmla="*/ 360 w 1623600"/>
                <a:gd name="textAreaRight" fmla="*/ 1624320 w 1623600"/>
                <a:gd name="textAreaTop" fmla="*/ 0 h 1514520"/>
                <a:gd name="textAreaBottom" fmla="*/ 1514880 h 15145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10" name="Google Shape;781;p27"/>
            <p:cNvSpPr/>
            <p:nvPr/>
          </p:nvSpPr>
          <p:spPr>
            <a:xfrm flipH="1">
              <a:off x="8269560" y="234360"/>
              <a:ext cx="1733760" cy="1683360"/>
            </a:xfrm>
            <a:custGeom>
              <a:avLst/>
              <a:gdLst>
                <a:gd name="textAreaLeft" fmla="*/ 360 w 1733760"/>
                <a:gd name="textAreaRight" fmla="*/ 1734480 w 1733760"/>
                <a:gd name="textAreaTop" fmla="*/ 0 h 1683360"/>
                <a:gd name="textAreaBottom" fmla="*/ 1683720 h 168336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11" name="Google Shape;782;p27"/>
            <p:cNvSpPr/>
            <p:nvPr/>
          </p:nvSpPr>
          <p:spPr>
            <a:xfrm flipH="1">
              <a:off x="8844840" y="6670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12" name="Google Shape;783;p27"/>
            <p:cNvSpPr/>
            <p:nvPr/>
          </p:nvSpPr>
          <p:spPr>
            <a:xfrm flipH="1">
              <a:off x="8190360" y="1558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13" name="Google Shape;784;p27"/>
            <p:cNvSpPr/>
            <p:nvPr/>
          </p:nvSpPr>
          <p:spPr>
            <a:xfrm flipH="1">
              <a:off x="9976680" y="189072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14" name="Google Shape;785;p27"/>
            <p:cNvSpPr/>
            <p:nvPr/>
          </p:nvSpPr>
          <p:spPr>
            <a:xfrm flipH="1">
              <a:off x="10521000" y="223380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787;p28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17" name="Google Shape;801;p28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518" name="Google Shape;802;p28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519" name="Google Shape;803;p28"/>
          <p:cNvGrpSpPr/>
          <p:nvPr/>
        </p:nvGrpSpPr>
        <p:grpSpPr>
          <a:xfrm>
            <a:off x="278280" y="301320"/>
            <a:ext cx="174600" cy="2067120"/>
            <a:chOff x="278280" y="301320"/>
            <a:chExt cx="174600" cy="2067120"/>
          </a:xfrm>
        </p:grpSpPr>
        <p:pic>
          <p:nvPicPr>
            <p:cNvPr id="520" name="Google Shape;804;p28"/>
            <p:cNvPicPr/>
            <p:nvPr/>
          </p:nvPicPr>
          <p:blipFill>
            <a:blip r:embed="rId3"/>
            <a:stretch/>
          </p:blipFill>
          <p:spPr>
            <a:xfrm rot="5400000">
              <a:off x="-185400" y="765000"/>
              <a:ext cx="1102320" cy="174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21" name="Google Shape;805;p28"/>
            <p:cNvPicPr/>
            <p:nvPr/>
          </p:nvPicPr>
          <p:blipFill>
            <a:blip r:embed="rId3"/>
            <a:stretch/>
          </p:blipFill>
          <p:spPr>
            <a:xfrm rot="5400000">
              <a:off x="-185400" y="1729800"/>
              <a:ext cx="1102320" cy="174600"/>
            </a:xfrm>
            <a:prstGeom prst="rect">
              <a:avLst/>
            </a:prstGeom>
            <a:noFill/>
            <a:ln w="0">
              <a:noFill/>
            </a:ln>
          </p:spPr>
        </p:pic>
      </p:grpSp>
      <p:grpSp>
        <p:nvGrpSpPr>
          <p:cNvPr id="522" name="Google Shape;806;p28"/>
          <p:cNvGrpSpPr/>
          <p:nvPr/>
        </p:nvGrpSpPr>
        <p:grpSpPr>
          <a:xfrm>
            <a:off x="375120" y="259200"/>
            <a:ext cx="8536680" cy="4592160"/>
            <a:chOff x="375120" y="259200"/>
            <a:chExt cx="8536680" cy="4592160"/>
          </a:xfrm>
        </p:grpSpPr>
        <p:sp>
          <p:nvSpPr>
            <p:cNvPr id="523" name="Google Shape;807;p28"/>
            <p:cNvSpPr/>
            <p:nvPr/>
          </p:nvSpPr>
          <p:spPr>
            <a:xfrm>
              <a:off x="8834400" y="981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24" name="Google Shape;808;p28"/>
            <p:cNvSpPr/>
            <p:nvPr/>
          </p:nvSpPr>
          <p:spPr>
            <a:xfrm>
              <a:off x="375120" y="3437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25" name="Google Shape;809;p28"/>
            <p:cNvSpPr/>
            <p:nvPr/>
          </p:nvSpPr>
          <p:spPr>
            <a:xfrm>
              <a:off x="1648440" y="259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26" name="Google Shape;810;p28"/>
            <p:cNvSpPr/>
            <p:nvPr/>
          </p:nvSpPr>
          <p:spPr>
            <a:xfrm>
              <a:off x="5842800" y="4773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812;p29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268880" y="67032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Syncopate"/>
                <a:ea typeface="Syncopate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title"/>
          </p:nvPr>
        </p:nvSpPr>
        <p:spPr>
          <a:xfrm>
            <a:off x="2613600" y="19677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Syncopate"/>
                <a:ea typeface="Syncopate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title"/>
          </p:nvPr>
        </p:nvSpPr>
        <p:spPr>
          <a:xfrm>
            <a:off x="1201320" y="32655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Syncopate"/>
                <a:ea typeface="Syncopate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1" name="Google Shape;819;p29"/>
          <p:cNvSpPr/>
          <p:nvPr/>
        </p:nvSpPr>
        <p:spPr>
          <a:xfrm rot="10800000">
            <a:off x="6131160" y="231300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532" name="Google Shape;820;p29"/>
          <p:cNvSpPr/>
          <p:nvPr/>
        </p:nvSpPr>
        <p:spPr>
          <a:xfrm rot="10800000">
            <a:off x="7338600" y="3901680"/>
            <a:ext cx="1891800" cy="1502640"/>
          </a:xfrm>
          <a:custGeom>
            <a:avLst/>
            <a:gdLst>
              <a:gd name="textAreaLeft" fmla="*/ 0 w 1891800"/>
              <a:gd name="textAreaRight" fmla="*/ 1892160 w 1891800"/>
              <a:gd name="textAreaTop" fmla="*/ 0 h 1502640"/>
              <a:gd name="textAreaBottom" fmla="*/ 1503000 h 150264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grpSp>
        <p:nvGrpSpPr>
          <p:cNvPr id="533" name="Google Shape;821;p29"/>
          <p:cNvGrpSpPr/>
          <p:nvPr/>
        </p:nvGrpSpPr>
        <p:grpSpPr>
          <a:xfrm>
            <a:off x="6446880" y="3923280"/>
            <a:ext cx="3153240" cy="940320"/>
            <a:chOff x="6446880" y="3923280"/>
            <a:chExt cx="3153240" cy="940320"/>
          </a:xfrm>
        </p:grpSpPr>
        <p:sp>
          <p:nvSpPr>
            <p:cNvPr id="534" name="Google Shape;822;p29"/>
            <p:cNvSpPr/>
            <p:nvPr/>
          </p:nvSpPr>
          <p:spPr>
            <a:xfrm rot="10800000">
              <a:off x="6446880" y="39265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35" name="Google Shape;823;p29"/>
            <p:cNvSpPr/>
            <p:nvPr/>
          </p:nvSpPr>
          <p:spPr>
            <a:xfrm rot="10800000">
              <a:off x="7436520" y="39232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36" name="Google Shape;824;p29"/>
            <p:cNvSpPr/>
            <p:nvPr/>
          </p:nvSpPr>
          <p:spPr>
            <a:xfrm rot="10800000">
              <a:off x="7190640" y="40266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37" name="Google Shape;825;p29"/>
            <p:cNvSpPr/>
            <p:nvPr/>
          </p:nvSpPr>
          <p:spPr>
            <a:xfrm rot="10800000">
              <a:off x="7413120" y="42962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38" name="Google Shape;826;p29"/>
            <p:cNvSpPr/>
            <p:nvPr/>
          </p:nvSpPr>
          <p:spPr>
            <a:xfrm rot="10800000">
              <a:off x="7164000" y="43970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539" name="Google Shape;827;p29"/>
          <p:cNvGrpSpPr/>
          <p:nvPr/>
        </p:nvGrpSpPr>
        <p:grpSpPr>
          <a:xfrm>
            <a:off x="7041600" y="1867320"/>
            <a:ext cx="2588040" cy="2402280"/>
            <a:chOff x="7041600" y="1867320"/>
            <a:chExt cx="2588040" cy="2402280"/>
          </a:xfrm>
        </p:grpSpPr>
        <p:sp>
          <p:nvSpPr>
            <p:cNvPr id="540" name="Google Shape;828;p29"/>
            <p:cNvSpPr/>
            <p:nvPr/>
          </p:nvSpPr>
          <p:spPr>
            <a:xfrm>
              <a:off x="7041600" y="1867320"/>
              <a:ext cx="2424960" cy="2402280"/>
            </a:xfrm>
            <a:custGeom>
              <a:avLst/>
              <a:gdLst>
                <a:gd name="textAreaLeft" fmla="*/ 0 w 2424960"/>
                <a:gd name="textAreaRight" fmla="*/ 2425320 w 2424960"/>
                <a:gd name="textAreaTop" fmla="*/ 0 h 2402280"/>
                <a:gd name="textAreaBottom" fmla="*/ 2402640 h 240228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41" name="Google Shape;829;p29"/>
            <p:cNvSpPr/>
            <p:nvPr/>
          </p:nvSpPr>
          <p:spPr>
            <a:xfrm>
              <a:off x="7504560" y="1867320"/>
              <a:ext cx="2047320" cy="2024640"/>
            </a:xfrm>
            <a:custGeom>
              <a:avLst/>
              <a:gdLst>
                <a:gd name="textAreaLeft" fmla="*/ 0 w 2047320"/>
                <a:gd name="textAreaRight" fmla="*/ 2047680 w 2047320"/>
                <a:gd name="textAreaTop" fmla="*/ 0 h 2024640"/>
                <a:gd name="textAreaBottom" fmla="*/ 2025000 h 202464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42" name="Google Shape;830;p29"/>
            <p:cNvSpPr/>
            <p:nvPr/>
          </p:nvSpPr>
          <p:spPr>
            <a:xfrm>
              <a:off x="7789680" y="1867320"/>
              <a:ext cx="1839960" cy="1820160"/>
            </a:xfrm>
            <a:custGeom>
              <a:avLst/>
              <a:gdLst>
                <a:gd name="textAreaLeft" fmla="*/ 0 w 1839960"/>
                <a:gd name="textAreaRight" fmla="*/ 1840320 w 1839960"/>
                <a:gd name="textAreaTop" fmla="*/ 0 h 1820160"/>
                <a:gd name="textAreaBottom" fmla="*/ 1820520 h 182016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543" name="Google Shape;831;p29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544" name="Google Shape;832;p29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45" name="Google Shape;833;p29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46" name="Google Shape;834;p29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47" name="Google Shape;835;p29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837;p30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50" name="Google Shape;840;p30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</a:rPr>
              <a:t>CREDITS: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</a:rPr>
              <a:t>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  <a:hlinkClick r:id="rId3"/>
              </a:rPr>
              <a:t>Slidesgo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</a:rPr>
              <a:t>, and includes icons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  <a:hlinkClick r:id="rId4"/>
              </a:rPr>
              <a:t>Flaticon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</a:rPr>
              <a:t>, and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  <a:hlinkClick r:id="rId5"/>
              </a:rPr>
              <a:t>Freepik</a:t>
            </a:r>
            <a:r>
              <a:rPr lang="en" sz="1200" b="0" u="sng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</a:rPr>
              <a:t>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551" name="Google Shape;841;p30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grpSp>
        <p:nvGrpSpPr>
          <p:cNvPr id="552" name="Google Shape;842;p30"/>
          <p:cNvGrpSpPr/>
          <p:nvPr/>
        </p:nvGrpSpPr>
        <p:grpSpPr>
          <a:xfrm>
            <a:off x="15480" y="-76320"/>
            <a:ext cx="2953440" cy="2741760"/>
            <a:chOff x="15480" y="-76320"/>
            <a:chExt cx="2953440" cy="2741760"/>
          </a:xfrm>
        </p:grpSpPr>
        <p:sp>
          <p:nvSpPr>
            <p:cNvPr id="553" name="Google Shape;843;p30"/>
            <p:cNvSpPr/>
            <p:nvPr/>
          </p:nvSpPr>
          <p:spPr>
            <a:xfrm>
              <a:off x="15480" y="-76320"/>
              <a:ext cx="2767680" cy="2741760"/>
            </a:xfrm>
            <a:custGeom>
              <a:avLst/>
              <a:gdLst>
                <a:gd name="textAreaLeft" fmla="*/ 0 w 2767680"/>
                <a:gd name="textAreaRight" fmla="*/ 2768040 w 2767680"/>
                <a:gd name="textAreaTop" fmla="*/ 0 h 2741760"/>
                <a:gd name="textAreaBottom" fmla="*/ 2742120 h 274176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4" name="Google Shape;844;p30"/>
            <p:cNvSpPr/>
            <p:nvPr/>
          </p:nvSpPr>
          <p:spPr>
            <a:xfrm>
              <a:off x="543600" y="-76320"/>
              <a:ext cx="2336760" cy="2310480"/>
            </a:xfrm>
            <a:custGeom>
              <a:avLst/>
              <a:gdLst>
                <a:gd name="textAreaLeft" fmla="*/ 0 w 2336760"/>
                <a:gd name="textAreaRight" fmla="*/ 2337120 w 2336760"/>
                <a:gd name="textAreaTop" fmla="*/ 0 h 2310480"/>
                <a:gd name="textAreaBottom" fmla="*/ 2310840 h 231048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5" name="Google Shape;845;p30"/>
            <p:cNvSpPr/>
            <p:nvPr/>
          </p:nvSpPr>
          <p:spPr>
            <a:xfrm>
              <a:off x="869040" y="-76320"/>
              <a:ext cx="2099880" cy="2077200"/>
            </a:xfrm>
            <a:custGeom>
              <a:avLst/>
              <a:gdLst>
                <a:gd name="textAreaLeft" fmla="*/ 0 w 2099880"/>
                <a:gd name="textAreaRight" fmla="*/ 2100240 w 2099880"/>
                <a:gd name="textAreaTop" fmla="*/ 0 h 2077200"/>
                <a:gd name="textAreaBottom" fmla="*/ 2077560 h 207720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556" name="Google Shape;846;p30"/>
          <p:cNvSpPr/>
          <p:nvPr/>
        </p:nvSpPr>
        <p:spPr>
          <a:xfrm rot="10800000">
            <a:off x="6175080" y="231300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grpSp>
        <p:nvGrpSpPr>
          <p:cNvPr id="557" name="Google Shape;847;p30"/>
          <p:cNvGrpSpPr/>
          <p:nvPr/>
        </p:nvGrpSpPr>
        <p:grpSpPr>
          <a:xfrm>
            <a:off x="6207480" y="2556360"/>
            <a:ext cx="2953440" cy="2741760"/>
            <a:chOff x="6207480" y="2556360"/>
            <a:chExt cx="2953440" cy="2741760"/>
          </a:xfrm>
        </p:grpSpPr>
        <p:sp>
          <p:nvSpPr>
            <p:cNvPr id="558" name="Google Shape;848;p30"/>
            <p:cNvSpPr/>
            <p:nvPr/>
          </p:nvSpPr>
          <p:spPr>
            <a:xfrm rot="10800000">
              <a:off x="6393240" y="2556000"/>
              <a:ext cx="2767680" cy="2741760"/>
            </a:xfrm>
            <a:custGeom>
              <a:avLst/>
              <a:gdLst>
                <a:gd name="textAreaLeft" fmla="*/ 0 w 2767680"/>
                <a:gd name="textAreaRight" fmla="*/ 2768040 w 2767680"/>
                <a:gd name="textAreaTop" fmla="*/ 0 h 2741760"/>
                <a:gd name="textAreaBottom" fmla="*/ 2742120 h 274176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9" name="Google Shape;849;p30"/>
            <p:cNvSpPr/>
            <p:nvPr/>
          </p:nvSpPr>
          <p:spPr>
            <a:xfrm rot="10800000">
              <a:off x="6296040" y="2987640"/>
              <a:ext cx="2336760" cy="2310480"/>
            </a:xfrm>
            <a:custGeom>
              <a:avLst/>
              <a:gdLst>
                <a:gd name="textAreaLeft" fmla="*/ 0 w 2336760"/>
                <a:gd name="textAreaRight" fmla="*/ 2337120 w 2336760"/>
                <a:gd name="textAreaTop" fmla="*/ 0 h 2310480"/>
                <a:gd name="textAreaBottom" fmla="*/ 2310840 h 231048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0" name="Google Shape;850;p30"/>
            <p:cNvSpPr/>
            <p:nvPr/>
          </p:nvSpPr>
          <p:spPr>
            <a:xfrm rot="10800000">
              <a:off x="6207480" y="3220920"/>
              <a:ext cx="2099880" cy="2077200"/>
            </a:xfrm>
            <a:custGeom>
              <a:avLst/>
              <a:gdLst>
                <a:gd name="textAreaLeft" fmla="*/ 0 w 2099880"/>
                <a:gd name="textAreaRight" fmla="*/ 2100240 w 2099880"/>
                <a:gd name="textAreaTop" fmla="*/ 0 h 2077200"/>
                <a:gd name="textAreaBottom" fmla="*/ 2077560 h 207720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837;p30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50" name="Google Shape;840;p30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</a:rPr>
              <a:t>CREDITS: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</a:rPr>
              <a:t>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  <a:hlinkClick r:id="rId3"/>
              </a:rPr>
              <a:t>Slidesgo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</a:rPr>
              <a:t>, and includes icons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  <a:hlinkClick r:id="rId4"/>
              </a:rPr>
              <a:t>Flaticon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</a:rPr>
              <a:t>, and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  <a:hlinkClick r:id="rId5"/>
              </a:rPr>
              <a:t>Freepik</a:t>
            </a:r>
            <a:r>
              <a:rPr lang="en" sz="1200" b="0" u="sng" strike="noStrike">
                <a:solidFill>
                  <a:schemeClr val="dk1"/>
                </a:solidFill>
                <a:effectLst/>
                <a:uFillTx/>
                <a:latin typeface="Archivo"/>
                <a:ea typeface="Archivo"/>
              </a:rPr>
              <a:t>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551" name="Google Shape;841;p30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grpSp>
        <p:nvGrpSpPr>
          <p:cNvPr id="564" name="Google Shape;842;p30"/>
          <p:cNvGrpSpPr/>
          <p:nvPr/>
        </p:nvGrpSpPr>
        <p:grpSpPr>
          <a:xfrm>
            <a:off x="15480" y="-76320"/>
            <a:ext cx="2953440" cy="2741760"/>
            <a:chOff x="15480" y="-76320"/>
            <a:chExt cx="2953440" cy="2741760"/>
          </a:xfrm>
        </p:grpSpPr>
        <p:sp>
          <p:nvSpPr>
            <p:cNvPr id="553" name="Google Shape;843;p30"/>
            <p:cNvSpPr/>
            <p:nvPr/>
          </p:nvSpPr>
          <p:spPr>
            <a:xfrm>
              <a:off x="15480" y="-76320"/>
              <a:ext cx="2767680" cy="2741760"/>
            </a:xfrm>
            <a:custGeom>
              <a:avLst/>
              <a:gdLst>
                <a:gd name="textAreaLeft" fmla="*/ 0 w 2767680"/>
                <a:gd name="textAreaRight" fmla="*/ 2768040 w 2767680"/>
                <a:gd name="textAreaTop" fmla="*/ 0 h 2741760"/>
                <a:gd name="textAreaBottom" fmla="*/ 2742120 h 274176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4" name="Google Shape;844;p30"/>
            <p:cNvSpPr/>
            <p:nvPr/>
          </p:nvSpPr>
          <p:spPr>
            <a:xfrm>
              <a:off x="543600" y="-76320"/>
              <a:ext cx="2336760" cy="2310480"/>
            </a:xfrm>
            <a:custGeom>
              <a:avLst/>
              <a:gdLst>
                <a:gd name="textAreaLeft" fmla="*/ 0 w 2336760"/>
                <a:gd name="textAreaRight" fmla="*/ 2337120 w 2336760"/>
                <a:gd name="textAreaTop" fmla="*/ 0 h 2310480"/>
                <a:gd name="textAreaBottom" fmla="*/ 2310840 h 231048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5" name="Google Shape;845;p30"/>
            <p:cNvSpPr/>
            <p:nvPr/>
          </p:nvSpPr>
          <p:spPr>
            <a:xfrm>
              <a:off x="869040" y="-76320"/>
              <a:ext cx="2099880" cy="2077200"/>
            </a:xfrm>
            <a:custGeom>
              <a:avLst/>
              <a:gdLst>
                <a:gd name="textAreaLeft" fmla="*/ 0 w 2099880"/>
                <a:gd name="textAreaRight" fmla="*/ 2100240 w 2099880"/>
                <a:gd name="textAreaTop" fmla="*/ 0 h 2077200"/>
                <a:gd name="textAreaBottom" fmla="*/ 2077560 h 207720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556" name="Google Shape;846;p30"/>
          <p:cNvSpPr/>
          <p:nvPr/>
        </p:nvSpPr>
        <p:spPr>
          <a:xfrm rot="10800000">
            <a:off x="6175080" y="231300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grpSp>
        <p:nvGrpSpPr>
          <p:cNvPr id="565" name="Google Shape;847;p30"/>
          <p:cNvGrpSpPr/>
          <p:nvPr/>
        </p:nvGrpSpPr>
        <p:grpSpPr>
          <a:xfrm>
            <a:off x="6207480" y="2556360"/>
            <a:ext cx="2953440" cy="2741760"/>
            <a:chOff x="6207480" y="2556360"/>
            <a:chExt cx="2953440" cy="2741760"/>
          </a:xfrm>
        </p:grpSpPr>
        <p:sp>
          <p:nvSpPr>
            <p:cNvPr id="558" name="Google Shape;848;p30"/>
            <p:cNvSpPr/>
            <p:nvPr/>
          </p:nvSpPr>
          <p:spPr>
            <a:xfrm rot="10800000">
              <a:off x="6393240" y="2556000"/>
              <a:ext cx="2767680" cy="2741760"/>
            </a:xfrm>
            <a:custGeom>
              <a:avLst/>
              <a:gdLst>
                <a:gd name="textAreaLeft" fmla="*/ 0 w 2767680"/>
                <a:gd name="textAreaRight" fmla="*/ 2768040 w 2767680"/>
                <a:gd name="textAreaTop" fmla="*/ 0 h 2741760"/>
                <a:gd name="textAreaBottom" fmla="*/ 2742120 h 274176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9" name="Google Shape;849;p30"/>
            <p:cNvSpPr/>
            <p:nvPr/>
          </p:nvSpPr>
          <p:spPr>
            <a:xfrm rot="10800000">
              <a:off x="6296040" y="2987640"/>
              <a:ext cx="2336760" cy="2310480"/>
            </a:xfrm>
            <a:custGeom>
              <a:avLst/>
              <a:gdLst>
                <a:gd name="textAreaLeft" fmla="*/ 0 w 2336760"/>
                <a:gd name="textAreaRight" fmla="*/ 2337120 w 2336760"/>
                <a:gd name="textAreaTop" fmla="*/ 0 h 2310480"/>
                <a:gd name="textAreaBottom" fmla="*/ 2310840 h 231048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0" name="Google Shape;850;p30"/>
            <p:cNvSpPr/>
            <p:nvPr/>
          </p:nvSpPr>
          <p:spPr>
            <a:xfrm rot="10800000">
              <a:off x="6207480" y="3220920"/>
              <a:ext cx="2099880" cy="2077200"/>
            </a:xfrm>
            <a:custGeom>
              <a:avLst/>
              <a:gdLst>
                <a:gd name="textAreaLeft" fmla="*/ 0 w 2099880"/>
                <a:gd name="textAreaRight" fmla="*/ 2100240 w 2099880"/>
                <a:gd name="textAreaTop" fmla="*/ 0 h 2077200"/>
                <a:gd name="textAreaBottom" fmla="*/ 2077560 h 207720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111;p4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grpSp>
        <p:nvGrpSpPr>
          <p:cNvPr id="570" name="Google Shape;114;p4"/>
          <p:cNvGrpSpPr/>
          <p:nvPr/>
        </p:nvGrpSpPr>
        <p:grpSpPr>
          <a:xfrm>
            <a:off x="6160320" y="2313000"/>
            <a:ext cx="3288240" cy="3091320"/>
            <a:chOff x="6160320" y="2313000"/>
            <a:chExt cx="3288240" cy="3091320"/>
          </a:xfrm>
        </p:grpSpPr>
        <p:sp>
          <p:nvSpPr>
            <p:cNvPr id="571" name="Google Shape;115;p4"/>
            <p:cNvSpPr/>
            <p:nvPr/>
          </p:nvSpPr>
          <p:spPr>
            <a:xfrm rot="10800000">
              <a:off x="616032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2" name="Google Shape;116;p4"/>
            <p:cNvSpPr/>
            <p:nvPr/>
          </p:nvSpPr>
          <p:spPr>
            <a:xfrm rot="10800000">
              <a:off x="736776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573" name="Google Shape;117;p4"/>
            <p:cNvGrpSpPr/>
            <p:nvPr/>
          </p:nvGrpSpPr>
          <p:grpSpPr>
            <a:xfrm>
              <a:off x="8472960" y="4095720"/>
              <a:ext cx="437760" cy="938520"/>
              <a:chOff x="8472960" y="4095720"/>
              <a:chExt cx="437760" cy="938520"/>
            </a:xfrm>
          </p:grpSpPr>
          <p:sp>
            <p:nvSpPr>
              <p:cNvPr id="574" name="Google Shape;118;p4"/>
              <p:cNvSpPr/>
              <p:nvPr/>
            </p:nvSpPr>
            <p:spPr>
              <a:xfrm rot="10800000">
                <a:off x="88171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75" name="Google Shape;119;p4"/>
              <p:cNvSpPr/>
              <p:nvPr/>
            </p:nvSpPr>
            <p:spPr>
              <a:xfrm rot="10800000">
                <a:off x="88171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76" name="Google Shape;120;p4"/>
              <p:cNvSpPr/>
              <p:nvPr/>
            </p:nvSpPr>
            <p:spPr>
              <a:xfrm rot="10800000">
                <a:off x="88171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77" name="Google Shape;121;p4"/>
              <p:cNvSpPr/>
              <p:nvPr/>
            </p:nvSpPr>
            <p:spPr>
              <a:xfrm rot="10800000">
                <a:off x="881712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78" name="Google Shape;122;p4"/>
              <p:cNvSpPr/>
              <p:nvPr/>
            </p:nvSpPr>
            <p:spPr>
              <a:xfrm rot="10800000">
                <a:off x="881712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79" name="Google Shape;123;p4"/>
              <p:cNvSpPr/>
              <p:nvPr/>
            </p:nvSpPr>
            <p:spPr>
              <a:xfrm rot="10800000">
                <a:off x="881712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0" name="Google Shape;124;p4"/>
              <p:cNvSpPr/>
              <p:nvPr/>
            </p:nvSpPr>
            <p:spPr>
              <a:xfrm rot="10800000">
                <a:off x="86425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1" name="Google Shape;125;p4"/>
              <p:cNvSpPr/>
              <p:nvPr/>
            </p:nvSpPr>
            <p:spPr>
              <a:xfrm rot="10800000">
                <a:off x="86425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2" name="Google Shape;126;p4"/>
              <p:cNvSpPr/>
              <p:nvPr/>
            </p:nvSpPr>
            <p:spPr>
              <a:xfrm rot="10800000">
                <a:off x="86425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3" name="Google Shape;127;p4"/>
              <p:cNvSpPr/>
              <p:nvPr/>
            </p:nvSpPr>
            <p:spPr>
              <a:xfrm rot="10800000">
                <a:off x="847296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4" name="Google Shape;128;p4"/>
              <p:cNvSpPr/>
              <p:nvPr/>
            </p:nvSpPr>
            <p:spPr>
              <a:xfrm rot="10800000">
                <a:off x="847296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cxnSp>
          <p:nvCxnSpPr>
            <p:cNvPr id="585" name="Google Shape;129;p4"/>
            <p:cNvCxnSpPr/>
            <p:nvPr/>
          </p:nvCxnSpPr>
          <p:spPr>
            <a:xfrm flipV="1">
              <a:off x="7444080" y="3346200"/>
              <a:ext cx="200484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586" name="Google Shape;130;p4"/>
            <p:cNvGrpSpPr/>
            <p:nvPr/>
          </p:nvGrpSpPr>
          <p:grpSpPr>
            <a:xfrm>
              <a:off x="6192720" y="2556360"/>
              <a:ext cx="2953440" cy="2741760"/>
              <a:chOff x="6192720" y="2556360"/>
              <a:chExt cx="2953440" cy="2741760"/>
            </a:xfrm>
          </p:grpSpPr>
          <p:sp>
            <p:nvSpPr>
              <p:cNvPr id="587" name="Google Shape;131;p4"/>
              <p:cNvSpPr/>
              <p:nvPr/>
            </p:nvSpPr>
            <p:spPr>
              <a:xfrm rot="10800000">
                <a:off x="637848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8" name="Google Shape;132;p4"/>
              <p:cNvSpPr/>
              <p:nvPr/>
            </p:nvSpPr>
            <p:spPr>
              <a:xfrm rot="10800000">
                <a:off x="628128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9" name="Google Shape;133;p4"/>
              <p:cNvSpPr/>
              <p:nvPr/>
            </p:nvSpPr>
            <p:spPr>
              <a:xfrm rot="10800000">
                <a:off x="619272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590" name="Google Shape;134;p4"/>
          <p:cNvGrpSpPr/>
          <p:nvPr/>
        </p:nvGrpSpPr>
        <p:grpSpPr>
          <a:xfrm>
            <a:off x="429120" y="500760"/>
            <a:ext cx="8141760" cy="4308480"/>
            <a:chOff x="429120" y="500760"/>
            <a:chExt cx="8141760" cy="4308480"/>
          </a:xfrm>
        </p:grpSpPr>
        <p:sp>
          <p:nvSpPr>
            <p:cNvPr id="591" name="Google Shape;135;p4"/>
            <p:cNvSpPr/>
            <p:nvPr/>
          </p:nvSpPr>
          <p:spPr>
            <a:xfrm flipH="1">
              <a:off x="42876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92" name="Google Shape;136;p4"/>
            <p:cNvSpPr/>
            <p:nvPr/>
          </p:nvSpPr>
          <p:spPr>
            <a:xfrm flipH="1">
              <a:off x="849312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93" name="Google Shape;137;p4"/>
            <p:cNvSpPr/>
            <p:nvPr/>
          </p:nvSpPr>
          <p:spPr>
            <a:xfrm flipH="1">
              <a:off x="61164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94" name="Google Shape;138;p4"/>
            <p:cNvSpPr/>
            <p:nvPr/>
          </p:nvSpPr>
          <p:spPr>
            <a:xfrm flipH="1">
              <a:off x="40687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852;p31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596" name="Google Shape;853;p31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597" name="Google Shape;854;p31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98" name="Google Shape;855;p31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99" name="Google Shape;856;p31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00" name="Google Shape;857;p31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01" name="Google Shape;858;p31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602" name="Google Shape;859;p31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603" name="Google Shape;860;p31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04" name="Google Shape;861;p31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863;p32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606" name="Google Shape;864;p32"/>
          <p:cNvGrpSpPr/>
          <p:nvPr/>
        </p:nvGrpSpPr>
        <p:grpSpPr>
          <a:xfrm>
            <a:off x="250920" y="187560"/>
            <a:ext cx="437760" cy="938520"/>
            <a:chOff x="250920" y="187560"/>
            <a:chExt cx="437760" cy="938520"/>
          </a:xfrm>
        </p:grpSpPr>
        <p:sp>
          <p:nvSpPr>
            <p:cNvPr id="607" name="Google Shape;865;p32"/>
            <p:cNvSpPr/>
            <p:nvPr/>
          </p:nvSpPr>
          <p:spPr>
            <a:xfrm>
              <a:off x="2509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08" name="Google Shape;866;p32"/>
            <p:cNvSpPr/>
            <p:nvPr/>
          </p:nvSpPr>
          <p:spPr>
            <a:xfrm>
              <a:off x="2509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09" name="Google Shape;867;p32"/>
            <p:cNvSpPr/>
            <p:nvPr/>
          </p:nvSpPr>
          <p:spPr>
            <a:xfrm>
              <a:off x="2509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0" name="Google Shape;868;p32"/>
            <p:cNvSpPr/>
            <p:nvPr/>
          </p:nvSpPr>
          <p:spPr>
            <a:xfrm>
              <a:off x="250920" y="6944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1" name="Google Shape;869;p32"/>
            <p:cNvSpPr/>
            <p:nvPr/>
          </p:nvSpPr>
          <p:spPr>
            <a:xfrm>
              <a:off x="250920" y="863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2" name="Google Shape;870;p32"/>
            <p:cNvSpPr/>
            <p:nvPr/>
          </p:nvSpPr>
          <p:spPr>
            <a:xfrm>
              <a:off x="250920" y="10324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3" name="Google Shape;871;p32"/>
            <p:cNvSpPr/>
            <p:nvPr/>
          </p:nvSpPr>
          <p:spPr>
            <a:xfrm>
              <a:off x="4255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4" name="Google Shape;872;p32"/>
            <p:cNvSpPr/>
            <p:nvPr/>
          </p:nvSpPr>
          <p:spPr>
            <a:xfrm>
              <a:off x="4255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5" name="Google Shape;873;p32"/>
            <p:cNvSpPr/>
            <p:nvPr/>
          </p:nvSpPr>
          <p:spPr>
            <a:xfrm>
              <a:off x="4255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6" name="Google Shape;874;p32"/>
            <p:cNvSpPr/>
            <p:nvPr/>
          </p:nvSpPr>
          <p:spPr>
            <a:xfrm>
              <a:off x="59508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7" name="Google Shape;875;p32"/>
            <p:cNvSpPr/>
            <p:nvPr/>
          </p:nvSpPr>
          <p:spPr>
            <a:xfrm>
              <a:off x="59508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618" name="Google Shape;876;p3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sp>
          <p:nvSpPr>
            <p:cNvPr id="619" name="Google Shape;877;p32"/>
            <p:cNvSpPr/>
            <p:nvPr/>
          </p:nvSpPr>
          <p:spPr>
            <a:xfrm>
              <a:off x="-92160" y="-7632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20" name="Google Shape;878;p32"/>
            <p:cNvSpPr/>
            <p:nvPr/>
          </p:nvSpPr>
          <p:spPr>
            <a:xfrm>
              <a:off x="-763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21" name="Google Shape;879;p32"/>
            <p:cNvSpPr/>
            <p:nvPr/>
          </p:nvSpPr>
          <p:spPr>
            <a:xfrm>
              <a:off x="-9792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cxnSp>
          <p:nvCxnSpPr>
            <p:cNvPr id="622" name="Google Shape;880;p32"/>
            <p:cNvCxnSpPr/>
            <p:nvPr/>
          </p:nvCxnSpPr>
          <p:spPr>
            <a:xfrm flipH="1">
              <a:off x="-286920" y="-12888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23" name="Google Shape;881;p32"/>
            <p:cNvGrpSpPr/>
            <p:nvPr/>
          </p:nvGrpSpPr>
          <p:grpSpPr>
            <a:xfrm>
              <a:off x="15480" y="-76320"/>
              <a:ext cx="2953440" cy="2741760"/>
              <a:chOff x="15480" y="-76320"/>
              <a:chExt cx="2953440" cy="2741760"/>
            </a:xfrm>
          </p:grpSpPr>
          <p:sp>
            <p:nvSpPr>
              <p:cNvPr id="624" name="Google Shape;882;p32"/>
              <p:cNvSpPr/>
              <p:nvPr/>
            </p:nvSpPr>
            <p:spPr>
              <a:xfrm>
                <a:off x="15480" y="-7632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25" name="Google Shape;883;p32"/>
              <p:cNvSpPr/>
              <p:nvPr/>
            </p:nvSpPr>
            <p:spPr>
              <a:xfrm>
                <a:off x="543600" y="-7632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26" name="Google Shape;884;p32"/>
              <p:cNvSpPr/>
              <p:nvPr/>
            </p:nvSpPr>
            <p:spPr>
              <a:xfrm>
                <a:off x="869040" y="-763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627" name="Google Shape;885;p32"/>
            <p:cNvGrpSpPr/>
            <p:nvPr/>
          </p:nvGrpSpPr>
          <p:grpSpPr>
            <a:xfrm>
              <a:off x="1076040" y="469800"/>
              <a:ext cx="2382840" cy="2130120"/>
              <a:chOff x="1076040" y="469800"/>
              <a:chExt cx="2382840" cy="2130120"/>
            </a:xfrm>
          </p:grpSpPr>
          <p:sp>
            <p:nvSpPr>
              <p:cNvPr id="628" name="Google Shape;886;p32"/>
              <p:cNvSpPr/>
              <p:nvPr/>
            </p:nvSpPr>
            <p:spPr>
              <a:xfrm>
                <a:off x="1100160" y="10609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29" name="Google Shape;887;p32"/>
              <p:cNvSpPr/>
              <p:nvPr/>
            </p:nvSpPr>
            <p:spPr>
              <a:xfrm>
                <a:off x="1646280" y="5482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30" name="Google Shape;888;p32"/>
              <p:cNvSpPr/>
              <p:nvPr/>
            </p:nvSpPr>
            <p:spPr>
              <a:xfrm>
                <a:off x="2699640" y="9806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31" name="Google Shape;889;p32"/>
              <p:cNvSpPr/>
              <p:nvPr/>
            </p:nvSpPr>
            <p:spPr>
              <a:xfrm>
                <a:off x="3353760" y="4698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32" name="Google Shape;890;p32"/>
              <p:cNvSpPr/>
              <p:nvPr/>
            </p:nvSpPr>
            <p:spPr>
              <a:xfrm>
                <a:off x="1620360" y="22046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33" name="Google Shape;891;p32"/>
              <p:cNvSpPr/>
              <p:nvPr/>
            </p:nvSpPr>
            <p:spPr>
              <a:xfrm>
                <a:off x="1076040" y="25473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634" name="Google Shape;892;p32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635" name="Google Shape;893;p32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6" name="Google Shape;894;p32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7" name="Google Shape;895;p32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8" name="Google Shape;896;p32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9" name="Google Shape;897;p32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0" name="Google Shape;898;p32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1" name="Google Shape;899;p32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2" name="Google Shape;900;p32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3" name="Google Shape;901;p32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4" name="Google Shape;902;p32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5" name="Google Shape;903;p32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646" name="Google Shape;904;p3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sp>
          <p:nvSpPr>
            <p:cNvPr id="647" name="Google Shape;905;p32"/>
            <p:cNvSpPr/>
            <p:nvPr/>
          </p:nvSpPr>
          <p:spPr>
            <a:xfrm rot="10800000">
              <a:off x="5211360" y="207576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8" name="Google Shape;906;p32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9" name="Google Shape;907;p32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cxnSp>
          <p:nvCxnSpPr>
            <p:cNvPr id="650" name="Google Shape;908;p32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51" name="Google Shape;909;p32"/>
            <p:cNvGrpSpPr/>
            <p:nvPr/>
          </p:nvGrpSpPr>
          <p:grpSpPr>
            <a:xfrm>
              <a:off x="6207480" y="2556360"/>
              <a:ext cx="2953440" cy="2741760"/>
              <a:chOff x="6207480" y="2556360"/>
              <a:chExt cx="2953440" cy="2741760"/>
            </a:xfrm>
          </p:grpSpPr>
          <p:sp>
            <p:nvSpPr>
              <p:cNvPr id="652" name="Google Shape;910;p32"/>
              <p:cNvSpPr/>
              <p:nvPr/>
            </p:nvSpPr>
            <p:spPr>
              <a:xfrm rot="10800000">
                <a:off x="63932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53" name="Google Shape;911;p32"/>
              <p:cNvSpPr/>
              <p:nvPr/>
            </p:nvSpPr>
            <p:spPr>
              <a:xfrm rot="10800000">
                <a:off x="62960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54" name="Google Shape;912;p32"/>
              <p:cNvSpPr/>
              <p:nvPr/>
            </p:nvSpPr>
            <p:spPr>
              <a:xfrm rot="10800000">
                <a:off x="62074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655" name="Google Shape;913;p32"/>
            <p:cNvGrpSpPr/>
            <p:nvPr/>
          </p:nvGrpSpPr>
          <p:grpSpPr>
            <a:xfrm>
              <a:off x="5717520" y="2621880"/>
              <a:ext cx="2383200" cy="2130480"/>
              <a:chOff x="5717520" y="2621880"/>
              <a:chExt cx="2383200" cy="2130480"/>
            </a:xfrm>
          </p:grpSpPr>
          <p:sp>
            <p:nvSpPr>
              <p:cNvPr id="656" name="Google Shape;914;p32"/>
              <p:cNvSpPr/>
              <p:nvPr/>
            </p:nvSpPr>
            <p:spPr>
              <a:xfrm rot="10800000">
                <a:off x="6452640" y="26467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57" name="Google Shape;915;p32"/>
              <p:cNvSpPr/>
              <p:nvPr/>
            </p:nvSpPr>
            <p:spPr>
              <a:xfrm rot="10800000">
                <a:off x="5796360" y="299052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58" name="Google Shape;916;p32"/>
              <p:cNvSpPr/>
              <p:nvPr/>
            </p:nvSpPr>
            <p:spPr>
              <a:xfrm rot="10800000">
                <a:off x="6372000" y="4136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59" name="Google Shape;917;p32"/>
              <p:cNvSpPr/>
              <p:nvPr/>
            </p:nvSpPr>
            <p:spPr>
              <a:xfrm rot="10800000">
                <a:off x="5717520" y="4647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60" name="Google Shape;918;p32"/>
              <p:cNvSpPr/>
              <p:nvPr/>
            </p:nvSpPr>
            <p:spPr>
              <a:xfrm rot="10800000">
                <a:off x="7503480" y="2964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61" name="Google Shape;919;p32"/>
              <p:cNvSpPr/>
              <p:nvPr/>
            </p:nvSpPr>
            <p:spPr>
              <a:xfrm rot="10800000">
                <a:off x="8048160" y="2621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140;p5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664" name="Google Shape;146;p5"/>
          <p:cNvGrpSpPr/>
          <p:nvPr/>
        </p:nvGrpSpPr>
        <p:grpSpPr>
          <a:xfrm>
            <a:off x="-402480" y="2313000"/>
            <a:ext cx="3288240" cy="3091320"/>
            <a:chOff x="-402480" y="2313000"/>
            <a:chExt cx="3288240" cy="3091320"/>
          </a:xfrm>
        </p:grpSpPr>
        <p:sp>
          <p:nvSpPr>
            <p:cNvPr id="665" name="Google Shape;147;p5"/>
            <p:cNvSpPr/>
            <p:nvPr/>
          </p:nvSpPr>
          <p:spPr>
            <a:xfrm rot="10800000" flipH="1">
              <a:off x="-19224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66" name="Google Shape;148;p5"/>
            <p:cNvSpPr/>
            <p:nvPr/>
          </p:nvSpPr>
          <p:spPr>
            <a:xfrm rot="10800000" flipH="1">
              <a:off x="-21348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667" name="Google Shape;149;p5"/>
            <p:cNvGrpSpPr/>
            <p:nvPr/>
          </p:nvGrpSpPr>
          <p:grpSpPr>
            <a:xfrm>
              <a:off x="135360" y="4095360"/>
              <a:ext cx="437760" cy="938520"/>
              <a:chOff x="135360" y="4095360"/>
              <a:chExt cx="437760" cy="938520"/>
            </a:xfrm>
          </p:grpSpPr>
          <p:sp>
            <p:nvSpPr>
              <p:cNvPr id="668" name="Google Shape;150;p5"/>
              <p:cNvSpPr/>
              <p:nvPr/>
            </p:nvSpPr>
            <p:spPr>
              <a:xfrm flipV="1">
                <a:off x="1353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69" name="Google Shape;151;p5"/>
              <p:cNvSpPr/>
              <p:nvPr/>
            </p:nvSpPr>
            <p:spPr>
              <a:xfrm flipV="1">
                <a:off x="1353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0" name="Google Shape;152;p5"/>
              <p:cNvSpPr/>
              <p:nvPr/>
            </p:nvSpPr>
            <p:spPr>
              <a:xfrm flipV="1">
                <a:off x="1353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1" name="Google Shape;153;p5"/>
              <p:cNvSpPr/>
              <p:nvPr/>
            </p:nvSpPr>
            <p:spPr>
              <a:xfrm flipV="1">
                <a:off x="135360" y="44334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2" name="Google Shape;154;p5"/>
              <p:cNvSpPr/>
              <p:nvPr/>
            </p:nvSpPr>
            <p:spPr>
              <a:xfrm flipV="1">
                <a:off x="135360" y="42642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3" name="Google Shape;155;p5"/>
              <p:cNvSpPr/>
              <p:nvPr/>
            </p:nvSpPr>
            <p:spPr>
              <a:xfrm flipV="1">
                <a:off x="135360" y="40953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4" name="Google Shape;156;p5"/>
              <p:cNvSpPr/>
              <p:nvPr/>
            </p:nvSpPr>
            <p:spPr>
              <a:xfrm flipV="1">
                <a:off x="3099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5" name="Google Shape;157;p5"/>
              <p:cNvSpPr/>
              <p:nvPr/>
            </p:nvSpPr>
            <p:spPr>
              <a:xfrm flipV="1">
                <a:off x="3099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6" name="Google Shape;158;p5"/>
              <p:cNvSpPr/>
              <p:nvPr/>
            </p:nvSpPr>
            <p:spPr>
              <a:xfrm flipV="1">
                <a:off x="3099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7" name="Google Shape;159;p5"/>
              <p:cNvSpPr/>
              <p:nvPr/>
            </p:nvSpPr>
            <p:spPr>
              <a:xfrm flipV="1">
                <a:off x="47952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8" name="Google Shape;160;p5"/>
              <p:cNvSpPr/>
              <p:nvPr/>
            </p:nvSpPr>
            <p:spPr>
              <a:xfrm flipV="1">
                <a:off x="47952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cxnSp>
          <p:nvCxnSpPr>
            <p:cNvPr id="679" name="Google Shape;161;p5"/>
            <p:cNvCxnSpPr/>
            <p:nvPr/>
          </p:nvCxnSpPr>
          <p:spPr>
            <a:xfrm flipH="1" flipV="1">
              <a:off x="-402480" y="334620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80" name="Google Shape;162;p5"/>
            <p:cNvGrpSpPr/>
            <p:nvPr/>
          </p:nvGrpSpPr>
          <p:grpSpPr>
            <a:xfrm>
              <a:off x="-100080" y="2556360"/>
              <a:ext cx="2953440" cy="2741760"/>
              <a:chOff x="-100080" y="2556360"/>
              <a:chExt cx="2953440" cy="2741760"/>
            </a:xfrm>
          </p:grpSpPr>
          <p:sp>
            <p:nvSpPr>
              <p:cNvPr id="681" name="Google Shape;163;p5"/>
              <p:cNvSpPr/>
              <p:nvPr/>
            </p:nvSpPr>
            <p:spPr>
              <a:xfrm flipV="1">
                <a:off x="-9972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360 h 2741760"/>
                  <a:gd name="textAreaBottom" fmla="*/ 274248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82" name="Google Shape;164;p5"/>
              <p:cNvSpPr/>
              <p:nvPr/>
            </p:nvSpPr>
            <p:spPr>
              <a:xfrm flipV="1">
                <a:off x="428040" y="298728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360 h 2310480"/>
                  <a:gd name="textAreaBottom" fmla="*/ 231120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83" name="Google Shape;165;p5"/>
              <p:cNvSpPr/>
              <p:nvPr/>
            </p:nvSpPr>
            <p:spPr>
              <a:xfrm flipV="1">
                <a:off x="753480" y="322056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360 h 2077200"/>
                  <a:gd name="textAreaBottom" fmla="*/ 207792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684" name="Google Shape;166;p5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685" name="Google Shape;167;p5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86" name="Google Shape;168;p5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87" name="Google Shape;169;p5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88" name="Google Shape;170;p5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172;p6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691" name="Google Shape;174;p6"/>
          <p:cNvGrpSpPr/>
          <p:nvPr/>
        </p:nvGrpSpPr>
        <p:grpSpPr>
          <a:xfrm>
            <a:off x="327240" y="3998880"/>
            <a:ext cx="437760" cy="938520"/>
            <a:chOff x="327240" y="3998880"/>
            <a:chExt cx="437760" cy="938520"/>
          </a:xfrm>
        </p:grpSpPr>
        <p:sp>
          <p:nvSpPr>
            <p:cNvPr id="692" name="Google Shape;175;p6"/>
            <p:cNvSpPr/>
            <p:nvPr/>
          </p:nvSpPr>
          <p:spPr>
            <a:xfrm flipV="1">
              <a:off x="3272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3" name="Google Shape;176;p6"/>
            <p:cNvSpPr/>
            <p:nvPr/>
          </p:nvSpPr>
          <p:spPr>
            <a:xfrm flipV="1">
              <a:off x="3272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4" name="Google Shape;177;p6"/>
            <p:cNvSpPr/>
            <p:nvPr/>
          </p:nvSpPr>
          <p:spPr>
            <a:xfrm flipV="1">
              <a:off x="3272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5" name="Google Shape;178;p6"/>
            <p:cNvSpPr/>
            <p:nvPr/>
          </p:nvSpPr>
          <p:spPr>
            <a:xfrm flipV="1">
              <a:off x="327240" y="4336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6" name="Google Shape;179;p6"/>
            <p:cNvSpPr/>
            <p:nvPr/>
          </p:nvSpPr>
          <p:spPr>
            <a:xfrm flipV="1">
              <a:off x="327240" y="4167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7" name="Google Shape;180;p6"/>
            <p:cNvSpPr/>
            <p:nvPr/>
          </p:nvSpPr>
          <p:spPr>
            <a:xfrm flipV="1">
              <a:off x="327240" y="39988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8" name="Google Shape;181;p6"/>
            <p:cNvSpPr/>
            <p:nvPr/>
          </p:nvSpPr>
          <p:spPr>
            <a:xfrm flipV="1">
              <a:off x="5018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9" name="Google Shape;182;p6"/>
            <p:cNvSpPr/>
            <p:nvPr/>
          </p:nvSpPr>
          <p:spPr>
            <a:xfrm flipV="1">
              <a:off x="5018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0" name="Google Shape;183;p6"/>
            <p:cNvSpPr/>
            <p:nvPr/>
          </p:nvSpPr>
          <p:spPr>
            <a:xfrm flipV="1">
              <a:off x="5018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1" name="Google Shape;184;p6"/>
            <p:cNvSpPr/>
            <p:nvPr/>
          </p:nvSpPr>
          <p:spPr>
            <a:xfrm flipV="1">
              <a:off x="67140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2" name="Google Shape;185;p6"/>
            <p:cNvSpPr/>
            <p:nvPr/>
          </p:nvSpPr>
          <p:spPr>
            <a:xfrm flipV="1">
              <a:off x="67140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703" name="Google Shape;186;p6"/>
          <p:cNvGrpSpPr/>
          <p:nvPr/>
        </p:nvGrpSpPr>
        <p:grpSpPr>
          <a:xfrm>
            <a:off x="-714240" y="113400"/>
            <a:ext cx="1808280" cy="1616400"/>
            <a:chOff x="-714240" y="113400"/>
            <a:chExt cx="1808280" cy="1616400"/>
          </a:xfrm>
        </p:grpSpPr>
        <p:sp>
          <p:nvSpPr>
            <p:cNvPr id="704" name="Google Shape;187;p6"/>
            <p:cNvSpPr/>
            <p:nvPr/>
          </p:nvSpPr>
          <p:spPr>
            <a:xfrm>
              <a:off x="-695520" y="561960"/>
              <a:ext cx="1231920" cy="1149120"/>
            </a:xfrm>
            <a:custGeom>
              <a:avLst/>
              <a:gdLst>
                <a:gd name="textAreaLeft" fmla="*/ 0 w 1231920"/>
                <a:gd name="textAreaRight" fmla="*/ 1232280 w 1231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5" name="Google Shape;188;p6"/>
            <p:cNvSpPr/>
            <p:nvPr/>
          </p:nvSpPr>
          <p:spPr>
            <a:xfrm>
              <a:off x="-281520" y="172800"/>
              <a:ext cx="1315080" cy="1277280"/>
            </a:xfrm>
            <a:custGeom>
              <a:avLst/>
              <a:gdLst>
                <a:gd name="textAreaLeft" fmla="*/ 0 w 1315080"/>
                <a:gd name="textAreaRight" fmla="*/ 1315440 w 1315080"/>
                <a:gd name="textAreaTop" fmla="*/ 0 h 1277280"/>
                <a:gd name="textAreaBottom" fmla="*/ 1277640 h 127728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6" name="Google Shape;189;p6"/>
            <p:cNvSpPr/>
            <p:nvPr/>
          </p:nvSpPr>
          <p:spPr>
            <a:xfrm>
              <a:off x="517680" y="50112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7" name="Google Shape;190;p6"/>
            <p:cNvSpPr/>
            <p:nvPr/>
          </p:nvSpPr>
          <p:spPr>
            <a:xfrm>
              <a:off x="1014120" y="11340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8" name="Google Shape;191;p6"/>
            <p:cNvSpPr/>
            <p:nvPr/>
          </p:nvSpPr>
          <p:spPr>
            <a:xfrm>
              <a:off x="-300960" y="142956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9" name="Google Shape;192;p6"/>
            <p:cNvSpPr/>
            <p:nvPr/>
          </p:nvSpPr>
          <p:spPr>
            <a:xfrm>
              <a:off x="-714240" y="168984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pic>
        <p:nvPicPr>
          <p:cNvPr id="710" name="Google Shape;193;p6"/>
          <p:cNvPicPr/>
          <p:nvPr/>
        </p:nvPicPr>
        <p:blipFill>
          <a:blip r:embed="rId3"/>
          <a:stretch/>
        </p:blipFill>
        <p:spPr>
          <a:xfrm>
            <a:off x="8056440" y="196560"/>
            <a:ext cx="2007000" cy="318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195;p7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713" name="Google Shape;198;p7"/>
          <p:cNvGrpSpPr/>
          <p:nvPr/>
        </p:nvGrpSpPr>
        <p:grpSpPr>
          <a:xfrm>
            <a:off x="463320" y="185400"/>
            <a:ext cx="8416080" cy="4746600"/>
            <a:chOff x="463320" y="185400"/>
            <a:chExt cx="8416080" cy="4746600"/>
          </a:xfrm>
        </p:grpSpPr>
        <p:sp>
          <p:nvSpPr>
            <p:cNvPr id="714" name="Google Shape;199;p7"/>
            <p:cNvSpPr/>
            <p:nvPr/>
          </p:nvSpPr>
          <p:spPr>
            <a:xfrm flipH="1">
              <a:off x="46296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15" name="Google Shape;200;p7"/>
            <p:cNvSpPr/>
            <p:nvPr/>
          </p:nvSpPr>
          <p:spPr>
            <a:xfrm flipH="1">
              <a:off x="8801640" y="2919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16" name="Google Shape;201;p7"/>
            <p:cNvSpPr/>
            <p:nvPr/>
          </p:nvSpPr>
          <p:spPr>
            <a:xfrm flipH="1">
              <a:off x="6003000" y="18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17" name="Google Shape;202;p7"/>
            <p:cNvSpPr/>
            <p:nvPr/>
          </p:nvSpPr>
          <p:spPr>
            <a:xfrm flipH="1">
              <a:off x="4752360" y="485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718" name="Google Shape;203;p7"/>
          <p:cNvGrpSpPr/>
          <p:nvPr/>
        </p:nvGrpSpPr>
        <p:grpSpPr>
          <a:xfrm>
            <a:off x="-1089360" y="788760"/>
            <a:ext cx="11662920" cy="3565440"/>
            <a:chOff x="-1089360" y="788760"/>
            <a:chExt cx="11662920" cy="3565440"/>
          </a:xfrm>
        </p:grpSpPr>
        <p:grpSp>
          <p:nvGrpSpPr>
            <p:cNvPr id="719" name="Google Shape;204;p7"/>
            <p:cNvGrpSpPr/>
            <p:nvPr/>
          </p:nvGrpSpPr>
          <p:grpSpPr>
            <a:xfrm>
              <a:off x="8190360" y="788760"/>
              <a:ext cx="2383200" cy="2130480"/>
              <a:chOff x="8190360" y="788760"/>
              <a:chExt cx="2383200" cy="2130480"/>
            </a:xfrm>
          </p:grpSpPr>
          <p:sp>
            <p:nvSpPr>
              <p:cNvPr id="720" name="Google Shape;205;p7"/>
              <p:cNvSpPr/>
              <p:nvPr/>
            </p:nvSpPr>
            <p:spPr>
              <a:xfrm flipH="1">
                <a:off x="8925840" y="138024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1" name="Google Shape;206;p7"/>
              <p:cNvSpPr/>
              <p:nvPr/>
            </p:nvSpPr>
            <p:spPr>
              <a:xfrm flipH="1">
                <a:off x="8269560" y="86724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2" name="Google Shape;207;p7"/>
              <p:cNvSpPr/>
              <p:nvPr/>
            </p:nvSpPr>
            <p:spPr>
              <a:xfrm flipH="1">
                <a:off x="8844840" y="12999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3" name="Google Shape;208;p7"/>
              <p:cNvSpPr/>
              <p:nvPr/>
            </p:nvSpPr>
            <p:spPr>
              <a:xfrm flipH="1">
                <a:off x="8190360" y="7887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4" name="Google Shape;209;p7"/>
              <p:cNvSpPr/>
              <p:nvPr/>
            </p:nvSpPr>
            <p:spPr>
              <a:xfrm flipH="1">
                <a:off x="9976680" y="25236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5" name="Google Shape;210;p7"/>
              <p:cNvSpPr/>
              <p:nvPr/>
            </p:nvSpPr>
            <p:spPr>
              <a:xfrm flipH="1">
                <a:off x="10521000" y="28666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726" name="Google Shape;211;p7"/>
            <p:cNvGrpSpPr/>
            <p:nvPr/>
          </p:nvGrpSpPr>
          <p:grpSpPr>
            <a:xfrm>
              <a:off x="-1089360" y="2223720"/>
              <a:ext cx="2382840" cy="2130480"/>
              <a:chOff x="-1089360" y="2223720"/>
              <a:chExt cx="2382840" cy="2130480"/>
            </a:xfrm>
          </p:grpSpPr>
          <p:sp>
            <p:nvSpPr>
              <p:cNvPr id="727" name="Google Shape;212;p7"/>
              <p:cNvSpPr/>
              <p:nvPr/>
            </p:nvSpPr>
            <p:spPr>
              <a:xfrm flipV="1">
                <a:off x="-1064880" y="22478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8" name="Google Shape;213;p7"/>
              <p:cNvSpPr/>
              <p:nvPr/>
            </p:nvSpPr>
            <p:spPr>
              <a:xfrm flipV="1">
                <a:off x="-518760" y="25923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9" name="Google Shape;214;p7"/>
              <p:cNvSpPr/>
              <p:nvPr/>
            </p:nvSpPr>
            <p:spPr>
              <a:xfrm flipV="1">
                <a:off x="533880" y="3737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30" name="Google Shape;215;p7"/>
              <p:cNvSpPr/>
              <p:nvPr/>
            </p:nvSpPr>
            <p:spPr>
              <a:xfrm flipV="1">
                <a:off x="1188360" y="4249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31" name="Google Shape;216;p7"/>
              <p:cNvSpPr/>
              <p:nvPr/>
            </p:nvSpPr>
            <p:spPr>
              <a:xfrm flipV="1">
                <a:off x="-545040" y="2566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32" name="Google Shape;217;p7"/>
              <p:cNvSpPr/>
              <p:nvPr/>
            </p:nvSpPr>
            <p:spPr>
              <a:xfrm flipV="1">
                <a:off x="-1089360" y="2223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733" name="Google Shape;218;p7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734" name="Google Shape;219;p7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35" name="Google Shape;220;p7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222;p8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1969200" y="1783080"/>
            <a:ext cx="5204880" cy="15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738" name="Google Shape;224;p8"/>
          <p:cNvGrpSpPr/>
          <p:nvPr/>
        </p:nvGrpSpPr>
        <p:grpSpPr>
          <a:xfrm>
            <a:off x="635400" y="428040"/>
            <a:ext cx="8065440" cy="4435560"/>
            <a:chOff x="635400" y="428040"/>
            <a:chExt cx="8065440" cy="4435560"/>
          </a:xfrm>
        </p:grpSpPr>
        <p:sp>
          <p:nvSpPr>
            <p:cNvPr id="739" name="Google Shape;225;p8"/>
            <p:cNvSpPr/>
            <p:nvPr/>
          </p:nvSpPr>
          <p:spPr>
            <a:xfrm rot="10800000">
              <a:off x="1575360" y="4786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0" name="Google Shape;226;p8"/>
            <p:cNvSpPr/>
            <p:nvPr/>
          </p:nvSpPr>
          <p:spPr>
            <a:xfrm>
              <a:off x="8623440" y="17413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1" name="Google Shape;227;p8"/>
            <p:cNvSpPr/>
            <p:nvPr/>
          </p:nvSpPr>
          <p:spPr>
            <a:xfrm>
              <a:off x="635400" y="33602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2" name="Google Shape;228;p8"/>
            <p:cNvSpPr/>
            <p:nvPr/>
          </p:nvSpPr>
          <p:spPr>
            <a:xfrm>
              <a:off x="4729320" y="4280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3" name="Google Shape;229;p8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744" name="Google Shape;230;p8"/>
          <p:cNvGrpSpPr/>
          <p:nvPr/>
        </p:nvGrpSpPr>
        <p:grpSpPr>
          <a:xfrm>
            <a:off x="-524880" y="-182160"/>
            <a:ext cx="3482280" cy="3486960"/>
            <a:chOff x="-524880" y="-182160"/>
            <a:chExt cx="3482280" cy="3486960"/>
          </a:xfrm>
        </p:grpSpPr>
        <p:sp>
          <p:nvSpPr>
            <p:cNvPr id="745" name="Google Shape;231;p8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6" name="Google Shape;232;p8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747" name="Google Shape;233;p8"/>
            <p:cNvGrpSpPr/>
            <p:nvPr/>
          </p:nvGrpSpPr>
          <p:grpSpPr>
            <a:xfrm>
              <a:off x="-456120" y="99000"/>
              <a:ext cx="3153240" cy="939960"/>
              <a:chOff x="-456120" y="99000"/>
              <a:chExt cx="3153240" cy="939960"/>
            </a:xfrm>
          </p:grpSpPr>
          <p:sp>
            <p:nvSpPr>
              <p:cNvPr id="748" name="Google Shape;234;p8"/>
              <p:cNvSpPr/>
              <p:nvPr/>
            </p:nvSpPr>
            <p:spPr>
              <a:xfrm>
                <a:off x="-456120" y="9900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49" name="Google Shape;235;p8"/>
              <p:cNvSpPr/>
              <p:nvPr/>
            </p:nvSpPr>
            <p:spPr>
              <a:xfrm>
                <a:off x="-114120" y="640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50" name="Google Shape;236;p8"/>
              <p:cNvSpPr/>
              <p:nvPr/>
            </p:nvSpPr>
            <p:spPr>
              <a:xfrm>
                <a:off x="-114120" y="536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51" name="Google Shape;237;p8"/>
              <p:cNvSpPr/>
              <p:nvPr/>
            </p:nvSpPr>
            <p:spPr>
              <a:xfrm>
                <a:off x="1684080" y="61956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52" name="Google Shape;238;p8"/>
              <p:cNvSpPr/>
              <p:nvPr/>
            </p:nvSpPr>
            <p:spPr>
              <a:xfrm>
                <a:off x="1930320" y="51552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753" name="Google Shape;239;p8"/>
            <p:cNvGrpSpPr/>
            <p:nvPr/>
          </p:nvGrpSpPr>
          <p:grpSpPr>
            <a:xfrm>
              <a:off x="-524880" y="902520"/>
              <a:ext cx="2588040" cy="2402280"/>
              <a:chOff x="-524880" y="902520"/>
              <a:chExt cx="2588040" cy="2402280"/>
            </a:xfrm>
          </p:grpSpPr>
          <p:sp>
            <p:nvSpPr>
              <p:cNvPr id="754" name="Google Shape;240;p8"/>
              <p:cNvSpPr/>
              <p:nvPr/>
            </p:nvSpPr>
            <p:spPr>
              <a:xfrm rot="10800000">
                <a:off x="-361800" y="9025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55" name="Google Shape;241;p8"/>
              <p:cNvSpPr/>
              <p:nvPr/>
            </p:nvSpPr>
            <p:spPr>
              <a:xfrm rot="10800000">
                <a:off x="-446760" y="128016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56" name="Google Shape;242;p8"/>
              <p:cNvSpPr/>
              <p:nvPr/>
            </p:nvSpPr>
            <p:spPr>
              <a:xfrm rot="10800000">
                <a:off x="-524880" y="1484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757" name="Google Shape;243;p8"/>
          <p:cNvGrpSpPr/>
          <p:nvPr/>
        </p:nvGrpSpPr>
        <p:grpSpPr>
          <a:xfrm>
            <a:off x="6131160" y="1867320"/>
            <a:ext cx="3498480" cy="3537000"/>
            <a:chOff x="6131160" y="1867320"/>
            <a:chExt cx="3498480" cy="3537000"/>
          </a:xfrm>
        </p:grpSpPr>
        <p:sp>
          <p:nvSpPr>
            <p:cNvPr id="758" name="Google Shape;244;p8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59" name="Google Shape;245;p8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760" name="Google Shape;246;p8"/>
            <p:cNvGrpSpPr/>
            <p:nvPr/>
          </p:nvGrpSpPr>
          <p:grpSpPr>
            <a:xfrm>
              <a:off x="6446880" y="3923280"/>
              <a:ext cx="3153240" cy="940320"/>
              <a:chOff x="6446880" y="3923280"/>
              <a:chExt cx="3153240" cy="940320"/>
            </a:xfrm>
          </p:grpSpPr>
          <p:sp>
            <p:nvSpPr>
              <p:cNvPr id="761" name="Google Shape;247;p8"/>
              <p:cNvSpPr/>
              <p:nvPr/>
            </p:nvSpPr>
            <p:spPr>
              <a:xfrm rot="10800000">
                <a:off x="6446880" y="39265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62" name="Google Shape;248;p8"/>
              <p:cNvSpPr/>
              <p:nvPr/>
            </p:nvSpPr>
            <p:spPr>
              <a:xfrm rot="10800000">
                <a:off x="7436520" y="39232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63" name="Google Shape;249;p8"/>
              <p:cNvSpPr/>
              <p:nvPr/>
            </p:nvSpPr>
            <p:spPr>
              <a:xfrm rot="10800000">
                <a:off x="7190640" y="40266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64" name="Google Shape;250;p8"/>
              <p:cNvSpPr/>
              <p:nvPr/>
            </p:nvSpPr>
            <p:spPr>
              <a:xfrm rot="10800000">
                <a:off x="7413120" y="42962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65" name="Google Shape;251;p8"/>
              <p:cNvSpPr/>
              <p:nvPr/>
            </p:nvSpPr>
            <p:spPr>
              <a:xfrm rot="10800000">
                <a:off x="7164000" y="43970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766" name="Google Shape;252;p8"/>
            <p:cNvGrpSpPr/>
            <p:nvPr/>
          </p:nvGrpSpPr>
          <p:grpSpPr>
            <a:xfrm>
              <a:off x="7041600" y="1867320"/>
              <a:ext cx="2588040" cy="2402280"/>
              <a:chOff x="7041600" y="1867320"/>
              <a:chExt cx="2588040" cy="2402280"/>
            </a:xfrm>
          </p:grpSpPr>
          <p:sp>
            <p:nvSpPr>
              <p:cNvPr id="767" name="Google Shape;253;p8"/>
              <p:cNvSpPr/>
              <p:nvPr/>
            </p:nvSpPr>
            <p:spPr>
              <a:xfrm>
                <a:off x="7041600" y="18673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68" name="Google Shape;254;p8"/>
              <p:cNvSpPr/>
              <p:nvPr/>
            </p:nvSpPr>
            <p:spPr>
              <a:xfrm>
                <a:off x="7504560" y="18673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69" name="Google Shape;255;p8"/>
              <p:cNvSpPr/>
              <p:nvPr/>
            </p:nvSpPr>
            <p:spPr>
              <a:xfrm>
                <a:off x="7789680" y="186732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257;p9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2135520" y="1374480"/>
            <a:ext cx="4872600" cy="146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772" name="Google Shape;260;p9"/>
          <p:cNvGrpSpPr/>
          <p:nvPr/>
        </p:nvGrpSpPr>
        <p:grpSpPr>
          <a:xfrm>
            <a:off x="176040" y="210960"/>
            <a:ext cx="8792280" cy="4771080"/>
            <a:chOff x="176040" y="210960"/>
            <a:chExt cx="8792280" cy="4771080"/>
          </a:xfrm>
        </p:grpSpPr>
        <p:grpSp>
          <p:nvGrpSpPr>
            <p:cNvPr id="773" name="Google Shape;261;p9"/>
            <p:cNvGrpSpPr/>
            <p:nvPr/>
          </p:nvGrpSpPr>
          <p:grpSpPr>
            <a:xfrm>
              <a:off x="176040" y="210960"/>
              <a:ext cx="1127520" cy="71280"/>
              <a:chOff x="176040" y="210960"/>
              <a:chExt cx="1127520" cy="71280"/>
            </a:xfrm>
          </p:grpSpPr>
          <p:sp>
            <p:nvSpPr>
              <p:cNvPr id="774" name="Google Shape;262;p9"/>
              <p:cNvSpPr/>
              <p:nvPr/>
            </p:nvSpPr>
            <p:spPr>
              <a:xfrm rot="5400000">
                <a:off x="1231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75" name="Google Shape;263;p9"/>
              <p:cNvSpPr/>
              <p:nvPr/>
            </p:nvSpPr>
            <p:spPr>
              <a:xfrm rot="5400000">
                <a:off x="1100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76" name="Google Shape;264;p9"/>
              <p:cNvSpPr/>
              <p:nvPr/>
            </p:nvSpPr>
            <p:spPr>
              <a:xfrm rot="5400000">
                <a:off x="968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77" name="Google Shape;265;p9"/>
              <p:cNvSpPr/>
              <p:nvPr/>
            </p:nvSpPr>
            <p:spPr>
              <a:xfrm rot="5400000">
                <a:off x="835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78" name="Google Shape;266;p9"/>
              <p:cNvSpPr/>
              <p:nvPr/>
            </p:nvSpPr>
            <p:spPr>
              <a:xfrm rot="5400000">
                <a:off x="704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79" name="Google Shape;267;p9"/>
              <p:cNvSpPr/>
              <p:nvPr/>
            </p:nvSpPr>
            <p:spPr>
              <a:xfrm rot="5400000">
                <a:off x="572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80" name="Google Shape;268;p9"/>
              <p:cNvSpPr/>
              <p:nvPr/>
            </p:nvSpPr>
            <p:spPr>
              <a:xfrm rot="5400000">
                <a:off x="439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81" name="Google Shape;269;p9"/>
              <p:cNvSpPr/>
              <p:nvPr/>
            </p:nvSpPr>
            <p:spPr>
              <a:xfrm rot="5400000">
                <a:off x="308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82" name="Google Shape;270;p9"/>
              <p:cNvSpPr/>
              <p:nvPr/>
            </p:nvSpPr>
            <p:spPr>
              <a:xfrm rot="5400000">
                <a:off x="176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783" name="Google Shape;271;p9"/>
            <p:cNvGrpSpPr/>
            <p:nvPr/>
          </p:nvGrpSpPr>
          <p:grpSpPr>
            <a:xfrm>
              <a:off x="7840440" y="4910760"/>
              <a:ext cx="1127880" cy="71280"/>
              <a:chOff x="7840440" y="4910760"/>
              <a:chExt cx="1127880" cy="71280"/>
            </a:xfrm>
          </p:grpSpPr>
          <p:sp>
            <p:nvSpPr>
              <p:cNvPr id="784" name="Google Shape;272;p9"/>
              <p:cNvSpPr/>
              <p:nvPr/>
            </p:nvSpPr>
            <p:spPr>
              <a:xfrm rot="5400000">
                <a:off x="8896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85" name="Google Shape;273;p9"/>
              <p:cNvSpPr/>
              <p:nvPr/>
            </p:nvSpPr>
            <p:spPr>
              <a:xfrm rot="5400000">
                <a:off x="8764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86" name="Google Shape;274;p9"/>
              <p:cNvSpPr/>
              <p:nvPr/>
            </p:nvSpPr>
            <p:spPr>
              <a:xfrm rot="5400000">
                <a:off x="8632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87" name="Google Shape;275;p9"/>
              <p:cNvSpPr/>
              <p:nvPr/>
            </p:nvSpPr>
            <p:spPr>
              <a:xfrm rot="5400000">
                <a:off x="8500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88" name="Google Shape;276;p9"/>
              <p:cNvSpPr/>
              <p:nvPr/>
            </p:nvSpPr>
            <p:spPr>
              <a:xfrm rot="5400000">
                <a:off x="8368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89" name="Google Shape;277;p9"/>
              <p:cNvSpPr/>
              <p:nvPr/>
            </p:nvSpPr>
            <p:spPr>
              <a:xfrm rot="5400000">
                <a:off x="8236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90" name="Google Shape;278;p9"/>
              <p:cNvSpPr/>
              <p:nvPr/>
            </p:nvSpPr>
            <p:spPr>
              <a:xfrm rot="5400000">
                <a:off x="8104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91" name="Google Shape;279;p9"/>
              <p:cNvSpPr/>
              <p:nvPr/>
            </p:nvSpPr>
            <p:spPr>
              <a:xfrm rot="5400000">
                <a:off x="7972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92" name="Google Shape;280;p9"/>
              <p:cNvSpPr/>
              <p:nvPr/>
            </p:nvSpPr>
            <p:spPr>
              <a:xfrm rot="5400000">
                <a:off x="7840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793" name="Google Shape;281;p9"/>
          <p:cNvGrpSpPr/>
          <p:nvPr/>
        </p:nvGrpSpPr>
        <p:grpSpPr>
          <a:xfrm>
            <a:off x="453600" y="438480"/>
            <a:ext cx="8052840" cy="4196160"/>
            <a:chOff x="453600" y="438480"/>
            <a:chExt cx="8052840" cy="4196160"/>
          </a:xfrm>
        </p:grpSpPr>
        <p:sp>
          <p:nvSpPr>
            <p:cNvPr id="794" name="Google Shape;282;p9"/>
            <p:cNvSpPr/>
            <p:nvPr/>
          </p:nvSpPr>
          <p:spPr>
            <a:xfrm>
              <a:off x="453600" y="1374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95" name="Google Shape;283;p9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96" name="Google Shape;284;p9"/>
            <p:cNvSpPr/>
            <p:nvPr/>
          </p:nvSpPr>
          <p:spPr>
            <a:xfrm>
              <a:off x="8429040" y="3637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97" name="Google Shape;285;p9"/>
            <p:cNvSpPr/>
            <p:nvPr/>
          </p:nvSpPr>
          <p:spPr>
            <a:xfrm>
              <a:off x="4745520" y="45572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798" name="Google Shape;286;p9"/>
          <p:cNvGrpSpPr/>
          <p:nvPr/>
        </p:nvGrpSpPr>
        <p:grpSpPr>
          <a:xfrm>
            <a:off x="-57600" y="2414880"/>
            <a:ext cx="3349440" cy="2801160"/>
            <a:chOff x="-57600" y="2414880"/>
            <a:chExt cx="3349440" cy="2801160"/>
          </a:xfrm>
        </p:grpSpPr>
        <p:sp>
          <p:nvSpPr>
            <p:cNvPr id="799" name="Google Shape;287;p9"/>
            <p:cNvSpPr/>
            <p:nvPr/>
          </p:nvSpPr>
          <p:spPr>
            <a:xfrm rot="10800000" flipH="1">
              <a:off x="-57600" y="255600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00" name="Google Shape;288;p9"/>
            <p:cNvSpPr/>
            <p:nvPr/>
          </p:nvSpPr>
          <p:spPr>
            <a:xfrm rot="10800000" flipH="1">
              <a:off x="-21960" y="371340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801" name="Google Shape;289;p9"/>
            <p:cNvGrpSpPr/>
            <p:nvPr/>
          </p:nvGrpSpPr>
          <p:grpSpPr>
            <a:xfrm>
              <a:off x="614880" y="2414880"/>
              <a:ext cx="2383200" cy="2130480"/>
              <a:chOff x="614880" y="2414880"/>
              <a:chExt cx="2383200" cy="2130480"/>
            </a:xfrm>
          </p:grpSpPr>
          <p:sp>
            <p:nvSpPr>
              <p:cNvPr id="802" name="Google Shape;290;p9"/>
              <p:cNvSpPr/>
              <p:nvPr/>
            </p:nvSpPr>
            <p:spPr>
              <a:xfrm flipH="1">
                <a:off x="1350360" y="300636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03" name="Google Shape;291;p9"/>
              <p:cNvSpPr/>
              <p:nvPr/>
            </p:nvSpPr>
            <p:spPr>
              <a:xfrm flipH="1">
                <a:off x="694080" y="249336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04" name="Google Shape;292;p9"/>
              <p:cNvSpPr/>
              <p:nvPr/>
            </p:nvSpPr>
            <p:spPr>
              <a:xfrm flipH="1">
                <a:off x="1269360" y="2926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05" name="Google Shape;293;p9"/>
              <p:cNvSpPr/>
              <p:nvPr/>
            </p:nvSpPr>
            <p:spPr>
              <a:xfrm flipH="1">
                <a:off x="614880" y="2414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06" name="Google Shape;294;p9"/>
              <p:cNvSpPr/>
              <p:nvPr/>
            </p:nvSpPr>
            <p:spPr>
              <a:xfrm flipH="1">
                <a:off x="2401200" y="4149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07" name="Google Shape;295;p9"/>
              <p:cNvSpPr/>
              <p:nvPr/>
            </p:nvSpPr>
            <p:spPr>
              <a:xfrm flipH="1">
                <a:off x="2945520" y="4492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808" name="Google Shape;296;p9"/>
          <p:cNvGrpSpPr/>
          <p:nvPr/>
        </p:nvGrpSpPr>
        <p:grpSpPr>
          <a:xfrm>
            <a:off x="5858280" y="0"/>
            <a:ext cx="3349440" cy="2781360"/>
            <a:chOff x="5858280" y="0"/>
            <a:chExt cx="3349440" cy="2781360"/>
          </a:xfrm>
        </p:grpSpPr>
        <p:sp>
          <p:nvSpPr>
            <p:cNvPr id="809" name="Google Shape;297;p9"/>
            <p:cNvSpPr/>
            <p:nvPr/>
          </p:nvSpPr>
          <p:spPr>
            <a:xfrm flipH="1">
              <a:off x="5858280" y="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10" name="Google Shape;298;p9"/>
            <p:cNvSpPr/>
            <p:nvPr/>
          </p:nvSpPr>
          <p:spPr>
            <a:xfrm flipH="1">
              <a:off x="7278840" y="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811" name="Google Shape;299;p9"/>
            <p:cNvGrpSpPr/>
            <p:nvPr/>
          </p:nvGrpSpPr>
          <p:grpSpPr>
            <a:xfrm>
              <a:off x="6204960" y="650880"/>
              <a:ext cx="2383200" cy="2130480"/>
              <a:chOff x="6204960" y="650880"/>
              <a:chExt cx="2383200" cy="2130480"/>
            </a:xfrm>
          </p:grpSpPr>
          <p:sp>
            <p:nvSpPr>
              <p:cNvPr id="812" name="Google Shape;300;p9"/>
              <p:cNvSpPr/>
              <p:nvPr/>
            </p:nvSpPr>
            <p:spPr>
              <a:xfrm flipV="1">
                <a:off x="6229440" y="6746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13" name="Google Shape;301;p9"/>
              <p:cNvSpPr/>
              <p:nvPr/>
            </p:nvSpPr>
            <p:spPr>
              <a:xfrm flipV="1">
                <a:off x="6775560" y="10191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14" name="Google Shape;302;p9"/>
              <p:cNvSpPr/>
              <p:nvPr/>
            </p:nvSpPr>
            <p:spPr>
              <a:xfrm flipV="1">
                <a:off x="7828560" y="2165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15" name="Google Shape;303;p9"/>
              <p:cNvSpPr/>
              <p:nvPr/>
            </p:nvSpPr>
            <p:spPr>
              <a:xfrm flipV="1">
                <a:off x="8483040" y="2676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16" name="Google Shape;304;p9"/>
              <p:cNvSpPr/>
              <p:nvPr/>
            </p:nvSpPr>
            <p:spPr>
              <a:xfrm flipV="1">
                <a:off x="6749640" y="993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17" name="Google Shape;305;p9"/>
              <p:cNvSpPr/>
              <p:nvPr/>
            </p:nvSpPr>
            <p:spPr>
              <a:xfrm flipV="1">
                <a:off x="6204960" y="650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body"/>
          </p:nvPr>
        </p:nvSpPr>
        <p:spPr>
          <a:xfrm>
            <a:off x="-6480" y="-6480"/>
            <a:ext cx="91501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820" name="PlaceHolder 2"/>
          <p:cNvSpPr>
            <a:spLocks noGrp="1"/>
          </p:cNvSpPr>
          <p:nvPr>
            <p:ph type="title"/>
          </p:nvPr>
        </p:nvSpPr>
        <p:spPr>
          <a:xfrm>
            <a:off x="720000" y="3919680"/>
            <a:ext cx="7703640" cy="529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341;p13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9460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Syncopate"/>
                <a:ea typeface="Syncopate"/>
              </a:rPr>
              <a:t>xx%</a:t>
            </a:r>
            <a:endParaRPr lang="fr-FR" sz="21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94608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Syncopate"/>
                <a:ea typeface="Syncopate"/>
              </a:rPr>
              <a:t>xx%</a:t>
            </a:r>
            <a:endParaRPr lang="fr-FR" sz="21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46504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Syncopate"/>
                <a:ea typeface="Syncopate"/>
              </a:rPr>
              <a:t>xx%</a:t>
            </a:r>
            <a:endParaRPr lang="fr-FR" sz="21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title"/>
          </p:nvPr>
        </p:nvSpPr>
        <p:spPr>
          <a:xfrm>
            <a:off x="462780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Syncopate"/>
                <a:ea typeface="Syncopate"/>
              </a:rPr>
              <a:t>xx%</a:t>
            </a:r>
            <a:endParaRPr lang="fr-FR" sz="21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06" name="Google Shape;355;p13"/>
          <p:cNvGrpSpPr/>
          <p:nvPr/>
        </p:nvGrpSpPr>
        <p:grpSpPr>
          <a:xfrm>
            <a:off x="282960" y="301320"/>
            <a:ext cx="8578800" cy="4540320"/>
            <a:chOff x="282960" y="301320"/>
            <a:chExt cx="8578800" cy="4540320"/>
          </a:xfrm>
        </p:grpSpPr>
        <p:grpSp>
          <p:nvGrpSpPr>
            <p:cNvPr id="107" name="Google Shape;356;p13"/>
            <p:cNvGrpSpPr/>
            <p:nvPr/>
          </p:nvGrpSpPr>
          <p:grpSpPr>
            <a:xfrm>
              <a:off x="8687160" y="301320"/>
              <a:ext cx="174600" cy="2067120"/>
              <a:chOff x="8687160" y="301320"/>
              <a:chExt cx="174600" cy="2067120"/>
            </a:xfrm>
          </p:grpSpPr>
          <p:pic>
            <p:nvPicPr>
              <p:cNvPr id="108" name="Google Shape;357;p13"/>
              <p:cNvPicPr/>
              <p:nvPr/>
            </p:nvPicPr>
            <p:blipFill>
              <a:blip r:embed="rId3"/>
              <a:stretch/>
            </p:blipFill>
            <p:spPr>
              <a:xfrm rot="5400000">
                <a:off x="8223120" y="765000"/>
                <a:ext cx="1102320" cy="1746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09" name="Google Shape;358;p13"/>
              <p:cNvPicPr/>
              <p:nvPr/>
            </p:nvPicPr>
            <p:blipFill>
              <a:blip r:embed="rId3"/>
              <a:stretch/>
            </p:blipFill>
            <p:spPr>
              <a:xfrm rot="5400000">
                <a:off x="8223120" y="1729800"/>
                <a:ext cx="1102320" cy="17460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  <p:grpSp>
          <p:nvGrpSpPr>
            <p:cNvPr id="110" name="Google Shape;359;p1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111" name="Google Shape;360;p13"/>
              <p:cNvPicPr/>
              <p:nvPr/>
            </p:nvPicPr>
            <p:blipFill>
              <a:blip r:embed="rId3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2" name="Google Shape;361;p13"/>
              <p:cNvPicPr/>
              <p:nvPr/>
            </p:nvPicPr>
            <p:blipFill>
              <a:blip r:embed="rId3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grpSp>
        <p:nvGrpSpPr>
          <p:cNvPr id="113" name="Google Shape;362;p13"/>
          <p:cNvGrpSpPr/>
          <p:nvPr/>
        </p:nvGrpSpPr>
        <p:grpSpPr>
          <a:xfrm>
            <a:off x="0" y="0"/>
            <a:ext cx="9165240" cy="5143680"/>
            <a:chOff x="0" y="0"/>
            <a:chExt cx="9165240" cy="5143680"/>
          </a:xfrm>
        </p:grpSpPr>
        <p:sp>
          <p:nvSpPr>
            <p:cNvPr id="114" name="Google Shape;363;p13"/>
            <p:cNvSpPr/>
            <p:nvPr/>
          </p:nvSpPr>
          <p:spPr>
            <a:xfrm>
              <a:off x="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5" name="Google Shape;364;p13"/>
            <p:cNvSpPr/>
            <p:nvPr/>
          </p:nvSpPr>
          <p:spPr>
            <a:xfrm rot="10800000">
              <a:off x="691452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16" name="Google Shape;365;p13"/>
          <p:cNvGrpSpPr/>
          <p:nvPr/>
        </p:nvGrpSpPr>
        <p:grpSpPr>
          <a:xfrm>
            <a:off x="412920" y="780840"/>
            <a:ext cx="6228360" cy="4212000"/>
            <a:chOff x="412920" y="780840"/>
            <a:chExt cx="6228360" cy="4212000"/>
          </a:xfrm>
        </p:grpSpPr>
        <p:grpSp>
          <p:nvGrpSpPr>
            <p:cNvPr id="117" name="Google Shape;366;p13"/>
            <p:cNvGrpSpPr/>
            <p:nvPr/>
          </p:nvGrpSpPr>
          <p:grpSpPr>
            <a:xfrm>
              <a:off x="412920" y="780840"/>
              <a:ext cx="1127520" cy="71280"/>
              <a:chOff x="412920" y="780840"/>
              <a:chExt cx="1127520" cy="71280"/>
            </a:xfrm>
          </p:grpSpPr>
          <p:sp>
            <p:nvSpPr>
              <p:cNvPr id="118" name="Google Shape;367;p13"/>
              <p:cNvSpPr/>
              <p:nvPr/>
            </p:nvSpPr>
            <p:spPr>
              <a:xfrm rot="5400000">
                <a:off x="1468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9" name="Google Shape;368;p13"/>
              <p:cNvSpPr/>
              <p:nvPr/>
            </p:nvSpPr>
            <p:spPr>
              <a:xfrm rot="5400000">
                <a:off x="1336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0" name="Google Shape;369;p13"/>
              <p:cNvSpPr/>
              <p:nvPr/>
            </p:nvSpPr>
            <p:spPr>
              <a:xfrm rot="5400000">
                <a:off x="1204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1" name="Google Shape;370;p13"/>
              <p:cNvSpPr/>
              <p:nvPr/>
            </p:nvSpPr>
            <p:spPr>
              <a:xfrm rot="5400000">
                <a:off x="1072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2" name="Google Shape;371;p13"/>
              <p:cNvSpPr/>
              <p:nvPr/>
            </p:nvSpPr>
            <p:spPr>
              <a:xfrm rot="5400000">
                <a:off x="940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3" name="Google Shape;372;p13"/>
              <p:cNvSpPr/>
              <p:nvPr/>
            </p:nvSpPr>
            <p:spPr>
              <a:xfrm rot="5400000">
                <a:off x="808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4" name="Google Shape;373;p13"/>
              <p:cNvSpPr/>
              <p:nvPr/>
            </p:nvSpPr>
            <p:spPr>
              <a:xfrm rot="5400000">
                <a:off x="676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5" name="Google Shape;374;p13"/>
              <p:cNvSpPr/>
              <p:nvPr/>
            </p:nvSpPr>
            <p:spPr>
              <a:xfrm rot="5400000">
                <a:off x="544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6" name="Google Shape;375;p13"/>
              <p:cNvSpPr/>
              <p:nvPr/>
            </p:nvSpPr>
            <p:spPr>
              <a:xfrm rot="5400000">
                <a:off x="412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27" name="Google Shape;376;p13"/>
            <p:cNvGrpSpPr/>
            <p:nvPr/>
          </p:nvGrpSpPr>
          <p:grpSpPr>
            <a:xfrm>
              <a:off x="5513400" y="4921560"/>
              <a:ext cx="1127880" cy="71280"/>
              <a:chOff x="5513400" y="4921560"/>
              <a:chExt cx="1127880" cy="71280"/>
            </a:xfrm>
          </p:grpSpPr>
          <p:sp>
            <p:nvSpPr>
              <p:cNvPr id="128" name="Google Shape;377;p13"/>
              <p:cNvSpPr/>
              <p:nvPr/>
            </p:nvSpPr>
            <p:spPr>
              <a:xfrm rot="5400000">
                <a:off x="6569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9" name="Google Shape;378;p13"/>
              <p:cNvSpPr/>
              <p:nvPr/>
            </p:nvSpPr>
            <p:spPr>
              <a:xfrm rot="5400000">
                <a:off x="6437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0" name="Google Shape;379;p13"/>
              <p:cNvSpPr/>
              <p:nvPr/>
            </p:nvSpPr>
            <p:spPr>
              <a:xfrm rot="5400000">
                <a:off x="6305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1" name="Google Shape;380;p13"/>
              <p:cNvSpPr/>
              <p:nvPr/>
            </p:nvSpPr>
            <p:spPr>
              <a:xfrm rot="5400000">
                <a:off x="6173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2" name="Google Shape;381;p13"/>
              <p:cNvSpPr/>
              <p:nvPr/>
            </p:nvSpPr>
            <p:spPr>
              <a:xfrm rot="5400000">
                <a:off x="6041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3" name="Google Shape;382;p13"/>
              <p:cNvSpPr/>
              <p:nvPr/>
            </p:nvSpPr>
            <p:spPr>
              <a:xfrm rot="5400000">
                <a:off x="5909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4" name="Google Shape;383;p13"/>
              <p:cNvSpPr/>
              <p:nvPr/>
            </p:nvSpPr>
            <p:spPr>
              <a:xfrm rot="5400000">
                <a:off x="5777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5" name="Google Shape;384;p13"/>
              <p:cNvSpPr/>
              <p:nvPr/>
            </p:nvSpPr>
            <p:spPr>
              <a:xfrm rot="5400000">
                <a:off x="5645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6" name="Google Shape;385;p13"/>
              <p:cNvSpPr/>
              <p:nvPr/>
            </p:nvSpPr>
            <p:spPr>
              <a:xfrm rot="5400000">
                <a:off x="5513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137" name="Google Shape;386;p13"/>
          <p:cNvGrpSpPr/>
          <p:nvPr/>
        </p:nvGrpSpPr>
        <p:grpSpPr>
          <a:xfrm>
            <a:off x="635400" y="591120"/>
            <a:ext cx="7443000" cy="4250880"/>
            <a:chOff x="635400" y="591120"/>
            <a:chExt cx="7443000" cy="4250880"/>
          </a:xfrm>
        </p:grpSpPr>
        <p:sp>
          <p:nvSpPr>
            <p:cNvPr id="138" name="Google Shape;387;p13"/>
            <p:cNvSpPr/>
            <p:nvPr/>
          </p:nvSpPr>
          <p:spPr>
            <a:xfrm>
              <a:off x="8001000" y="591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" name="Google Shape;388;p13"/>
            <p:cNvSpPr/>
            <p:nvPr/>
          </p:nvSpPr>
          <p:spPr>
            <a:xfrm>
              <a:off x="4188600" y="4764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0" name="Google Shape;389;p13"/>
            <p:cNvSpPr/>
            <p:nvPr/>
          </p:nvSpPr>
          <p:spPr>
            <a:xfrm>
              <a:off x="635400" y="1504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391;p14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910880" y="3100320"/>
            <a:ext cx="532152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143" name="Google Shape;394;p14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144" name="Google Shape;395;p14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5" name="Google Shape;396;p14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6" name="Google Shape;397;p14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7" name="Google Shape;398;p14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8" name="Google Shape;399;p14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49" name="Google Shape;400;p14"/>
          <p:cNvGrpSpPr/>
          <p:nvPr/>
        </p:nvGrpSpPr>
        <p:grpSpPr>
          <a:xfrm>
            <a:off x="-177120" y="-182160"/>
            <a:ext cx="3134520" cy="3090960"/>
            <a:chOff x="-177120" y="-182160"/>
            <a:chExt cx="3134520" cy="3090960"/>
          </a:xfrm>
        </p:grpSpPr>
        <p:sp>
          <p:nvSpPr>
            <p:cNvPr id="150" name="Google Shape;401;p14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1" name="Google Shape;402;p14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52" name="Google Shape;403;p14"/>
            <p:cNvGrpSpPr/>
            <p:nvPr/>
          </p:nvGrpSpPr>
          <p:grpSpPr>
            <a:xfrm>
              <a:off x="-177120" y="0"/>
              <a:ext cx="2454480" cy="2278080"/>
              <a:chOff x="-177120" y="0"/>
              <a:chExt cx="2454480" cy="2278080"/>
            </a:xfrm>
          </p:grpSpPr>
          <p:sp>
            <p:nvSpPr>
              <p:cNvPr id="153" name="Google Shape;404;p14"/>
              <p:cNvSpPr/>
              <p:nvPr/>
            </p:nvSpPr>
            <p:spPr>
              <a:xfrm>
                <a:off x="-177120" y="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4" name="Google Shape;405;p14"/>
              <p:cNvSpPr/>
              <p:nvPr/>
            </p:nvSpPr>
            <p:spPr>
              <a:xfrm>
                <a:off x="261720" y="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5" name="Google Shape;406;p14"/>
              <p:cNvSpPr/>
              <p:nvPr/>
            </p:nvSpPr>
            <p:spPr>
              <a:xfrm>
                <a:off x="532440" y="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56" name="Google Shape;407;p14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157" name="Google Shape;408;p14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8" name="Google Shape;409;p14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9" name="Google Shape;410;p14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0" name="Google Shape;411;p14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1" name="Google Shape;412;p14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2" name="Google Shape;413;p14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3" name="Google Shape;414;p14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4" name="Google Shape;415;p14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5" name="Google Shape;416;p14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6" name="Google Shape;417;p14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7" name="Google Shape;418;p14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168" name="Google Shape;419;p14"/>
          <p:cNvGrpSpPr/>
          <p:nvPr/>
        </p:nvGrpSpPr>
        <p:grpSpPr>
          <a:xfrm>
            <a:off x="6131160" y="2313000"/>
            <a:ext cx="3189960" cy="3091320"/>
            <a:chOff x="6131160" y="2313000"/>
            <a:chExt cx="3189960" cy="3091320"/>
          </a:xfrm>
        </p:grpSpPr>
        <p:sp>
          <p:nvSpPr>
            <p:cNvPr id="169" name="Google Shape;420;p14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" name="Google Shape;421;p14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71" name="Google Shape;422;p14"/>
            <p:cNvGrpSpPr/>
            <p:nvPr/>
          </p:nvGrpSpPr>
          <p:grpSpPr>
            <a:xfrm>
              <a:off x="6866640" y="2915640"/>
              <a:ext cx="2454480" cy="2278080"/>
              <a:chOff x="6866640" y="2915640"/>
              <a:chExt cx="2454480" cy="2278080"/>
            </a:xfrm>
          </p:grpSpPr>
          <p:sp>
            <p:nvSpPr>
              <p:cNvPr id="172" name="Google Shape;423;p14"/>
              <p:cNvSpPr/>
              <p:nvPr/>
            </p:nvSpPr>
            <p:spPr>
              <a:xfrm rot="10800000">
                <a:off x="7021080" y="291564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3" name="Google Shape;424;p14"/>
              <p:cNvSpPr/>
              <p:nvPr/>
            </p:nvSpPr>
            <p:spPr>
              <a:xfrm rot="10800000">
                <a:off x="6940440" y="327348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4" name="Google Shape;425;p14"/>
              <p:cNvSpPr/>
              <p:nvPr/>
            </p:nvSpPr>
            <p:spPr>
              <a:xfrm rot="10800000">
                <a:off x="6866640" y="346752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75" name="Google Shape;426;p14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76" name="Google Shape;427;p14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" name="Google Shape;428;p14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" name="Google Shape;429;p14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9" name="Google Shape;430;p14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" name="Google Shape;431;p14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" name="Google Shape;432;p14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2" name="Google Shape;433;p14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3" name="Google Shape;434;p14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4" name="Google Shape;435;p14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5" name="Google Shape;436;p14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6" name="Google Shape;437;p14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439;p15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956680" y="1732680"/>
            <a:ext cx="48405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1346400" y="2014920"/>
            <a:ext cx="1444680" cy="1281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800" b="0" u="none" strike="noStrike">
                <a:solidFill>
                  <a:schemeClr val="dk1"/>
                </a:solidFill>
                <a:effectLst/>
                <a:uFillTx/>
                <a:latin typeface="Syncopate"/>
                <a:ea typeface="Syncopate"/>
              </a:rPr>
              <a:t>xx%</a:t>
            </a:r>
            <a:endParaRPr lang="fr-FR" sz="5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90" name="Google Shape;443;p15"/>
          <p:cNvGrpSpPr/>
          <p:nvPr/>
        </p:nvGrpSpPr>
        <p:grpSpPr>
          <a:xfrm>
            <a:off x="422640" y="272880"/>
            <a:ext cx="8357760" cy="4649400"/>
            <a:chOff x="422640" y="272880"/>
            <a:chExt cx="8357760" cy="4649400"/>
          </a:xfrm>
        </p:grpSpPr>
        <p:pic>
          <p:nvPicPr>
            <p:cNvPr id="191" name="Google Shape;444;p15"/>
            <p:cNvPicPr/>
            <p:nvPr/>
          </p:nvPicPr>
          <p:blipFill>
            <a:blip r:embed="rId3"/>
            <a:stretch/>
          </p:blipFill>
          <p:spPr>
            <a:xfrm flipH="1">
              <a:off x="422640" y="272880"/>
              <a:ext cx="2007000" cy="318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92" name="Google Shape;445;p15"/>
            <p:cNvPicPr/>
            <p:nvPr/>
          </p:nvPicPr>
          <p:blipFill>
            <a:blip r:embed="rId3"/>
            <a:stretch/>
          </p:blipFill>
          <p:spPr>
            <a:xfrm flipH="1">
              <a:off x="6773400" y="4604040"/>
              <a:ext cx="2007000" cy="318240"/>
            </a:xfrm>
            <a:prstGeom prst="rect">
              <a:avLst/>
            </a:prstGeom>
            <a:noFill/>
            <a:ln w="0">
              <a:noFill/>
            </a:ln>
          </p:spPr>
        </p:pic>
      </p:grpSp>
      <p:grpSp>
        <p:nvGrpSpPr>
          <p:cNvPr id="193" name="Google Shape;446;p15"/>
          <p:cNvGrpSpPr/>
          <p:nvPr/>
        </p:nvGrpSpPr>
        <p:grpSpPr>
          <a:xfrm>
            <a:off x="421920" y="438480"/>
            <a:ext cx="8310240" cy="4265280"/>
            <a:chOff x="421920" y="438480"/>
            <a:chExt cx="8310240" cy="4265280"/>
          </a:xfrm>
        </p:grpSpPr>
        <p:sp>
          <p:nvSpPr>
            <p:cNvPr id="194" name="Google Shape;447;p15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5" name="Google Shape;448;p15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6" name="Google Shape;449;p15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7" name="Google Shape;450;p15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98" name="Google Shape;451;p15"/>
          <p:cNvGrpSpPr/>
          <p:nvPr/>
        </p:nvGrpSpPr>
        <p:grpSpPr>
          <a:xfrm>
            <a:off x="-347400" y="2683080"/>
            <a:ext cx="3430080" cy="2460600"/>
            <a:chOff x="-347400" y="2683080"/>
            <a:chExt cx="3430080" cy="2460600"/>
          </a:xfrm>
        </p:grpSpPr>
        <p:sp>
          <p:nvSpPr>
            <p:cNvPr id="199" name="Google Shape;452;p15"/>
            <p:cNvSpPr/>
            <p:nvPr/>
          </p:nvSpPr>
          <p:spPr>
            <a:xfrm rot="10800000" flipH="1">
              <a:off x="-15480" y="268308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0" name="Google Shape;453;p15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201" name="Google Shape;454;p15"/>
            <p:cNvGrpSpPr/>
            <p:nvPr/>
          </p:nvGrpSpPr>
          <p:grpSpPr>
            <a:xfrm>
              <a:off x="-347400" y="3528720"/>
              <a:ext cx="3153240" cy="939960"/>
              <a:chOff x="-347400" y="3528720"/>
              <a:chExt cx="3153240" cy="939960"/>
            </a:xfrm>
          </p:grpSpPr>
          <p:sp>
            <p:nvSpPr>
              <p:cNvPr id="202" name="Google Shape;455;p15"/>
              <p:cNvSpPr/>
              <p:nvPr/>
            </p:nvSpPr>
            <p:spPr>
              <a:xfrm flipV="1">
                <a:off x="-347040" y="35312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3" name="Google Shape;456;p15"/>
              <p:cNvSpPr/>
              <p:nvPr/>
            </p:nvSpPr>
            <p:spPr>
              <a:xfrm flipV="1">
                <a:off x="-4680" y="35287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4" name="Google Shape;457;p15"/>
              <p:cNvSpPr/>
              <p:nvPr/>
            </p:nvSpPr>
            <p:spPr>
              <a:xfrm flipV="1">
                <a:off x="-4680" y="36320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5" name="Google Shape;458;p15"/>
              <p:cNvSpPr/>
              <p:nvPr/>
            </p:nvSpPr>
            <p:spPr>
              <a:xfrm flipV="1">
                <a:off x="179316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6" name="Google Shape;459;p15"/>
              <p:cNvSpPr/>
              <p:nvPr/>
            </p:nvSpPr>
            <p:spPr>
              <a:xfrm flipV="1">
                <a:off x="2039040" y="40024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207" name="Google Shape;460;p15"/>
          <p:cNvGrpSpPr/>
          <p:nvPr/>
        </p:nvGrpSpPr>
        <p:grpSpPr>
          <a:xfrm>
            <a:off x="6071400" y="0"/>
            <a:ext cx="3429360" cy="2460600"/>
            <a:chOff x="6071400" y="0"/>
            <a:chExt cx="3429360" cy="2460600"/>
          </a:xfrm>
        </p:grpSpPr>
        <p:sp>
          <p:nvSpPr>
            <p:cNvPr id="208" name="Google Shape;461;p15"/>
            <p:cNvSpPr/>
            <p:nvPr/>
          </p:nvSpPr>
          <p:spPr>
            <a:xfrm flipH="1">
              <a:off x="6071400" y="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9" name="Google Shape;462;p15"/>
            <p:cNvSpPr/>
            <p:nvPr/>
          </p:nvSpPr>
          <p:spPr>
            <a:xfrm flipH="1">
              <a:off x="69033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210" name="Google Shape;463;p15"/>
            <p:cNvGrpSpPr/>
            <p:nvPr/>
          </p:nvGrpSpPr>
          <p:grpSpPr>
            <a:xfrm>
              <a:off x="6347520" y="673920"/>
              <a:ext cx="3153240" cy="940320"/>
              <a:chOff x="6347520" y="673920"/>
              <a:chExt cx="3153240" cy="940320"/>
            </a:xfrm>
          </p:grpSpPr>
          <p:sp>
            <p:nvSpPr>
              <p:cNvPr id="211" name="Google Shape;464;p15"/>
              <p:cNvSpPr/>
              <p:nvPr/>
            </p:nvSpPr>
            <p:spPr>
              <a:xfrm flipH="1">
                <a:off x="6347160" y="67392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2" name="Google Shape;465;p15"/>
              <p:cNvSpPr/>
              <p:nvPr/>
            </p:nvSpPr>
            <p:spPr>
              <a:xfrm flipH="1">
                <a:off x="7337520" y="121536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3" name="Google Shape;466;p15"/>
              <p:cNvSpPr/>
              <p:nvPr/>
            </p:nvSpPr>
            <p:spPr>
              <a:xfrm flipH="1">
                <a:off x="7090560" y="111168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4" name="Google Shape;467;p15"/>
              <p:cNvSpPr/>
              <p:nvPr/>
            </p:nvSpPr>
            <p:spPr>
              <a:xfrm flipH="1">
                <a:off x="7314120" y="119448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5" name="Google Shape;468;p15"/>
              <p:cNvSpPr/>
              <p:nvPr/>
            </p:nvSpPr>
            <p:spPr>
              <a:xfrm flipH="1">
                <a:off x="7065000" y="109080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470;p1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218" name="Google Shape;472;p16"/>
          <p:cNvGrpSpPr/>
          <p:nvPr/>
        </p:nvGrpSpPr>
        <p:grpSpPr>
          <a:xfrm>
            <a:off x="7382520" y="3346200"/>
            <a:ext cx="2081160" cy="2058120"/>
            <a:chOff x="7382520" y="3346200"/>
            <a:chExt cx="2081160" cy="2058120"/>
          </a:xfrm>
        </p:grpSpPr>
        <p:sp>
          <p:nvSpPr>
            <p:cNvPr id="219" name="Google Shape;473;p16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220" name="Google Shape;474;p16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221" name="Google Shape;475;p16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2" name="Google Shape;476;p16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3" name="Google Shape;477;p16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4" name="Google Shape;478;p16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5" name="Google Shape;479;p16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6" name="Google Shape;480;p16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7" name="Google Shape;481;p16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8" name="Google Shape;482;p16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9" name="Google Shape;483;p16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30" name="Google Shape;484;p16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31" name="Google Shape;485;p16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cxnSp>
          <p:nvCxnSpPr>
            <p:cNvPr id="232" name="Google Shape;486;p16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</p:grpSp>
      <p:grpSp>
        <p:nvGrpSpPr>
          <p:cNvPr id="233" name="Google Shape;487;p16"/>
          <p:cNvGrpSpPr/>
          <p:nvPr/>
        </p:nvGrpSpPr>
        <p:grpSpPr>
          <a:xfrm>
            <a:off x="203760" y="275400"/>
            <a:ext cx="7422120" cy="4580640"/>
            <a:chOff x="203760" y="275400"/>
            <a:chExt cx="7422120" cy="4580640"/>
          </a:xfrm>
        </p:grpSpPr>
        <p:sp>
          <p:nvSpPr>
            <p:cNvPr id="234" name="Google Shape;488;p16"/>
            <p:cNvSpPr/>
            <p:nvPr/>
          </p:nvSpPr>
          <p:spPr>
            <a:xfrm rot="10800000">
              <a:off x="203760" y="1128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5" name="Google Shape;489;p16"/>
            <p:cNvSpPr/>
            <p:nvPr/>
          </p:nvSpPr>
          <p:spPr>
            <a:xfrm>
              <a:off x="7548480" y="27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6" name="Google Shape;490;p16"/>
            <p:cNvSpPr/>
            <p:nvPr/>
          </p:nvSpPr>
          <p:spPr>
            <a:xfrm>
              <a:off x="581112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492;p17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239" name="Google Shape;494;p17"/>
          <p:cNvGrpSpPr/>
          <p:nvPr/>
        </p:nvGrpSpPr>
        <p:grpSpPr>
          <a:xfrm>
            <a:off x="-189360" y="0"/>
            <a:ext cx="1476000" cy="1172160"/>
            <a:chOff x="-189360" y="0"/>
            <a:chExt cx="1476000" cy="1172160"/>
          </a:xfrm>
        </p:grpSpPr>
        <p:sp>
          <p:nvSpPr>
            <p:cNvPr id="240" name="Google Shape;495;p17"/>
            <p:cNvSpPr/>
            <p:nvPr/>
          </p:nvSpPr>
          <p:spPr>
            <a:xfrm>
              <a:off x="-189360" y="0"/>
              <a:ext cx="1476000" cy="1172160"/>
            </a:xfrm>
            <a:custGeom>
              <a:avLst/>
              <a:gdLst>
                <a:gd name="textAreaLeft" fmla="*/ 0 w 1476000"/>
                <a:gd name="textAreaRight" fmla="*/ 1476360 w 1476000"/>
                <a:gd name="textAreaTop" fmla="*/ 0 h 1172160"/>
                <a:gd name="textAreaBottom" fmla="*/ 1172520 h 11721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1" name="Google Shape;496;p17"/>
            <p:cNvSpPr/>
            <p:nvPr/>
          </p:nvSpPr>
          <p:spPr>
            <a:xfrm>
              <a:off x="-189360" y="0"/>
              <a:ext cx="1072440" cy="281520"/>
            </a:xfrm>
            <a:custGeom>
              <a:avLst/>
              <a:gdLst>
                <a:gd name="textAreaLeft" fmla="*/ 0 w 1072440"/>
                <a:gd name="textAreaRight" fmla="*/ 1072800 w 107244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42" name="Google Shape;497;p17"/>
          <p:cNvGrpSpPr/>
          <p:nvPr/>
        </p:nvGrpSpPr>
        <p:grpSpPr>
          <a:xfrm>
            <a:off x="356040" y="1189800"/>
            <a:ext cx="8184240" cy="3666240"/>
            <a:chOff x="356040" y="1189800"/>
            <a:chExt cx="8184240" cy="3666240"/>
          </a:xfrm>
        </p:grpSpPr>
        <p:sp>
          <p:nvSpPr>
            <p:cNvPr id="243" name="Google Shape;498;p17"/>
            <p:cNvSpPr/>
            <p:nvPr/>
          </p:nvSpPr>
          <p:spPr>
            <a:xfrm rot="10800000">
              <a:off x="356040" y="18903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4" name="Google Shape;499;p17"/>
            <p:cNvSpPr/>
            <p:nvPr/>
          </p:nvSpPr>
          <p:spPr>
            <a:xfrm>
              <a:off x="8462880" y="11898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5" name="Google Shape;500;p17"/>
            <p:cNvSpPr/>
            <p:nvPr/>
          </p:nvSpPr>
          <p:spPr>
            <a:xfrm>
              <a:off x="527760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502;p18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022040" y="1231920"/>
            <a:ext cx="3436920" cy="180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847400" y="981360"/>
            <a:ext cx="3274200" cy="3180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5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49" name="Google Shape;506;p18"/>
          <p:cNvSpPr/>
          <p:nvPr/>
        </p:nvSpPr>
        <p:spPr>
          <a:xfrm rot="10800000">
            <a:off x="6104880" y="268272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250" name="Google Shape;507;p18"/>
          <p:cNvSpPr/>
          <p:nvPr/>
        </p:nvSpPr>
        <p:spPr>
          <a:xfrm rot="10800000">
            <a:off x="6936480" y="455292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grpSp>
        <p:nvGrpSpPr>
          <p:cNvPr id="251" name="Google Shape;508;p18"/>
          <p:cNvGrpSpPr/>
          <p:nvPr/>
        </p:nvGrpSpPr>
        <p:grpSpPr>
          <a:xfrm>
            <a:off x="6381360" y="3529080"/>
            <a:ext cx="3153240" cy="940320"/>
            <a:chOff x="6381360" y="3529080"/>
            <a:chExt cx="3153240" cy="940320"/>
          </a:xfrm>
        </p:grpSpPr>
        <p:sp>
          <p:nvSpPr>
            <p:cNvPr id="252" name="Google Shape;509;p18"/>
            <p:cNvSpPr/>
            <p:nvPr/>
          </p:nvSpPr>
          <p:spPr>
            <a:xfrm rot="10800000">
              <a:off x="6381360" y="35323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3" name="Google Shape;510;p18"/>
            <p:cNvSpPr/>
            <p:nvPr/>
          </p:nvSpPr>
          <p:spPr>
            <a:xfrm rot="10800000">
              <a:off x="7370640" y="35290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4" name="Google Shape;511;p18"/>
            <p:cNvSpPr/>
            <p:nvPr/>
          </p:nvSpPr>
          <p:spPr>
            <a:xfrm rot="10800000">
              <a:off x="7124760" y="36324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5" name="Google Shape;512;p18"/>
            <p:cNvSpPr/>
            <p:nvPr/>
          </p:nvSpPr>
          <p:spPr>
            <a:xfrm rot="10800000">
              <a:off x="7347600" y="39020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6" name="Google Shape;513;p18"/>
            <p:cNvSpPr/>
            <p:nvPr/>
          </p:nvSpPr>
          <p:spPr>
            <a:xfrm rot="10800000">
              <a:off x="7098480" y="40028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57" name="Google Shape;514;p18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grpSp>
        <p:nvGrpSpPr>
          <p:cNvPr id="258" name="Google Shape;515;p18"/>
          <p:cNvGrpSpPr/>
          <p:nvPr/>
        </p:nvGrpSpPr>
        <p:grpSpPr>
          <a:xfrm>
            <a:off x="394920" y="281160"/>
            <a:ext cx="8294040" cy="4613040"/>
            <a:chOff x="394920" y="281160"/>
            <a:chExt cx="8294040" cy="4613040"/>
          </a:xfrm>
        </p:grpSpPr>
        <p:sp>
          <p:nvSpPr>
            <p:cNvPr id="259" name="Google Shape;516;p18"/>
            <p:cNvSpPr/>
            <p:nvPr/>
          </p:nvSpPr>
          <p:spPr>
            <a:xfrm>
              <a:off x="394920" y="3239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0" name="Google Shape;517;p18"/>
            <p:cNvSpPr/>
            <p:nvPr/>
          </p:nvSpPr>
          <p:spPr>
            <a:xfrm>
              <a:off x="2140560" y="2811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1" name="Google Shape;518;p18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2" name="Google Shape;519;p18"/>
            <p:cNvSpPr/>
            <p:nvPr/>
          </p:nvSpPr>
          <p:spPr>
            <a:xfrm rot="10800000">
              <a:off x="8611560" y="9039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2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003760" y="1668240"/>
            <a:ext cx="5119920" cy="144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2" name="Google Shape;12;p2"/>
          <p:cNvGrpSpPr/>
          <p:nvPr/>
        </p:nvGrpSpPr>
        <p:grpSpPr>
          <a:xfrm>
            <a:off x="363600" y="272880"/>
            <a:ext cx="8416080" cy="4597200"/>
            <a:chOff x="363600" y="272880"/>
            <a:chExt cx="8416080" cy="4597200"/>
          </a:xfrm>
        </p:grpSpPr>
        <p:pic>
          <p:nvPicPr>
            <p:cNvPr id="3" name="Google Shape;13;p2"/>
            <p:cNvPicPr/>
            <p:nvPr/>
          </p:nvPicPr>
          <p:blipFill>
            <a:blip r:embed="rId4"/>
            <a:stretch/>
          </p:blipFill>
          <p:spPr>
            <a:xfrm>
              <a:off x="363600" y="4551840"/>
              <a:ext cx="2007000" cy="318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" name="Google Shape;14;p2"/>
            <p:cNvPicPr/>
            <p:nvPr/>
          </p:nvPicPr>
          <p:blipFill>
            <a:blip r:embed="rId4"/>
            <a:stretch/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noFill/>
            <a:ln w="0">
              <a:noFill/>
            </a:ln>
          </p:spPr>
        </p:pic>
      </p:grpSp>
      <p:grpSp>
        <p:nvGrpSpPr>
          <p:cNvPr id="5" name="Google Shape;15;p2"/>
          <p:cNvGrpSpPr/>
          <p:nvPr/>
        </p:nvGrpSpPr>
        <p:grpSpPr>
          <a:xfrm>
            <a:off x="795960" y="186120"/>
            <a:ext cx="8026920" cy="4708080"/>
            <a:chOff x="795960" y="186120"/>
            <a:chExt cx="8026920" cy="4708080"/>
          </a:xfrm>
        </p:grpSpPr>
        <p:sp>
          <p:nvSpPr>
            <p:cNvPr id="6" name="Google Shape;16;p2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" name="Google Shape;18;p2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" name="Google Shape;19;p2"/>
            <p:cNvSpPr/>
            <p:nvPr/>
          </p:nvSpPr>
          <p:spPr>
            <a:xfrm>
              <a:off x="3991680" y="186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0" name="Google Shape;20;p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grpSp>
          <p:nvGrpSpPr>
            <p:cNvPr id="11" name="Google Shape;21;p2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2" name="Google Shape;22;p2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" name="Google Shape;23;p2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" name="Google Shape;25;p2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" name="Google Shape;26;p2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" name="Google Shape;28;p2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" name="Google Shape;29;p2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" name="Google Shape;30;p2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" name="Google Shape;31;p2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" name="Google Shape;32;p2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sp>
          <p:nvSpPr>
            <p:cNvPr id="23" name="Google Shape;33;p2"/>
            <p:cNvSpPr/>
            <p:nvPr/>
          </p:nvSpPr>
          <p:spPr>
            <a:xfrm rot="10800000">
              <a:off x="8379360" y="23400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24" name="Google Shape;34;p2"/>
            <p:cNvGrpSpPr/>
            <p:nvPr/>
          </p:nvGrpSpPr>
          <p:grpSpPr>
            <a:xfrm>
              <a:off x="5211360" y="2075760"/>
              <a:ext cx="4252320" cy="3328560"/>
              <a:chOff x="5211360" y="2075760"/>
              <a:chExt cx="4252320" cy="3328560"/>
            </a:xfrm>
          </p:grpSpPr>
          <p:sp>
            <p:nvSpPr>
              <p:cNvPr id="25" name="Google Shape;35;p2"/>
              <p:cNvSpPr/>
              <p:nvPr/>
            </p:nvSpPr>
            <p:spPr>
              <a:xfrm rot="10800000">
                <a:off x="5211360" y="207576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" name="Google Shape;36;p2"/>
              <p:cNvSpPr/>
              <p:nvPr/>
            </p:nvSpPr>
            <p:spPr>
              <a:xfrm rot="10800000">
                <a:off x="6175080" y="231300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" name="Google Shape;37;p2"/>
              <p:cNvSpPr/>
              <p:nvPr/>
            </p:nvSpPr>
            <p:spPr>
              <a:xfrm rot="10800000">
                <a:off x="7382520" y="390168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cxnSp>
            <p:nvCxnSpPr>
              <p:cNvPr id="28" name="Google Shape;38;p2"/>
              <p:cNvCxnSpPr/>
              <p:nvPr/>
            </p:nvCxnSpPr>
            <p:spPr>
              <a:xfrm flipV="1">
                <a:off x="7458840" y="3346200"/>
                <a:ext cx="200520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29" name="Google Shape;39;p2"/>
              <p:cNvGrpSpPr/>
              <p:nvPr/>
            </p:nvGrpSpPr>
            <p:grpSpPr>
              <a:xfrm>
                <a:off x="6207480" y="2556360"/>
                <a:ext cx="2953440" cy="2741760"/>
                <a:chOff x="6207480" y="2556360"/>
                <a:chExt cx="2953440" cy="2741760"/>
              </a:xfrm>
            </p:grpSpPr>
            <p:sp>
              <p:nvSpPr>
                <p:cNvPr id="30" name="Google Shape;40;p2"/>
                <p:cNvSpPr/>
                <p:nvPr/>
              </p:nvSpPr>
              <p:spPr>
                <a:xfrm rot="10800000">
                  <a:off x="6393240" y="255600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31" name="Google Shape;41;p2"/>
                <p:cNvSpPr/>
                <p:nvPr/>
              </p:nvSpPr>
              <p:spPr>
                <a:xfrm rot="10800000">
                  <a:off x="6296040" y="298764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32" name="Google Shape;42;p2"/>
                <p:cNvSpPr/>
                <p:nvPr/>
              </p:nvSpPr>
              <p:spPr>
                <a:xfrm rot="10800000">
                  <a:off x="6207480" y="32209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grpSp>
            <p:nvGrpSpPr>
              <p:cNvPr id="33" name="Google Shape;43;p2"/>
              <p:cNvGrpSpPr/>
              <p:nvPr/>
            </p:nvGrpSpPr>
            <p:grpSpPr>
              <a:xfrm>
                <a:off x="5717520" y="2621880"/>
                <a:ext cx="2383200" cy="2130480"/>
                <a:chOff x="5717520" y="2621880"/>
                <a:chExt cx="2383200" cy="2130480"/>
              </a:xfrm>
            </p:grpSpPr>
            <p:sp>
              <p:nvSpPr>
                <p:cNvPr id="34" name="Google Shape;44;p2"/>
                <p:cNvSpPr/>
                <p:nvPr/>
              </p:nvSpPr>
              <p:spPr>
                <a:xfrm rot="10800000">
                  <a:off x="6452640" y="26467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35" name="Google Shape;45;p2"/>
                <p:cNvSpPr/>
                <p:nvPr/>
              </p:nvSpPr>
              <p:spPr>
                <a:xfrm rot="10800000">
                  <a:off x="5796360" y="299052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36" name="Google Shape;46;p2"/>
                <p:cNvSpPr/>
                <p:nvPr/>
              </p:nvSpPr>
              <p:spPr>
                <a:xfrm rot="10800000">
                  <a:off x="6372000" y="41360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37" name="Google Shape;47;p2"/>
                <p:cNvSpPr/>
                <p:nvPr/>
              </p:nvSpPr>
              <p:spPr>
                <a:xfrm rot="10800000">
                  <a:off x="5717520" y="46472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38" name="Google Shape;48;p2"/>
                <p:cNvSpPr/>
                <p:nvPr/>
              </p:nvSpPr>
              <p:spPr>
                <a:xfrm rot="10800000">
                  <a:off x="7503480" y="29649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39" name="Google Shape;49;p2"/>
                <p:cNvSpPr/>
                <p:nvPr/>
              </p:nvSpPr>
              <p:spPr>
                <a:xfrm rot="10800000">
                  <a:off x="8048160" y="262188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</p:grpSp>
      </p:grpSp>
      <p:grpSp>
        <p:nvGrpSpPr>
          <p:cNvPr id="40" name="Google Shape;50;p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grpSp>
          <p:nvGrpSpPr>
            <p:cNvPr id="41" name="Google Shape;51;p2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42" name="Google Shape;52;p2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3" name="Google Shape;53;p2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4" name="Google Shape;54;p2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5" name="Google Shape;55;p2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6" name="Google Shape;56;p2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7" name="Google Shape;57;p2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8" name="Google Shape;58;p2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9" name="Google Shape;59;p2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0" name="Google Shape;60;p2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1" name="Google Shape;61;p2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2" name="Google Shape;62;p2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53" name="Google Shape;63;p2"/>
            <p:cNvGrpSpPr/>
            <p:nvPr/>
          </p:nvGrpSpPr>
          <p:grpSpPr>
            <a:xfrm>
              <a:off x="-286920" y="-182160"/>
              <a:ext cx="4251960" cy="3328200"/>
              <a:chOff x="-286920" y="-182160"/>
              <a:chExt cx="4251960" cy="3328200"/>
            </a:xfrm>
          </p:grpSpPr>
          <p:sp>
            <p:nvSpPr>
              <p:cNvPr id="54" name="Google Shape;64;p2"/>
              <p:cNvSpPr/>
              <p:nvPr/>
            </p:nvSpPr>
            <p:spPr>
              <a:xfrm>
                <a:off x="-92160" y="-7632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5" name="Google Shape;65;p2"/>
              <p:cNvSpPr/>
              <p:nvPr/>
            </p:nvSpPr>
            <p:spPr>
              <a:xfrm>
                <a:off x="-76320" y="-7632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6" name="Google Shape;66;p2"/>
              <p:cNvSpPr/>
              <p:nvPr/>
            </p:nvSpPr>
            <p:spPr>
              <a:xfrm>
                <a:off x="-97920" y="-18216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cxnSp>
            <p:nvCxnSpPr>
              <p:cNvPr id="57" name="Google Shape;67;p2"/>
              <p:cNvCxnSpPr/>
              <p:nvPr/>
            </p:nvCxnSpPr>
            <p:spPr>
              <a:xfrm flipH="1">
                <a:off x="-286920" y="-128880"/>
                <a:ext cx="200448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58" name="Google Shape;68;p2"/>
              <p:cNvGrpSpPr/>
              <p:nvPr/>
            </p:nvGrpSpPr>
            <p:grpSpPr>
              <a:xfrm>
                <a:off x="15480" y="-76320"/>
                <a:ext cx="2953440" cy="2741760"/>
                <a:chOff x="15480" y="-76320"/>
                <a:chExt cx="2953440" cy="2741760"/>
              </a:xfrm>
            </p:grpSpPr>
            <p:sp>
              <p:nvSpPr>
                <p:cNvPr id="59" name="Google Shape;69;p2"/>
                <p:cNvSpPr/>
                <p:nvPr/>
              </p:nvSpPr>
              <p:spPr>
                <a:xfrm>
                  <a:off x="15480" y="-7632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60" name="Google Shape;70;p2"/>
                <p:cNvSpPr/>
                <p:nvPr/>
              </p:nvSpPr>
              <p:spPr>
                <a:xfrm>
                  <a:off x="543600" y="-7632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61" name="Google Shape;71;p2"/>
                <p:cNvSpPr/>
                <p:nvPr/>
              </p:nvSpPr>
              <p:spPr>
                <a:xfrm>
                  <a:off x="869040" y="-763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grpSp>
            <p:nvGrpSpPr>
              <p:cNvPr id="62" name="Google Shape;72;p2"/>
              <p:cNvGrpSpPr/>
              <p:nvPr/>
            </p:nvGrpSpPr>
            <p:grpSpPr>
              <a:xfrm>
                <a:off x="1076040" y="469800"/>
                <a:ext cx="2382840" cy="2130120"/>
                <a:chOff x="1076040" y="469800"/>
                <a:chExt cx="2382840" cy="2130120"/>
              </a:xfrm>
            </p:grpSpPr>
            <p:sp>
              <p:nvSpPr>
                <p:cNvPr id="63" name="Google Shape;73;p2"/>
                <p:cNvSpPr/>
                <p:nvPr/>
              </p:nvSpPr>
              <p:spPr>
                <a:xfrm>
                  <a:off x="1100160" y="10609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64" name="Google Shape;74;p2"/>
                <p:cNvSpPr/>
                <p:nvPr/>
              </p:nvSpPr>
              <p:spPr>
                <a:xfrm>
                  <a:off x="1646280" y="54828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65" name="Google Shape;75;p2"/>
                <p:cNvSpPr/>
                <p:nvPr/>
              </p:nvSpPr>
              <p:spPr>
                <a:xfrm>
                  <a:off x="2699640" y="9806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66" name="Google Shape;76;p2"/>
                <p:cNvSpPr/>
                <p:nvPr/>
              </p:nvSpPr>
              <p:spPr>
                <a:xfrm>
                  <a:off x="3353760" y="46980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67" name="Google Shape;77;p2"/>
                <p:cNvSpPr/>
                <p:nvPr/>
              </p:nvSpPr>
              <p:spPr>
                <a:xfrm>
                  <a:off x="1620360" y="220464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68" name="Google Shape;78;p2"/>
                <p:cNvSpPr/>
                <p:nvPr/>
              </p:nvSpPr>
              <p:spPr>
                <a:xfrm>
                  <a:off x="1076040" y="25473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</p:grpSp>
      </p:grp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310;p11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95760" y="1793520"/>
            <a:ext cx="5352480" cy="123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700" b="0" u="none" strike="noStrike">
                <a:solidFill>
                  <a:schemeClr val="dk1"/>
                </a:solidFill>
                <a:effectLst/>
                <a:uFillTx/>
                <a:latin typeface="Syncopate"/>
                <a:ea typeface="Syncopate"/>
              </a:rPr>
              <a:t>xx%</a:t>
            </a:r>
            <a:endParaRPr lang="fr-FR" sz="5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74" name="Google Shape;313;p11"/>
          <p:cNvGrpSpPr/>
          <p:nvPr/>
        </p:nvGrpSpPr>
        <p:grpSpPr>
          <a:xfrm>
            <a:off x="163080" y="314280"/>
            <a:ext cx="8659800" cy="4579920"/>
            <a:chOff x="163080" y="314280"/>
            <a:chExt cx="8659800" cy="4579920"/>
          </a:xfrm>
        </p:grpSpPr>
        <p:sp>
          <p:nvSpPr>
            <p:cNvPr id="75" name="Google Shape;314;p11"/>
            <p:cNvSpPr/>
            <p:nvPr/>
          </p:nvSpPr>
          <p:spPr>
            <a:xfrm flipH="1">
              <a:off x="382320" y="153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6" name="Google Shape;315;p11"/>
            <p:cNvSpPr/>
            <p:nvPr/>
          </p:nvSpPr>
          <p:spPr>
            <a:xfrm>
              <a:off x="163080" y="3545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7" name="Google Shape;316;p11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8" name="Google Shape;317;p11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9" name="Google Shape;318;p11"/>
            <p:cNvSpPr/>
            <p:nvPr/>
          </p:nvSpPr>
          <p:spPr>
            <a:xfrm rot="10800000">
              <a:off x="4876560" y="314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80" name="Google Shape;319;p11"/>
          <p:cNvGrpSpPr/>
          <p:nvPr/>
        </p:nvGrpSpPr>
        <p:grpSpPr>
          <a:xfrm>
            <a:off x="-134280" y="-76320"/>
            <a:ext cx="3349440" cy="2781720"/>
            <a:chOff x="-134280" y="-76320"/>
            <a:chExt cx="3349440" cy="2781720"/>
          </a:xfrm>
        </p:grpSpPr>
        <p:sp>
          <p:nvSpPr>
            <p:cNvPr id="81" name="Google Shape;320;p11"/>
            <p:cNvSpPr/>
            <p:nvPr/>
          </p:nvSpPr>
          <p:spPr>
            <a:xfrm>
              <a:off x="-134280" y="-7632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2" name="Google Shape;321;p11"/>
            <p:cNvSpPr/>
            <p:nvPr/>
          </p:nvSpPr>
          <p:spPr>
            <a:xfrm>
              <a:off x="-97920" y="-763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83" name="Google Shape;322;p11"/>
            <p:cNvGrpSpPr/>
            <p:nvPr/>
          </p:nvGrpSpPr>
          <p:grpSpPr>
            <a:xfrm>
              <a:off x="485640" y="575280"/>
              <a:ext cx="2383200" cy="2130120"/>
              <a:chOff x="485640" y="575280"/>
              <a:chExt cx="2383200" cy="2130120"/>
            </a:xfrm>
          </p:grpSpPr>
          <p:sp>
            <p:nvSpPr>
              <p:cNvPr id="84" name="Google Shape;323;p11"/>
              <p:cNvSpPr/>
              <p:nvPr/>
            </p:nvSpPr>
            <p:spPr>
              <a:xfrm rot="10800000">
                <a:off x="1220760" y="59976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5" name="Google Shape;324;p11"/>
              <p:cNvSpPr/>
              <p:nvPr/>
            </p:nvSpPr>
            <p:spPr>
              <a:xfrm rot="10800000">
                <a:off x="564480" y="9435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6" name="Google Shape;325;p11"/>
              <p:cNvSpPr/>
              <p:nvPr/>
            </p:nvSpPr>
            <p:spPr>
              <a:xfrm rot="10800000">
                <a:off x="1140120" y="20894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7" name="Google Shape;326;p11"/>
              <p:cNvSpPr/>
              <p:nvPr/>
            </p:nvSpPr>
            <p:spPr>
              <a:xfrm rot="10800000">
                <a:off x="485640" y="26002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8" name="Google Shape;327;p11"/>
              <p:cNvSpPr/>
              <p:nvPr/>
            </p:nvSpPr>
            <p:spPr>
              <a:xfrm rot="10800000">
                <a:off x="2271600" y="9180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9" name="Google Shape;328;p11"/>
              <p:cNvSpPr/>
              <p:nvPr/>
            </p:nvSpPr>
            <p:spPr>
              <a:xfrm rot="10800000">
                <a:off x="2816280" y="5752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90" name="Google Shape;329;p11"/>
          <p:cNvGrpSpPr/>
          <p:nvPr/>
        </p:nvGrpSpPr>
        <p:grpSpPr>
          <a:xfrm>
            <a:off x="5934960" y="2491200"/>
            <a:ext cx="3349440" cy="2801160"/>
            <a:chOff x="5934960" y="2491200"/>
            <a:chExt cx="3349440" cy="2801160"/>
          </a:xfrm>
        </p:grpSpPr>
        <p:sp>
          <p:nvSpPr>
            <p:cNvPr id="91" name="Google Shape;330;p11"/>
            <p:cNvSpPr/>
            <p:nvPr/>
          </p:nvSpPr>
          <p:spPr>
            <a:xfrm rot="10800000">
              <a:off x="5934960" y="263196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2" name="Google Shape;331;p11"/>
            <p:cNvSpPr/>
            <p:nvPr/>
          </p:nvSpPr>
          <p:spPr>
            <a:xfrm rot="10800000">
              <a:off x="7356240" y="37897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93" name="Google Shape;332;p11"/>
            <p:cNvGrpSpPr/>
            <p:nvPr/>
          </p:nvGrpSpPr>
          <p:grpSpPr>
            <a:xfrm>
              <a:off x="6227640" y="2491200"/>
              <a:ext cx="2383200" cy="2130120"/>
              <a:chOff x="6227640" y="2491200"/>
              <a:chExt cx="2383200" cy="2130120"/>
            </a:xfrm>
          </p:grpSpPr>
          <p:sp>
            <p:nvSpPr>
              <p:cNvPr id="94" name="Google Shape;333;p11"/>
              <p:cNvSpPr/>
              <p:nvPr/>
            </p:nvSpPr>
            <p:spPr>
              <a:xfrm>
                <a:off x="6252120" y="30823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5" name="Google Shape;334;p11"/>
              <p:cNvSpPr/>
              <p:nvPr/>
            </p:nvSpPr>
            <p:spPr>
              <a:xfrm>
                <a:off x="6797880" y="25696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6" name="Google Shape;335;p11"/>
              <p:cNvSpPr/>
              <p:nvPr/>
            </p:nvSpPr>
            <p:spPr>
              <a:xfrm>
                <a:off x="7851240" y="3002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7" name="Google Shape;336;p11"/>
              <p:cNvSpPr/>
              <p:nvPr/>
            </p:nvSpPr>
            <p:spPr>
              <a:xfrm>
                <a:off x="8505720" y="24912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8" name="Google Shape;337;p11"/>
              <p:cNvSpPr/>
              <p:nvPr/>
            </p:nvSpPr>
            <p:spPr>
              <a:xfrm>
                <a:off x="6771960" y="42260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9" name="Google Shape;338;p11"/>
              <p:cNvSpPr/>
              <p:nvPr/>
            </p:nvSpPr>
            <p:spPr>
              <a:xfrm>
                <a:off x="6227640" y="45687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2000160" y="1666800"/>
            <a:ext cx="5124240" cy="1437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600" b="0" u="none" strike="noStrike">
                <a:solidFill>
                  <a:srgbClr val="FFFFFF"/>
                </a:solidFill>
                <a:effectLst/>
                <a:uFillTx/>
                <a:latin typeface="Calibri"/>
                <a:ea typeface="Syncopate"/>
              </a:rPr>
              <a:t>Cybersecurity</a:t>
            </a:r>
            <a:endParaRPr lang="fr-FR" sz="4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subTitle"/>
          </p:nvPr>
        </p:nvSpPr>
        <p:spPr>
          <a:xfrm>
            <a:off x="2000160" y="3000240"/>
            <a:ext cx="512424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rgbClr val="FFFFFF"/>
                </a:solidFill>
                <a:effectLst/>
                <a:uFillTx/>
                <a:latin typeface="Calibri"/>
                <a:ea typeface="Archivo"/>
              </a:rPr>
              <a:t>A Strategic Corporate Priority</a:t>
            </a:r>
            <a:endParaRPr lang="en-US" sz="16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3" name="Windows Logon.wav"/>
          </p:stSnd>
        </p:sndAc>
      </p:transition>
    </mc:Choice>
    <mc:Fallback>
      <p:transition spd="med">
        <p:fade/>
        <p:sndAc>
          <p:stSnd>
            <p:snd r:embed="rId3" name="Windows Logon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" name="Google Shape;1119;p5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00" y="1311884"/>
            <a:ext cx="3274200" cy="2519551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1019160" y="1228680"/>
            <a:ext cx="343800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r">
              <a:lnSpc>
                <a:spcPct val="120000"/>
              </a:lnSpc>
              <a:tabLst>
                <a:tab pos="0" algn="l"/>
              </a:tabLst>
            </a:pPr>
            <a:r>
              <a:rPr lang="en-US" sz="2800" b="1" dirty="0"/>
              <a:t>What is Cybersecurity?</a:t>
            </a:r>
            <a:endParaRPr lang="fr-FR" sz="28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subTitle"/>
          </p:nvPr>
        </p:nvSpPr>
        <p:spPr>
          <a:xfrm>
            <a:off x="1019160" y="3038400"/>
            <a:ext cx="3438000" cy="86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7500" lnSpcReduction="20000"/>
          </a:bodyPr>
          <a:lstStyle/>
          <a:p>
            <a:pPr marL="171450" indent="-171450">
              <a:lnSpc>
                <a:spcPct val="109999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Protection of systems and networks from digital attacks.</a:t>
            </a:r>
          </a:p>
          <a:p>
            <a:pPr marL="171450" indent="-171450">
              <a:lnSpc>
                <a:spcPct val="109999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Ensures confidentiality, integrity, and availability (CIA triad).</a:t>
            </a:r>
          </a:p>
          <a:p>
            <a:pPr marL="171450" indent="-171450">
              <a:lnSpc>
                <a:spcPct val="109999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Critical in banking, healthcare, and IT infrastructure.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1119;p5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00" y="1340181"/>
            <a:ext cx="3274200" cy="2462958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1022400" y="-828000"/>
            <a:ext cx="343800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r">
              <a:lnSpc>
                <a:spcPct val="120000"/>
              </a:lnSpc>
              <a:tabLst>
                <a:tab pos="0" algn="l"/>
              </a:tabLst>
            </a:pPr>
            <a:r>
              <a:rPr lang="en-US" sz="2800" b="1" dirty="0"/>
              <a:t>Cyber Threats.</a:t>
            </a:r>
            <a:endParaRPr lang="fr-FR" sz="28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B403A3CD-24DF-4F9F-9E5D-2402C96633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729280"/>
              </p:ext>
            </p:extLst>
          </p:nvPr>
        </p:nvGraphicFramePr>
        <p:xfrm>
          <a:off x="624840" y="1255565"/>
          <a:ext cx="3947160" cy="2906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2133720" y="91440"/>
            <a:ext cx="4876560" cy="145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US" sz="4000" b="1" dirty="0"/>
              <a:t>Cybersecurity Solutions.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6C13AB-3479-41FB-9C73-FF9F843A5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46628"/>
              </p:ext>
            </p:extLst>
          </p:nvPr>
        </p:nvGraphicFramePr>
        <p:xfrm>
          <a:off x="1645920" y="1733550"/>
          <a:ext cx="5852160" cy="1676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428598652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386098721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Threat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Defense Mechanism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4789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Phishing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Awareness &amp; Email Filters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2961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Malware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Antivirus &amp; Firewalls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9663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Ransomware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Backup &amp; Patch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6610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DDoS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Load Balancers &amp; Firewalls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062146"/>
                  </a:ext>
                </a:extLst>
              </a:tr>
            </a:tbl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5589398-353E-4639-AA36-ADE10BA893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128889"/>
              </p:ext>
            </p:extLst>
          </p:nvPr>
        </p:nvGraphicFramePr>
        <p:xfrm>
          <a:off x="8164791" y="4526280"/>
          <a:ext cx="979209" cy="325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" name="Google Shape;1119;p5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00" y="1480259"/>
            <a:ext cx="3274200" cy="21828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1019160" y="1228680"/>
            <a:ext cx="343800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r">
              <a:lnSpc>
                <a:spcPct val="120000"/>
              </a:lnSpc>
              <a:tabLst>
                <a:tab pos="0" algn="l"/>
              </a:tabLst>
            </a:pPr>
            <a:r>
              <a:rPr lang="en-US" sz="2800" b="1" dirty="0"/>
              <a:t>Future of Cybersecurity.</a:t>
            </a:r>
            <a:endParaRPr lang="fr-FR" sz="28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subTitle"/>
          </p:nvPr>
        </p:nvSpPr>
        <p:spPr>
          <a:xfrm>
            <a:off x="1019160" y="3038400"/>
            <a:ext cx="3438000" cy="86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Advanced encryption methods.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Zero Trust Security.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AI-assisted threat detection.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Increasing demand for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3640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2133720" y="1371600"/>
            <a:ext cx="4876560" cy="145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7200" b="0" u="none" strike="noStrike">
                <a:solidFill>
                  <a:srgbClr val="FFFFFF"/>
                </a:solidFill>
                <a:effectLst/>
                <a:uFillTx/>
                <a:latin typeface="Calibri"/>
                <a:ea typeface="Syncopate"/>
              </a:rPr>
              <a:t>Conclusions</a:t>
            </a:r>
            <a:endParaRPr lang="fr-FR" sz="7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 type="subTitle"/>
          </p:nvPr>
        </p:nvSpPr>
        <p:spPr>
          <a:xfrm>
            <a:off x="2133720" y="2695680"/>
            <a:ext cx="487656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2500" lnSpcReduction="20000"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600" b="0" u="none" strike="noStrike" dirty="0">
                <a:solidFill>
                  <a:srgbClr val="FFFFFF"/>
                </a:solidFill>
                <a:effectLst/>
                <a:uFillTx/>
                <a:latin typeface="Calibri"/>
                <a:ea typeface="Archivo"/>
              </a:rPr>
              <a:t>Effective cybersecurity requires a holistic approach combining technology, risk management, response planning, and ongoing employee education to safeguard organizational assets and reputation.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Alarm03.wav"/>
          </p:stSnd>
        </p:sndAc>
      </p:transition>
    </mc:Choice>
    <mc:Fallback>
      <p:transition spd="med">
        <p:fade/>
        <p:sndAc>
          <p:stSnd>
            <p:snd r:embed="rId2" name="Alarm03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" grpId="0" build="p"/>
    </p:bldLst>
  </p:timing>
</p:sld>
</file>

<file path=ppt/theme/theme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Words>122</Words>
  <Application>Microsoft Office PowerPoint</Application>
  <PresentationFormat>On-screen Show (16:9)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Archivo</vt:lpstr>
      <vt:lpstr>Arial</vt:lpstr>
      <vt:lpstr>Calibri</vt:lpstr>
      <vt:lpstr>OpenSymbol</vt:lpstr>
      <vt:lpstr>Symbol</vt:lpstr>
      <vt:lpstr>Syncopate</vt:lpstr>
      <vt:lpstr>Wingdings</vt:lpstr>
      <vt:lpstr>Aesthetic Tech Theme by Slidesgo</vt:lpstr>
      <vt:lpstr>Aesthetic Tech Theme by Slidesgo</vt:lpstr>
      <vt:lpstr>Aesthetic Tech Theme by Slidesgo</vt:lpstr>
      <vt:lpstr>Slidesgo Final Pages</vt:lpstr>
      <vt:lpstr>Cybersecurity</vt:lpstr>
      <vt:lpstr>What is Cybersecurity?</vt:lpstr>
      <vt:lpstr>Cyber Threats.</vt:lpstr>
      <vt:lpstr>Cybersecurity Solutions.</vt:lpstr>
      <vt:lpstr>Future of Cybersecurity.</vt:lpstr>
      <vt:lpstr>Conclusions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</dc:title>
  <cp:lastModifiedBy>Ayesha Nusrat Khan</cp:lastModifiedBy>
  <cp:revision>8</cp:revision>
  <dcterms:modified xsi:type="dcterms:W3CDTF">2025-09-05T12:53:11Z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2025-09-04T19:07:11Z</dcterms:created>
  <dc:creator>Unknown Creator</dc:creator>
  <dc:description/>
  <dc:language>en-US</dc:language>
  <cp:lastModifiedBy>Unknown Creator</cp:lastModifiedBy>
  <dcterms:modified xsi:type="dcterms:W3CDTF">2025-09-04T19:07:11Z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11</vt:r8>
  </property>
</Properties>
</file>