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F97-76B4-4ACE-ADFE-4866F96FCB63}" type="datetimeFigureOut">
              <a:rPr lang="en-US" smtClean="0"/>
              <a:t>02/21/2019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4FC-496F-428B-AACD-2B876189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9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F97-76B4-4ACE-ADFE-4866F96FCB63}" type="datetimeFigureOut">
              <a:rPr lang="en-US" smtClean="0"/>
              <a:t>02/21/2019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4FC-496F-428B-AACD-2B876189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F97-76B4-4ACE-ADFE-4866F96FCB63}" type="datetimeFigureOut">
              <a:rPr lang="en-US" smtClean="0"/>
              <a:t>02/21/2019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4FC-496F-428B-AACD-2B876189501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097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F97-76B4-4ACE-ADFE-4866F96FCB63}" type="datetimeFigureOut">
              <a:rPr lang="en-US" smtClean="0"/>
              <a:t>02/21/2019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4FC-496F-428B-AACD-2B876189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F97-76B4-4ACE-ADFE-4866F96FCB63}" type="datetimeFigureOut">
              <a:rPr lang="en-US" smtClean="0"/>
              <a:t>02/21/2019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4FC-496F-428B-AACD-2B876189501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0291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F97-76B4-4ACE-ADFE-4866F96FCB63}" type="datetimeFigureOut">
              <a:rPr lang="en-US" smtClean="0"/>
              <a:t>02/21/2019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4FC-496F-428B-AACD-2B876189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4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F97-76B4-4ACE-ADFE-4866F96FCB63}" type="datetimeFigureOut">
              <a:rPr lang="en-US" smtClean="0"/>
              <a:t>02/21/2019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4FC-496F-428B-AACD-2B876189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F97-76B4-4ACE-ADFE-4866F96FCB63}" type="datetimeFigureOut">
              <a:rPr lang="en-US" smtClean="0"/>
              <a:t>02/21/2019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4FC-496F-428B-AACD-2B876189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7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F97-76B4-4ACE-ADFE-4866F96FCB63}" type="datetimeFigureOut">
              <a:rPr lang="en-US" smtClean="0"/>
              <a:t>02/21/2019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4FC-496F-428B-AACD-2B876189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9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F97-76B4-4ACE-ADFE-4866F96FCB63}" type="datetimeFigureOut">
              <a:rPr lang="en-US" smtClean="0"/>
              <a:t>02/21/2019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4FC-496F-428B-AACD-2B876189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F97-76B4-4ACE-ADFE-4866F96FCB63}" type="datetimeFigureOut">
              <a:rPr lang="en-US" smtClean="0"/>
              <a:t>02/21/2019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4FC-496F-428B-AACD-2B876189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8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F97-76B4-4ACE-ADFE-4866F96FCB63}" type="datetimeFigureOut">
              <a:rPr lang="en-US" smtClean="0"/>
              <a:t>02/21/2019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4FC-496F-428B-AACD-2B876189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7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F97-76B4-4ACE-ADFE-4866F96FCB63}" type="datetimeFigureOut">
              <a:rPr lang="en-US" smtClean="0"/>
              <a:t>02/21/2019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4FC-496F-428B-AACD-2B876189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7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F97-76B4-4ACE-ADFE-4866F96FCB63}" type="datetimeFigureOut">
              <a:rPr lang="en-US" smtClean="0"/>
              <a:t>02/21/2019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4FC-496F-428B-AACD-2B876189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8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F97-76B4-4ACE-ADFE-4866F96FCB63}" type="datetimeFigureOut">
              <a:rPr lang="en-US" smtClean="0"/>
              <a:t>02/21/2019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4FC-496F-428B-AACD-2B876189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1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F97-76B4-4ACE-ADFE-4866F96FCB63}" type="datetimeFigureOut">
              <a:rPr lang="en-US" smtClean="0"/>
              <a:t>02/21/2019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4FC-496F-428B-AACD-2B876189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BF97-76B4-4ACE-ADFE-4866F96FCB63}" type="datetimeFigureOut">
              <a:rPr lang="en-US" smtClean="0"/>
              <a:t>02/21/2019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8844FC-496F-428B-AACD-2B876189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2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AFRICA’S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en-US" b="1" dirty="0" smtClean="0"/>
              <a:t>                </a:t>
            </a:r>
            <a:r>
              <a:rPr lang="en-US" sz="11200" b="1" u="sng" dirty="0" smtClean="0"/>
              <a:t>Nneka </a:t>
            </a:r>
            <a:r>
              <a:rPr lang="en-US" sz="11200" b="1" u="sng" dirty="0" err="1" smtClean="0"/>
              <a:t>offor;Nigeria</a:t>
            </a:r>
            <a:endParaRPr lang="en-US" sz="8000" b="1" u="sn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8000" dirty="0" smtClean="0"/>
              <a:t>He is the founder of skill boox.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8000" dirty="0" smtClean="0"/>
              <a:t>Skill boox is an online learning market place that is focused on creating courses for personal professional and employ ability skills development.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8000" dirty="0" smtClean="0"/>
              <a:t>With the emergence of mobile learning Technology(MLT), skillboox addresses the need for improved performance by providing on-the-go affordable effective and self-paced learning. </a:t>
            </a:r>
          </a:p>
        </p:txBody>
      </p:sp>
    </p:spTree>
    <p:extLst>
      <p:ext uri="{BB962C8B-B14F-4D97-AF65-F5344CB8AC3E}">
        <p14:creationId xmlns:p14="http://schemas.microsoft.com/office/powerpoint/2010/main" val="2161910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MARYAM BABALOLA;NIGERIA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 is a software engineer with experience in the M(P)EAN stack, including some exposure to Golang, Elastic search and Aurelia. </a:t>
            </a:r>
          </a:p>
          <a:p>
            <a:r>
              <a:rPr lang="en-US" dirty="0" smtClean="0"/>
              <a:t>She is very passionate about technology, and I also strongly believe that life is too great to decide to be just one thing.</a:t>
            </a:r>
          </a:p>
          <a:p>
            <a:r>
              <a:rPr lang="en-US" dirty="0" smtClean="0"/>
              <a:t>HER FAVOURITE QUOTE: The question should never be who’s going to let me but who’s going to stop me” by also being  makeup artist and model when I’m </a:t>
            </a:r>
            <a:r>
              <a:rPr lang="en-US" smtClean="0"/>
              <a:t>not coding.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51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DR.CHAO MBOGO;KENYA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 is an IT.</a:t>
            </a:r>
          </a:p>
          <a:p>
            <a:r>
              <a:rPr lang="en-US" dirty="0" smtClean="0"/>
              <a:t>She contributes to IT through academia.</a:t>
            </a:r>
          </a:p>
          <a:p>
            <a:r>
              <a:rPr lang="en-US" dirty="0" smtClean="0"/>
              <a:t>Her research focuses on supporting learners from resource-constrained environments, to learn programming on their mobile phones.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2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RAHMAT LASISI;NIGERIA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Co-founder and Chief technical officer of Dexterity solutions based in Lagos, Nigeria.</a:t>
            </a:r>
          </a:p>
          <a:p>
            <a:r>
              <a:rPr lang="en-US" dirty="0" smtClean="0"/>
              <a:t>Dexterity solutions is a custom software service firm.</a:t>
            </a:r>
          </a:p>
          <a:p>
            <a:r>
              <a:rPr lang="en-US" dirty="0" smtClean="0"/>
              <a:t>Specialists are bespoke applications, mobile applications, web applications, interactive web design and development, POS applications, online learning platform, ICT empowerment and capacity building.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03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UCHE EZE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Uchema Jennifer Eze was born in July 26, 1984.</a:t>
            </a:r>
          </a:p>
          <a:p>
            <a:r>
              <a:rPr lang="en-US" dirty="0" smtClean="0"/>
              <a:t>She is a media tech entrepreneur.</a:t>
            </a:r>
          </a:p>
          <a:p>
            <a:r>
              <a:rPr lang="en-US" dirty="0" smtClean="0"/>
              <a:t>She is the CEO and founder of BellaNaja, an African digital destination for entertainment and lifestyle content.</a:t>
            </a:r>
          </a:p>
          <a:p>
            <a:r>
              <a:rPr lang="en-US" dirty="0" smtClean="0"/>
              <a:t>Under her leadership BellaNaija’s social footprint via its collective brands-BellaNaja.com, BellaNaja weddings and BellaNaija style has grown to become the largest in the African continent.</a:t>
            </a:r>
          </a:p>
        </p:txBody>
      </p:sp>
    </p:spTree>
    <p:extLst>
      <p:ext uri="{BB962C8B-B14F-4D97-AF65-F5344CB8AC3E}">
        <p14:creationId xmlns:p14="http://schemas.microsoft.com/office/powerpoint/2010/main" val="18998511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JULIANA ROTICH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 is the co-founder and executive director of </a:t>
            </a:r>
            <a:r>
              <a:rPr lang="en-US" dirty="0" err="1" smtClean="0"/>
              <a:t>ushahidi</a:t>
            </a:r>
            <a:r>
              <a:rPr lang="en-US" dirty="0" smtClean="0"/>
              <a:t> </a:t>
            </a:r>
            <a:r>
              <a:rPr lang="en-US" dirty="0" err="1" smtClean="0"/>
              <a:t>inc</a:t>
            </a:r>
            <a:r>
              <a:rPr lang="en-US" dirty="0" smtClean="0"/>
              <a:t>, a non-profit tech company and BRCK, hardware and services technology company based in Nairobi, Kenya.</a:t>
            </a:r>
          </a:p>
          <a:p>
            <a:r>
              <a:rPr lang="en-US" dirty="0" smtClean="0"/>
              <a:t>WHAT THE BUSINESS IS SOLVING: It enables communication in low infrastructure environments by developing useful, innovative, and exciting hardware-centered technologies.</a:t>
            </a:r>
          </a:p>
          <a:p>
            <a:r>
              <a:rPr lang="en-US" dirty="0" smtClean="0"/>
              <a:t>She also serves as an advisor to the councils of BASF, Risk cooperative, African Technology ventures(ATV) and the </a:t>
            </a:r>
            <a:r>
              <a:rPr lang="en-US" dirty="0" err="1" smtClean="0"/>
              <a:t>Lemelson</a:t>
            </a:r>
            <a:r>
              <a:rPr lang="en-US" dirty="0" smtClean="0"/>
              <a:t> foundation.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40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FLORENCE OKOSUN;NIGERIA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 is a PHP Developer.</a:t>
            </a:r>
          </a:p>
          <a:p>
            <a:r>
              <a:rPr lang="en-US" dirty="0" smtClean="0"/>
              <a:t>She went to university of Lagos.</a:t>
            </a:r>
          </a:p>
          <a:p>
            <a:r>
              <a:rPr lang="en-US" dirty="0" smtClean="0"/>
              <a:t>At showclix, we deliver n easy, reliable ticket purchase experience for professional event planner even during even high-</a:t>
            </a:r>
            <a:r>
              <a:rPr lang="en-US" dirty="0" err="1" smtClean="0"/>
              <a:t>deman</a:t>
            </a:r>
            <a:r>
              <a:rPr lang="en-US" dirty="0" smtClean="0"/>
              <a:t>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CAROLINE WANJIKU;KENYA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 is a software engineer at wave(mobile remittance).</a:t>
            </a:r>
          </a:p>
          <a:p>
            <a:r>
              <a:rPr lang="en-US" dirty="0" smtClean="0"/>
              <a:t>She is software developer, brand/media Ambassador at </a:t>
            </a:r>
            <a:r>
              <a:rPr lang="en-US" dirty="0" err="1" smtClean="0"/>
              <a:t>Andela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Experienced software Engineer with a demonstrated history of working in the IT.</a:t>
            </a:r>
          </a:p>
          <a:p>
            <a:r>
              <a:rPr lang="en-US" dirty="0" smtClean="0"/>
              <a:t>Skilled in python, JavaScript, DevOps, Parasitology, Hematology, Histopathology and machine 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972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KEHINDE ONI;NIGERIA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software Developer.</a:t>
            </a:r>
          </a:p>
          <a:p>
            <a:r>
              <a:rPr lang="en-US" dirty="0" smtClean="0"/>
              <a:t>Full stack software developer with four years experience in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 is looking forward to building products that will challenge and test my competence in a way that allows me contribute efficiently, while also developing my skills.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1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BOSUN OLANREWAJU;NIGERIA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 software developer.</a:t>
            </a:r>
          </a:p>
          <a:p>
            <a:r>
              <a:rPr lang="en-US" dirty="0" smtClean="0"/>
              <a:t>He worked as a developer apprentice on a couple of clients’ projects using Ruby on Rails, JavaScript, HTML/CSS.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0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548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THE AFRICA’S TECHNOLOGIES</vt:lpstr>
      <vt:lpstr>           DR.CHAO MBOGO;KENYA</vt:lpstr>
      <vt:lpstr>     RAHMAT LASISI;NIGERIA</vt:lpstr>
      <vt:lpstr>                 UCHE EZE</vt:lpstr>
      <vt:lpstr>      JULIANA ROTICH</vt:lpstr>
      <vt:lpstr>     FLORENCE OKOSUN;NIGERIA</vt:lpstr>
      <vt:lpstr>     CAROLINE WANJIKU;KENYA</vt:lpstr>
      <vt:lpstr>         KEHINDE ONI;NIGERIA</vt:lpstr>
      <vt:lpstr>      BOSUN OLANREWAJU;NIGERIA</vt:lpstr>
      <vt:lpstr>        MARYAM BABALOLA;NIGERIA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AFRICA’S TECHNOLOGIES</dc:title>
  <dc:creator>student</dc:creator>
  <cp:lastModifiedBy>student</cp:lastModifiedBy>
  <cp:revision>12</cp:revision>
  <dcterms:created xsi:type="dcterms:W3CDTF">2019-02-21T16:44:48Z</dcterms:created>
  <dcterms:modified xsi:type="dcterms:W3CDTF">2019-02-21T19:28:02Z</dcterms:modified>
</cp:coreProperties>
</file>