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5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6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203265-A1A1-4087-9F93-05A9C5460A30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E048AC-88A9-4978-A604-C762760F66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9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AKIRACHIX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She </a:t>
            </a:r>
            <a:r>
              <a:rPr lang="en-US" sz="3200" b="1" dirty="0" smtClean="0"/>
              <a:t>builds </a:t>
            </a:r>
            <a:r>
              <a:rPr lang="en-US" sz="3200" b="1" dirty="0" smtClean="0"/>
              <a:t>She serves She leads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12855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sz="6000" dirty="0" smtClean="0"/>
              <a:t>CHALLENGES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Water.</a:t>
            </a:r>
          </a:p>
          <a:p>
            <a:r>
              <a:rPr lang="en-US" sz="2400" dirty="0" smtClean="0"/>
              <a:t>Mosquitoes.</a:t>
            </a:r>
          </a:p>
          <a:p>
            <a:r>
              <a:rPr lang="en-US" sz="2400" dirty="0" smtClean="0"/>
              <a:t>Network.</a:t>
            </a:r>
          </a:p>
        </p:txBody>
      </p:sp>
    </p:spTree>
    <p:extLst>
      <p:ext uri="{BB962C8B-B14F-4D97-AF65-F5344CB8AC3E}">
        <p14:creationId xmlns:p14="http://schemas.microsoft.com/office/powerpoint/2010/main" val="22966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sz="4400" dirty="0" smtClean="0"/>
              <a:t>ABOUT AKIRACHIX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Fair teacher.</a:t>
            </a:r>
          </a:p>
          <a:p>
            <a:r>
              <a:rPr lang="en-US" sz="2400" dirty="0" smtClean="0"/>
              <a:t>Good food.</a:t>
            </a:r>
          </a:p>
          <a:p>
            <a:r>
              <a:rPr lang="en-US" sz="2400" dirty="0" smtClean="0"/>
              <a:t>Good equipment's.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52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sz="4400" dirty="0" smtClean="0">
                <a:solidFill>
                  <a:srgbClr val="FF0000"/>
                </a:solidFill>
              </a:rPr>
              <a:t>1ST WEEK AT AKIRACHIX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Registration.</a:t>
            </a:r>
          </a:p>
          <a:p>
            <a:r>
              <a:rPr lang="en-US" sz="2400" dirty="0" smtClean="0"/>
              <a:t>Introduction.</a:t>
            </a:r>
          </a:p>
          <a:p>
            <a:r>
              <a:rPr lang="en-US" sz="2400" dirty="0" smtClean="0"/>
              <a:t>New friends.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2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sz="4400" dirty="0" smtClean="0"/>
              <a:t>ABOUT MYSELF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Respect.</a:t>
            </a:r>
          </a:p>
          <a:p>
            <a:r>
              <a:rPr lang="en-US" sz="2400" dirty="0" smtClean="0"/>
              <a:t>Disciplined.</a:t>
            </a:r>
          </a:p>
          <a:p>
            <a:r>
              <a:rPr lang="en-US" sz="2400" dirty="0" smtClean="0"/>
              <a:t>Hardworking.</a:t>
            </a:r>
          </a:p>
          <a:p>
            <a:r>
              <a:rPr lang="en-US" sz="2400" dirty="0" smtClean="0"/>
              <a:t>Happy.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949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</TotalTime>
  <Words>50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AKIRACHIX</vt:lpstr>
      <vt:lpstr>                 CHALLENGES</vt:lpstr>
      <vt:lpstr>           ABOUT AKIRACHIX</vt:lpstr>
      <vt:lpstr>        1ST WEEK AT AKIRACHIX</vt:lpstr>
      <vt:lpstr>           ABOUT MYSELF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AKIRACHIX</dc:title>
  <dc:creator>student</dc:creator>
  <cp:lastModifiedBy>student</cp:lastModifiedBy>
  <cp:revision>8</cp:revision>
  <dcterms:created xsi:type="dcterms:W3CDTF">2019-02-13T15:02:21Z</dcterms:created>
  <dcterms:modified xsi:type="dcterms:W3CDTF">2019-02-15T10:37:28Z</dcterms:modified>
</cp:coreProperties>
</file>