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theme/theme4.xml" ContentType="application/vnd.openxmlformats-officedocument.theme+xml"/>
  <Override PartName="/ppt/slideLayouts/slideLayout14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905" r:id="rId2"/>
    <p:sldMasterId id="2147483948" r:id="rId3"/>
    <p:sldMasterId id="2147483950" r:id="rId4"/>
    <p:sldMasterId id="2147483683" r:id="rId5"/>
  </p:sldMasterIdLst>
  <p:notesMasterIdLst>
    <p:notesMasterId r:id="rId34"/>
  </p:notesMasterIdLst>
  <p:handoutMasterIdLst>
    <p:handoutMasterId r:id="rId35"/>
  </p:handoutMasterIdLst>
  <p:sldIdLst>
    <p:sldId id="603" r:id="rId6"/>
    <p:sldId id="2417" r:id="rId7"/>
    <p:sldId id="16777111" r:id="rId8"/>
    <p:sldId id="2534" r:id="rId9"/>
    <p:sldId id="16777109" r:id="rId10"/>
    <p:sldId id="16776554" r:id="rId11"/>
    <p:sldId id="16777108" r:id="rId12"/>
    <p:sldId id="16777128" r:id="rId13"/>
    <p:sldId id="16777120" r:id="rId14"/>
    <p:sldId id="16777107" r:id="rId15"/>
    <p:sldId id="16777115" r:id="rId16"/>
    <p:sldId id="16777116" r:id="rId17"/>
    <p:sldId id="16777117" r:id="rId18"/>
    <p:sldId id="16777118" r:id="rId19"/>
    <p:sldId id="16777124" r:id="rId20"/>
    <p:sldId id="16777125" r:id="rId21"/>
    <p:sldId id="16777127" r:id="rId22"/>
    <p:sldId id="16777126" r:id="rId23"/>
    <p:sldId id="16777121" r:id="rId24"/>
    <p:sldId id="16777112" r:id="rId25"/>
    <p:sldId id="16777122" r:id="rId26"/>
    <p:sldId id="16777113" r:id="rId27"/>
    <p:sldId id="16777114" r:id="rId28"/>
    <p:sldId id="16777123" r:id="rId29"/>
    <p:sldId id="16777119" r:id="rId30"/>
    <p:sldId id="2508" r:id="rId31"/>
    <p:sldId id="16777129" r:id="rId32"/>
    <p:sldId id="582" r:id="rId33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D1D1A"/>
    <a:srgbClr val="595757"/>
    <a:srgbClr val="66BA36"/>
    <a:srgbClr val="221815"/>
    <a:srgbClr val="91A2BF"/>
    <a:srgbClr val="E4EBEA"/>
    <a:srgbClr val="C00000"/>
    <a:srgbClr val="FFFF00"/>
    <a:srgbClr val="FFFFFF"/>
    <a:srgbClr val="E900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98" autoAdjust="0"/>
    <p:restoredTop sz="96291" autoAdjust="0"/>
  </p:normalViewPr>
  <p:slideViewPr>
    <p:cSldViewPr snapToGrid="0" snapToObjects="1">
      <p:cViewPr varScale="1">
        <p:scale>
          <a:sx n="124" d="100"/>
          <a:sy n="124" d="100"/>
        </p:scale>
        <p:origin x="192" y="2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68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bleStyles" Target="tableStyles.xml"/><Relationship Id="rId21" Type="http://schemas.openxmlformats.org/officeDocument/2006/relationships/slide" Target="slides/slide16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5/16/25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5/16/25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611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37062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marR="102870">
              <a:lnSpc>
                <a:spcPts val="3840"/>
              </a:lnSpc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07326F3-4732-B74B-9C70-D0992466E49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5306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marR="102870">
              <a:lnSpc>
                <a:spcPts val="3840"/>
              </a:lnSpc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07326F3-4732-B74B-9C70-D0992466E49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1376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56412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marR="102870">
              <a:lnSpc>
                <a:spcPts val="3840"/>
              </a:lnSpc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07326F3-4732-B74B-9C70-D0992466E49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1521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marR="102870">
              <a:lnSpc>
                <a:spcPts val="3840"/>
              </a:lnSpc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07326F3-4732-B74B-9C70-D0992466E49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marR="102870">
              <a:lnSpc>
                <a:spcPts val="3840"/>
              </a:lnSpc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07326F3-4732-B74B-9C70-D0992466E49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9945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676526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99109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80217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1460F0-4107-44B1-9AC0-A3E3C7045FFE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2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2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4E815-EB58-B7F4-CA07-DB3A06195A8C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2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2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10E3CC-989A-8250-417F-7E17E488D2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2B6BBB75-E7CF-676E-F204-FA4CCAFAF988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chemeClr val="tx2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51395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篇章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BD3EAA6-5124-3D4A-95FF-740B70F603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6763" cy="6858000"/>
          </a:xfrm>
          <a:prstGeom prst="rect">
            <a:avLst/>
          </a:prstGeom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F3652C3B-3BDF-C967-C9F7-FC41B185F5A1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2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2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62216C8F-403B-B46A-188F-43EEF71787A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2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2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03A16B-634D-EAB9-B25D-7FC30383ACC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1F0AA649-F2A3-8307-89FA-873D519CD422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chemeClr val="tx2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35A58353-89D2-75E1-4F31-34BFB4BE3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2406869"/>
            <a:ext cx="11161240" cy="3603651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6339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04664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tx1">
                    <a:lumMod val="95000"/>
                  </a:schemeClr>
                </a:solidFill>
                <a:latin typeface="Lexend" pitchFamily="2" charset="0"/>
                <a:ea typeface="微软雅黑" panose="020B0503020204020204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196752"/>
            <a:ext cx="10963473" cy="5197702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tx1">
                    <a:lumMod val="95000"/>
                  </a:schemeClr>
                </a:solidFill>
                <a:latin typeface="Lexend" pitchFamily="2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tx1">
                    <a:lumMod val="95000"/>
                  </a:schemeClr>
                </a:solidFill>
                <a:latin typeface="Lexend" pitchFamily="2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tx1">
                    <a:lumMod val="95000"/>
                  </a:schemeClr>
                </a:solidFill>
                <a:latin typeface="Lexend" pitchFamily="2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337576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en-US" altLang="zh-CN" dirty="0"/>
              <a:t>N.</a:t>
            </a:r>
            <a:r>
              <a:rPr lang="zh-CN" altLang="en-US" dirty="0"/>
              <a:t> 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8927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63546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bg1"/>
                </a:solidFill>
                <a:latin typeface="Lexend" pitchFamily="2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351536"/>
            <a:ext cx="10963473" cy="4957784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bg1"/>
                </a:solidFill>
                <a:latin typeface="Lexend" pitchFamily="2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bg1"/>
                </a:solidFill>
                <a:latin typeface="Lexend" pitchFamily="2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bg1"/>
                </a:solidFill>
                <a:latin typeface="Lexend" pitchFamily="2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370003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960DD1-8AC3-8F46-9D2D-BF81187F43FC}"/>
              </a:ext>
            </a:extLst>
          </p:cNvPr>
          <p:cNvSpPr txBox="1"/>
          <p:nvPr userDrawn="1"/>
        </p:nvSpPr>
        <p:spPr>
          <a:xfrm>
            <a:off x="1502228" y="2617826"/>
            <a:ext cx="54944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0" dirty="0">
                <a:solidFill>
                  <a:srgbClr val="221815"/>
                </a:solidFill>
                <a:latin typeface="Lexend" pitchFamily="2" charset="0"/>
                <a:cs typeface="Futura-Medium" panose="020B0602020204020303" pitchFamily="34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E415327-0213-194E-B61D-B6ACD3178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F51793D-2582-2644-B9F5-2A41076AAC3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246909"/>
            <a:ext cx="10963473" cy="5108171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707671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篇章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BD3EAA6-5124-3D4A-95FF-740B70F603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6763" cy="6858000"/>
          </a:xfrm>
          <a:prstGeom prst="rect">
            <a:avLst/>
          </a:prstGeom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F3652C3B-3BDF-C967-C9F7-FC41B185F5A1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2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2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62216C8F-403B-B46A-188F-43EEF71787A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2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2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03A16B-634D-EAB9-B25D-7FC30383ACC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1F0AA649-F2A3-8307-89FA-873D519CD422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100" dirty="0">
              <a:solidFill>
                <a:schemeClr val="tx2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35A58353-89D2-75E1-4F31-34BFB4BE3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2406869"/>
            <a:ext cx="11161240" cy="3603651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75679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E415327-0213-194E-B61D-B6ACD3178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58414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28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F51793D-2582-2644-B9F5-2A41076AAC3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360170"/>
            <a:ext cx="5266362" cy="4994910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4095FA52-AF86-4D2B-83AD-60E84423CC0E}"/>
              </a:ext>
            </a:extLst>
          </p:cNvPr>
          <p:cNvSpPr>
            <a:spLocks noGrp="1"/>
          </p:cNvSpPr>
          <p:nvPr>
            <p:ph sz="half" idx="10" hasCustomPrompt="1"/>
          </p:nvPr>
        </p:nvSpPr>
        <p:spPr>
          <a:xfrm>
            <a:off x="6167471" y="1360170"/>
            <a:ext cx="5419638" cy="4994910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3236065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11097" y="123903"/>
            <a:ext cx="11374570" cy="543991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2255" b="1" baseline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593725" indent="0" algn="ctr">
              <a:buNone/>
              <a:defRPr sz="2595"/>
            </a:lvl2pPr>
            <a:lvl3pPr marL="1186815" indent="0" algn="ctr">
              <a:buNone/>
              <a:defRPr sz="2335"/>
            </a:lvl3pPr>
            <a:lvl4pPr marL="1780540" indent="0" algn="ctr">
              <a:buNone/>
              <a:defRPr sz="2075"/>
            </a:lvl4pPr>
            <a:lvl5pPr marL="2373630" indent="0" algn="ctr">
              <a:buNone/>
              <a:defRPr sz="2075"/>
            </a:lvl5pPr>
            <a:lvl6pPr marL="2967355" indent="0" algn="ctr">
              <a:buNone/>
              <a:defRPr sz="2075"/>
            </a:lvl6pPr>
            <a:lvl7pPr marL="3561080" indent="0" algn="ctr">
              <a:buNone/>
              <a:defRPr sz="2075"/>
            </a:lvl7pPr>
            <a:lvl8pPr marL="4154170" indent="0" algn="ctr">
              <a:buNone/>
              <a:defRPr sz="2075"/>
            </a:lvl8pPr>
            <a:lvl9pPr marL="4747895" indent="0" algn="ctr">
              <a:buNone/>
              <a:defRPr sz="2075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435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E415327-0213-194E-B61D-B6ACD3178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F51793D-2582-2644-B9F5-2A41076AAC3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246909"/>
            <a:ext cx="10963473" cy="5108171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471818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E415327-0213-194E-B61D-B6ACD3178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F51793D-2582-2644-B9F5-2A41076AAC3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246909"/>
            <a:ext cx="4451799" cy="5108171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2069327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95400"/>
            <a:ext cx="11161240" cy="5085928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9391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39072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3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5">
            <a:extLst>
              <a:ext uri="{FF2B5EF4-FFF2-40B4-BE49-F238E27FC236}">
                <a16:creationId xmlns:a16="http://schemas.microsoft.com/office/drawing/2014/main" id="{2B527018-A8C0-2549-A68F-07BA1E99861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6C2E1D7-5E39-AB4F-9CBA-46A0ADF0768E}"/>
              </a:ext>
            </a:extLst>
          </p:cNvPr>
          <p:cNvGrpSpPr/>
          <p:nvPr userDrawn="1"/>
        </p:nvGrpSpPr>
        <p:grpSpPr>
          <a:xfrm>
            <a:off x="12354622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F1C80BB-D03E-114E-9AE3-8A8609E07672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2F0883A7-BCE1-2342-91EE-B3A807B5EE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69E12922-9CE0-8144-94EA-24B51ED17E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0F94F024-0AF6-FC47-8DFC-F35CD6931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DB1F3D1-02FB-D34F-A2B5-3688CF5FB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F78FB0B0-0E5C-954F-8BC1-1A273BD1E9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04B50A98-6A94-6845-B2AF-0E608B122E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BCE565D0-22C1-2E47-ADDF-A42AB04FB6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031360E-60D8-3748-820B-120AFA81D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5E103C08-5827-934C-9FE6-DE811B5CBA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51B2DE11-DBCC-F442-A2A8-08E9F5E752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BA4F0379-6F0F-1648-B5CB-024104F1D9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52A1B2A2-CFB4-474D-98D0-AB0319675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3811321C-E020-4C46-80FA-B6E6B3D23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2CE6974-5699-B64E-8748-C7AA8B59A6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CCDD0EC8-DEF3-D74F-A0CE-471C31C18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86D01087-413E-624D-80E9-CFAFB3275F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752C8B9C-9D84-5845-BD1F-44013C8C6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4EB35639-3259-C847-8C55-4E4D266AB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A11EF571-49DB-8249-99C5-89BC145C8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3E8B53FC-E145-3F43-AFF8-EB48BC38C4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E83DBCC2-696B-AD41-A7AF-7192CD834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6A0F83C8-66F9-C646-AA29-C7361B3002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E6045887-7F8F-F440-87E6-90112BBCAB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DBF25C-CD8A-344D-A2B6-9F694BE521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5756FACE-B85A-BE48-89D3-72CDE423EA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E6546FA-A3AE-1445-B5F3-D3FDF9B38B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0213551D-0E39-714A-974C-324089C145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38E6BB56-0E57-4D4C-B890-D407AD370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016E85E5-8603-064F-9B53-45C9479EF1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1979A07-7FC0-794E-902D-DE18D921B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3F0325B4-35DD-E041-BA7F-B681242FA4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160A308A-50A9-9C4C-AF71-79017E36F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97497718-5961-5446-9E28-15CA3A213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8375F904-41AE-8146-8E09-C35AB795A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A1D3B9B0-CDE9-5244-9364-3FE76EE1F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AF07594E-C433-FB4E-964B-FCB6E508F1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472C57FE-7162-354F-8D2E-9F74E180F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8BB07287-2BF7-1B49-8591-59AFBCE1E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61C593D7-BCA8-E243-A350-D473367F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96E2ACF3-8945-A846-9A76-24E4F1DE44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53F68A40-98FE-C049-8646-AF3B4B8F3F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3BFBC783-6197-584C-9E4F-7F6798332A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F328BC2C-2255-5149-9F7A-DC0F920F6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AAB98B3A-E4B0-2D42-BAB5-43D7B746D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8D176379-BF63-7941-891A-34942201E5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13D5D356-16D2-B246-A39E-2D07E1183D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FECA42F8-FF45-2044-BDE7-C7DC7313F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876AF6DD-69F9-C045-A4F0-136C6B6FD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4F4D979B-6877-8B4F-A4FA-9E3CE00D7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E43DD49F-0BC6-3747-A13F-DE3AA7A7B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BB6E2340-8FC3-9F41-90FC-E9FA72BF8F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F263B7C8-E521-0E45-9A58-8DDA996B8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A6737B0A-F864-984A-A19F-C3EC17AAFA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5B9BA48-ED89-8B49-AD44-240DFC5FF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F26C55AE-82C0-774A-882B-C78331504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CAFAE89-B656-4746-BC1E-D3C1280B5E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6D795F3C-0237-324F-80C3-9430CC4BF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9ADB2399-C60A-7A44-8C6F-E3590DEF50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912018D6-5AF7-5943-B320-8F5D890808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6EF094BD-5040-0B4A-B88D-E7F28A84D4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502C6170-7CB7-394C-BE52-E190A4301F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47A3800C-B41D-234A-A87E-252E6E1FA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23322F17-4B9D-694B-B104-8990972D16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9797F0C5-A026-3244-A76E-D6D13AD0BE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97DCAD35-B13D-434B-8C71-4E7F9CB05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DC6B5320-2274-E045-B8A8-8FE53CC3B6D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256853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BC896F73-AACB-B442-98B8-56AAA885038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256853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A8B23474-7AE6-7123-8E72-D1C1F4E2E0D2}"/>
              </a:ext>
            </a:extLst>
          </p:cNvPr>
          <p:cNvSpPr txBox="1"/>
          <p:nvPr userDrawn="1"/>
        </p:nvSpPr>
        <p:spPr>
          <a:xfrm>
            <a:off x="502508" y="6377957"/>
            <a:ext cx="905051" cy="36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6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6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C0E1FDD6-E20A-9E2E-E923-DC168F29360A}"/>
              </a:ext>
            </a:extLst>
          </p:cNvPr>
          <p:cNvSpPr txBox="1"/>
          <p:nvPr userDrawn="1"/>
        </p:nvSpPr>
        <p:spPr>
          <a:xfrm>
            <a:off x="7999385" y="6436435"/>
            <a:ext cx="49973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600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600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A4BD494-0E25-236B-19CE-AF376807A52D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5525" y="6433545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A13D3D99-1FC5-9173-F508-07A3631BB134}"/>
              </a:ext>
            </a:extLst>
          </p:cNvPr>
          <p:cNvSpPr txBox="1"/>
          <p:nvPr userDrawn="1"/>
        </p:nvSpPr>
        <p:spPr>
          <a:xfrm>
            <a:off x="8383713" y="6395045"/>
            <a:ext cx="3642881" cy="329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4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4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4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4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4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  <p:sldLayoutId id="2147483982" r:id="rId2"/>
    <p:sldLayoutId id="2147483984" r:id="rId3"/>
    <p:sldLayoutId id="2147483986" r:id="rId4"/>
    <p:sldLayoutId id="2147483987" r:id="rId5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5">
            <a:extLst>
              <a:ext uri="{FF2B5EF4-FFF2-40B4-BE49-F238E27FC236}">
                <a16:creationId xmlns:a16="http://schemas.microsoft.com/office/drawing/2014/main" id="{5BBC3D22-C8BD-6E40-9853-81A509B630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35D8D64-3517-884F-A63A-6B170EC85CBD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68E3478-8E25-0C41-BD64-C4CBF7CC9FC7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99A42DA1-5B3C-B74E-A538-0FE12DEAAE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EAC6B2B5-38BF-D042-A46B-CDC1AC508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F9D1E726-1474-2649-B299-B3482A2F1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37D7899-2375-9A40-AE33-ADF2A47257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5CF63C11-61F8-AD4E-BA74-564C0CB42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6C44727B-F11C-CF4F-9470-4376C255CC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87D9D541-DBBF-204B-99C2-317D2560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255439D-C16A-584B-8A71-64DEC7A13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851D12BE-779D-2248-A49C-B2A3E190C1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E3E05B9C-6535-1145-A5FB-362B2D3C5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40AB3C45-D453-8445-A666-F4AB773FD2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2BE8D4FD-647F-484A-BB3D-3A53BE127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98D950A1-D582-7D40-ACAD-024FDCD17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77D579F-3EEC-D94E-9BE8-2749901AD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E9024426-6600-B444-9917-C935F8151D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6DDF88EC-F185-FC48-9C8B-64D35611CA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389678E6-E69F-CB4D-A47C-84CC217B6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0643F449-48E1-7447-BAEA-1D5F093D4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4B468376-C520-154C-AC89-55E375AB1A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1CB5AA30-0ADA-A349-A715-C82F12502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F2485F85-A439-F243-A409-617485D046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4BECDF48-4AE9-F94C-882E-CE5B445C9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04A87568-2F86-3C45-B686-C972508EB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FABB8C-8CD0-9C41-84FA-F73A526CF5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BFC0E70D-422D-F347-8E12-5B62F6EA7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26CB16A-C156-0A41-AE7F-15D3D11786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F452AD4A-D9DB-6444-A6BE-EF26185799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F3770997-588A-094B-B497-0102B2232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B03F1CF5-E133-D247-A1CE-1CFCEC83E8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0CDEEAF-577F-3C49-A82A-82596D84BE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6603BD30-8AE9-7245-853C-33F5F4A0E2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3A0A4AC8-171B-3E49-A644-F47B5969E3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1B268DC4-FD2C-D141-BBA4-3BE35F658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07980EB2-A6E5-594E-9970-70D98AD88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1BE35F9F-DB1B-2043-9520-4EF858CC6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4823545C-798A-6542-BB3C-C0BF810FA0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290EEB78-501D-6449-BDE5-919C25BC7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BA89D749-719F-0443-BA3E-46E5834809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35E598F0-CA20-B14D-83D1-9E589F45DF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77F1BE84-112F-894B-ADCE-96902DB88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66DC0D8F-F34A-6A4C-B199-F262329211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CEFF4B89-757A-734B-9E48-EDBF09A15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A86470B6-3FF2-BB43-A0FF-246834928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78065FA0-C09E-F946-BD70-9BD0F6651D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5A4E9EBA-3AA7-C844-8A86-D54CBFA09A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53BD6958-0F63-EC42-9B25-255D536CB4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014E0DB4-2157-1741-8B3C-4D60FE00F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F2134725-6CDE-8E44-B6FE-84B417079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7B152D95-53AB-1446-8963-4F690D0B4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501AC583-7D2F-4E47-805E-A70E2CF2C7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D5FD12C7-5303-CE46-863E-E4BA220910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752B8E1E-F1FA-6246-B1E2-9C6A76F473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104731CA-2266-3A44-9795-1845012CDE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848CB10-70CB-CF43-90F7-F595FCB7B5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6645FE51-27F5-B248-BE72-49BDC5BB55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4AF28F0-D2D6-F14D-B230-C6C34D6722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56498193-3B70-7347-8991-390369307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78FD35E8-09A6-714A-BAF7-F9832E0760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4CE4DCF4-6042-C841-9228-FAD129DAC1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43CB7E77-D2AD-B949-96C6-A0EE7618C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8171FCA2-A2FC-5148-BE04-F1B1D55748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BDFE6B5E-28A5-1841-9B7A-60D3BFEAD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8B212038-05CE-D340-81F3-4748634856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C439AEEB-9DFA-9640-8B30-6322301EF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AD11A216-A03A-C042-A782-43EC94D9FB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3D0F0BF1-B66F-6949-972A-F9A7384408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16D311E9-0B5E-5149-BD0E-7C502CD6B2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TextBox 2">
            <a:extLst>
              <a:ext uri="{FF2B5EF4-FFF2-40B4-BE49-F238E27FC236}">
                <a16:creationId xmlns:a16="http://schemas.microsoft.com/office/drawing/2014/main" id="{A889820E-F4CC-AC5B-9669-79FCD2076373}"/>
              </a:ext>
            </a:extLst>
          </p:cNvPr>
          <p:cNvSpPr txBox="1"/>
          <p:nvPr userDrawn="1"/>
        </p:nvSpPr>
        <p:spPr>
          <a:xfrm>
            <a:off x="502508" y="6377957"/>
            <a:ext cx="905051" cy="36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6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6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82" name="TextBox 3">
            <a:extLst>
              <a:ext uri="{FF2B5EF4-FFF2-40B4-BE49-F238E27FC236}">
                <a16:creationId xmlns:a16="http://schemas.microsoft.com/office/drawing/2014/main" id="{6ED18A3F-5D6E-8C14-CCE2-48DD7047557B}"/>
              </a:ext>
            </a:extLst>
          </p:cNvPr>
          <p:cNvSpPr txBox="1"/>
          <p:nvPr userDrawn="1"/>
        </p:nvSpPr>
        <p:spPr>
          <a:xfrm>
            <a:off x="7999385" y="6436435"/>
            <a:ext cx="49973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600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600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83" name="图片 82">
            <a:extLst>
              <a:ext uri="{FF2B5EF4-FFF2-40B4-BE49-F238E27FC236}">
                <a16:creationId xmlns:a16="http://schemas.microsoft.com/office/drawing/2014/main" id="{4FE289D2-5824-FA98-93EC-11278F58E315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5525" y="6433545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84" name="TextBox 2">
            <a:extLst>
              <a:ext uri="{FF2B5EF4-FFF2-40B4-BE49-F238E27FC236}">
                <a16:creationId xmlns:a16="http://schemas.microsoft.com/office/drawing/2014/main" id="{F5B0A06F-8FA9-A4D1-3C6E-01790866E6A9}"/>
              </a:ext>
            </a:extLst>
          </p:cNvPr>
          <p:cNvSpPr txBox="1"/>
          <p:nvPr userDrawn="1"/>
        </p:nvSpPr>
        <p:spPr>
          <a:xfrm>
            <a:off x="8383713" y="6395045"/>
            <a:ext cx="3642881" cy="329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4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4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4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4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4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2327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83" r:id="rId2"/>
    <p:sldLayoutId id="2147483963" r:id="rId3"/>
    <p:sldLayoutId id="2147483964" r:id="rId4"/>
    <p:sldLayoutId id="2147483981" r:id="rId5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8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itchFamily="34" charset="0"/>
        <a:buChar char="•"/>
        <a:defRPr sz="4299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itchFamily="34" charset="0"/>
        <a:buChar char="–"/>
        <a:defRPr sz="3699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itchFamily="34" charset="0"/>
        <a:buChar char="–"/>
        <a:defRPr sz="2699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itchFamily="34" charset="0"/>
        <a:buChar char="»"/>
        <a:defRPr sz="2699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23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719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815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1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7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>
            <a:extLst>
              <a:ext uri="{FF2B5EF4-FFF2-40B4-BE49-F238E27FC236}">
                <a16:creationId xmlns:a16="http://schemas.microsoft.com/office/drawing/2014/main" id="{3355B0D4-6846-924B-AA9C-99607253013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871FFDD-6432-E240-A6DA-1B216C356679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32762DD-A13D-5445-9685-41B4DCE168AB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1" name="Group 18">
              <a:extLst>
                <a:ext uri="{FF2B5EF4-FFF2-40B4-BE49-F238E27FC236}">
                  <a16:creationId xmlns:a16="http://schemas.microsoft.com/office/drawing/2014/main" id="{4AEA648F-58C8-1047-A1AF-A32C632845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2" name="Rectangle 19">
                <a:extLst>
                  <a:ext uri="{FF2B5EF4-FFF2-40B4-BE49-F238E27FC236}">
                    <a16:creationId xmlns:a16="http://schemas.microsoft.com/office/drawing/2014/main" id="{16DAECD4-EFBF-474C-9A0F-358CF912C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0">
                <a:extLst>
                  <a:ext uri="{FF2B5EF4-FFF2-40B4-BE49-F238E27FC236}">
                    <a16:creationId xmlns:a16="http://schemas.microsoft.com/office/drawing/2014/main" id="{CDB54574-D1F2-7E4A-9FC2-1C7AD380E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1">
                <a:extLst>
                  <a:ext uri="{FF2B5EF4-FFF2-40B4-BE49-F238E27FC236}">
                    <a16:creationId xmlns:a16="http://schemas.microsoft.com/office/drawing/2014/main" id="{1D9E17C3-90E4-7649-B27A-BA4C3C5C0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2">
                <a:extLst>
                  <a:ext uri="{FF2B5EF4-FFF2-40B4-BE49-F238E27FC236}">
                    <a16:creationId xmlns:a16="http://schemas.microsoft.com/office/drawing/2014/main" id="{1E0D0851-FABF-A24F-8902-CFC9EFE2B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2" name="Group 23">
              <a:extLst>
                <a:ext uri="{FF2B5EF4-FFF2-40B4-BE49-F238E27FC236}">
                  <a16:creationId xmlns:a16="http://schemas.microsoft.com/office/drawing/2014/main" id="{1F001566-E2EE-C748-B643-DC71C04B82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68" name="Rectangle 24">
                <a:extLst>
                  <a:ext uri="{FF2B5EF4-FFF2-40B4-BE49-F238E27FC236}">
                    <a16:creationId xmlns:a16="http://schemas.microsoft.com/office/drawing/2014/main" id="{410F3824-FCF7-F04E-A1AB-F4754391E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25">
                <a:extLst>
                  <a:ext uri="{FF2B5EF4-FFF2-40B4-BE49-F238E27FC236}">
                    <a16:creationId xmlns:a16="http://schemas.microsoft.com/office/drawing/2014/main" id="{98C45CA8-CF88-9E43-A2EB-FBAF0D6DA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26">
                <a:extLst>
                  <a:ext uri="{FF2B5EF4-FFF2-40B4-BE49-F238E27FC236}">
                    <a16:creationId xmlns:a16="http://schemas.microsoft.com/office/drawing/2014/main" id="{CF33E281-A40D-DA43-A313-57A13192C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27">
                <a:extLst>
                  <a:ext uri="{FF2B5EF4-FFF2-40B4-BE49-F238E27FC236}">
                    <a16:creationId xmlns:a16="http://schemas.microsoft.com/office/drawing/2014/main" id="{7D2AEC8B-63C0-304C-A190-9CA72D7A0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3" name="Group 28">
              <a:extLst>
                <a:ext uri="{FF2B5EF4-FFF2-40B4-BE49-F238E27FC236}">
                  <a16:creationId xmlns:a16="http://schemas.microsoft.com/office/drawing/2014/main" id="{0C596433-8603-F24C-AEBC-D05641366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4" name="Rectangle 29">
                <a:extLst>
                  <a:ext uri="{FF2B5EF4-FFF2-40B4-BE49-F238E27FC236}">
                    <a16:creationId xmlns:a16="http://schemas.microsoft.com/office/drawing/2014/main" id="{163DC086-4FD6-B949-B16E-D00693AAE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0">
                <a:extLst>
                  <a:ext uri="{FF2B5EF4-FFF2-40B4-BE49-F238E27FC236}">
                    <a16:creationId xmlns:a16="http://schemas.microsoft.com/office/drawing/2014/main" id="{D4393B97-292F-F048-A775-5C8CC1D06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1">
                <a:extLst>
                  <a:ext uri="{FF2B5EF4-FFF2-40B4-BE49-F238E27FC236}">
                    <a16:creationId xmlns:a16="http://schemas.microsoft.com/office/drawing/2014/main" id="{F9ACC9AA-A151-BB47-B95E-BD1794FF1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2">
                <a:extLst>
                  <a:ext uri="{FF2B5EF4-FFF2-40B4-BE49-F238E27FC236}">
                    <a16:creationId xmlns:a16="http://schemas.microsoft.com/office/drawing/2014/main" id="{BDBC2EEE-6947-6242-AA85-D27943ABF7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4" name="Group 33">
              <a:extLst>
                <a:ext uri="{FF2B5EF4-FFF2-40B4-BE49-F238E27FC236}">
                  <a16:creationId xmlns:a16="http://schemas.microsoft.com/office/drawing/2014/main" id="{6CB4D485-15B4-7248-93DE-47357A9A34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0" name="Rectangle 34">
                <a:extLst>
                  <a:ext uri="{FF2B5EF4-FFF2-40B4-BE49-F238E27FC236}">
                    <a16:creationId xmlns:a16="http://schemas.microsoft.com/office/drawing/2014/main" id="{17E7BDFE-F5AE-2546-80F1-6D3A420E5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35">
                <a:extLst>
                  <a:ext uri="{FF2B5EF4-FFF2-40B4-BE49-F238E27FC236}">
                    <a16:creationId xmlns:a16="http://schemas.microsoft.com/office/drawing/2014/main" id="{27CBD566-8C0A-0D43-838D-ACD3A1C48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36">
                <a:extLst>
                  <a:ext uri="{FF2B5EF4-FFF2-40B4-BE49-F238E27FC236}">
                    <a16:creationId xmlns:a16="http://schemas.microsoft.com/office/drawing/2014/main" id="{AD1533C6-7181-0B40-AA93-DF9FA720F8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37">
                <a:extLst>
                  <a:ext uri="{FF2B5EF4-FFF2-40B4-BE49-F238E27FC236}">
                    <a16:creationId xmlns:a16="http://schemas.microsoft.com/office/drawing/2014/main" id="{0AD3C1B9-C92D-BB46-B25C-33947C640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38">
              <a:extLst>
                <a:ext uri="{FF2B5EF4-FFF2-40B4-BE49-F238E27FC236}">
                  <a16:creationId xmlns:a16="http://schemas.microsoft.com/office/drawing/2014/main" id="{4A756452-635E-CC4E-B0D8-F467590AD7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6" name="Rectangle 39">
                <a:extLst>
                  <a:ext uri="{FF2B5EF4-FFF2-40B4-BE49-F238E27FC236}">
                    <a16:creationId xmlns:a16="http://schemas.microsoft.com/office/drawing/2014/main" id="{107637FE-00CE-A44F-A5EA-FA149E6AE9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0">
                <a:extLst>
                  <a:ext uri="{FF2B5EF4-FFF2-40B4-BE49-F238E27FC236}">
                    <a16:creationId xmlns:a16="http://schemas.microsoft.com/office/drawing/2014/main" id="{B82B564F-B2F3-BC41-B78F-9EC516DDD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1">
                <a:extLst>
                  <a:ext uri="{FF2B5EF4-FFF2-40B4-BE49-F238E27FC236}">
                    <a16:creationId xmlns:a16="http://schemas.microsoft.com/office/drawing/2014/main" id="{470DDBB4-E781-4E45-9C2A-64EBBFFD4E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2">
                <a:extLst>
                  <a:ext uri="{FF2B5EF4-FFF2-40B4-BE49-F238E27FC236}">
                    <a16:creationId xmlns:a16="http://schemas.microsoft.com/office/drawing/2014/main" id="{A7A4D643-CAD2-F54C-80D4-1C8C43B1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43">
              <a:extLst>
                <a:ext uri="{FF2B5EF4-FFF2-40B4-BE49-F238E27FC236}">
                  <a16:creationId xmlns:a16="http://schemas.microsoft.com/office/drawing/2014/main" id="{3A0837DC-29F2-4F46-9E11-29C20DB559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2" name="Rectangle 44">
                <a:extLst>
                  <a:ext uri="{FF2B5EF4-FFF2-40B4-BE49-F238E27FC236}">
                    <a16:creationId xmlns:a16="http://schemas.microsoft.com/office/drawing/2014/main" id="{BE48E465-1B00-9D49-AC97-F6F7C2E8C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45">
                <a:extLst>
                  <a:ext uri="{FF2B5EF4-FFF2-40B4-BE49-F238E27FC236}">
                    <a16:creationId xmlns:a16="http://schemas.microsoft.com/office/drawing/2014/main" id="{665052F5-ED4C-3D40-9364-F4472472F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46">
                <a:extLst>
                  <a:ext uri="{FF2B5EF4-FFF2-40B4-BE49-F238E27FC236}">
                    <a16:creationId xmlns:a16="http://schemas.microsoft.com/office/drawing/2014/main" id="{E4DF1BCE-5122-3E4D-B4AC-67772AC8C7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47">
                <a:extLst>
                  <a:ext uri="{FF2B5EF4-FFF2-40B4-BE49-F238E27FC236}">
                    <a16:creationId xmlns:a16="http://schemas.microsoft.com/office/drawing/2014/main" id="{89E0A5A8-FB3E-4A45-B2D5-BDE5F4692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48">
              <a:extLst>
                <a:ext uri="{FF2B5EF4-FFF2-40B4-BE49-F238E27FC236}">
                  <a16:creationId xmlns:a16="http://schemas.microsoft.com/office/drawing/2014/main" id="{70683C75-B226-3543-81B5-F2BD7AEC54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48" name="Rectangle 49">
                <a:extLst>
                  <a:ext uri="{FF2B5EF4-FFF2-40B4-BE49-F238E27FC236}">
                    <a16:creationId xmlns:a16="http://schemas.microsoft.com/office/drawing/2014/main" id="{7A428253-9AB8-4F42-86AC-56642765B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0">
                <a:extLst>
                  <a:ext uri="{FF2B5EF4-FFF2-40B4-BE49-F238E27FC236}">
                    <a16:creationId xmlns:a16="http://schemas.microsoft.com/office/drawing/2014/main" id="{1A5E5F46-FA51-0F40-AE49-8605572F5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1">
                <a:extLst>
                  <a:ext uri="{FF2B5EF4-FFF2-40B4-BE49-F238E27FC236}">
                    <a16:creationId xmlns:a16="http://schemas.microsoft.com/office/drawing/2014/main" id="{D6EA7C46-8AD1-8C44-8050-33AA8DD7A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2">
                <a:extLst>
                  <a:ext uri="{FF2B5EF4-FFF2-40B4-BE49-F238E27FC236}">
                    <a16:creationId xmlns:a16="http://schemas.microsoft.com/office/drawing/2014/main" id="{ADD6BE2A-B5E4-2E48-B4DA-75B2FDCCA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53">
              <a:extLst>
                <a:ext uri="{FF2B5EF4-FFF2-40B4-BE49-F238E27FC236}">
                  <a16:creationId xmlns:a16="http://schemas.microsoft.com/office/drawing/2014/main" id="{8165E06C-8754-814D-A59B-8FD0177B53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4" name="Rectangle 54">
                <a:extLst>
                  <a:ext uri="{FF2B5EF4-FFF2-40B4-BE49-F238E27FC236}">
                    <a16:creationId xmlns:a16="http://schemas.microsoft.com/office/drawing/2014/main" id="{9803523F-7203-F345-ADED-865DC350A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55">
                <a:extLst>
                  <a:ext uri="{FF2B5EF4-FFF2-40B4-BE49-F238E27FC236}">
                    <a16:creationId xmlns:a16="http://schemas.microsoft.com/office/drawing/2014/main" id="{DA46AC96-797B-5941-8885-16C0CEFBF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56">
                <a:extLst>
                  <a:ext uri="{FF2B5EF4-FFF2-40B4-BE49-F238E27FC236}">
                    <a16:creationId xmlns:a16="http://schemas.microsoft.com/office/drawing/2014/main" id="{A348BED6-4B21-034F-BACA-ECC475C61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57">
                <a:extLst>
                  <a:ext uri="{FF2B5EF4-FFF2-40B4-BE49-F238E27FC236}">
                    <a16:creationId xmlns:a16="http://schemas.microsoft.com/office/drawing/2014/main" id="{0C67BFA6-2774-854A-93D8-55B87B85F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58">
              <a:extLst>
                <a:ext uri="{FF2B5EF4-FFF2-40B4-BE49-F238E27FC236}">
                  <a16:creationId xmlns:a16="http://schemas.microsoft.com/office/drawing/2014/main" id="{0E20F6F6-7237-674E-94CA-C1BBBB0452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0" name="Rectangle 59">
                <a:extLst>
                  <a:ext uri="{FF2B5EF4-FFF2-40B4-BE49-F238E27FC236}">
                    <a16:creationId xmlns:a16="http://schemas.microsoft.com/office/drawing/2014/main" id="{DBAE8399-A03A-6E44-9446-9070587EC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0">
                <a:extLst>
                  <a:ext uri="{FF2B5EF4-FFF2-40B4-BE49-F238E27FC236}">
                    <a16:creationId xmlns:a16="http://schemas.microsoft.com/office/drawing/2014/main" id="{CA3809A9-271D-2F46-8955-F984C80FC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1">
                <a:extLst>
                  <a:ext uri="{FF2B5EF4-FFF2-40B4-BE49-F238E27FC236}">
                    <a16:creationId xmlns:a16="http://schemas.microsoft.com/office/drawing/2014/main" id="{0D037D57-28BB-3648-B8EB-4250A34B0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2">
                <a:extLst>
                  <a:ext uri="{FF2B5EF4-FFF2-40B4-BE49-F238E27FC236}">
                    <a16:creationId xmlns:a16="http://schemas.microsoft.com/office/drawing/2014/main" id="{DFD582BF-321F-364E-9D05-53350CD92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63">
              <a:extLst>
                <a:ext uri="{FF2B5EF4-FFF2-40B4-BE49-F238E27FC236}">
                  <a16:creationId xmlns:a16="http://schemas.microsoft.com/office/drawing/2014/main" id="{E12726DB-7EE5-E243-9FB9-15A73CAED5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6" name="Rectangle 64">
                <a:extLst>
                  <a:ext uri="{FF2B5EF4-FFF2-40B4-BE49-F238E27FC236}">
                    <a16:creationId xmlns:a16="http://schemas.microsoft.com/office/drawing/2014/main" id="{5C5D3987-D9C6-6F40-ABEB-4D0295D98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65">
                <a:extLst>
                  <a:ext uri="{FF2B5EF4-FFF2-40B4-BE49-F238E27FC236}">
                    <a16:creationId xmlns:a16="http://schemas.microsoft.com/office/drawing/2014/main" id="{173DC0C7-D94B-1E4D-B1A1-D008FE5AE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66">
                <a:extLst>
                  <a:ext uri="{FF2B5EF4-FFF2-40B4-BE49-F238E27FC236}">
                    <a16:creationId xmlns:a16="http://schemas.microsoft.com/office/drawing/2014/main" id="{94849B1F-2909-C942-9B34-9C0D20D2C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67">
                <a:extLst>
                  <a:ext uri="{FF2B5EF4-FFF2-40B4-BE49-F238E27FC236}">
                    <a16:creationId xmlns:a16="http://schemas.microsoft.com/office/drawing/2014/main" id="{2B96F0F2-CF4F-4D46-B6C8-8A87C5C353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68">
              <a:extLst>
                <a:ext uri="{FF2B5EF4-FFF2-40B4-BE49-F238E27FC236}">
                  <a16:creationId xmlns:a16="http://schemas.microsoft.com/office/drawing/2014/main" id="{712A9312-36DB-F245-918A-A4AF63ADAF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2" name="Rectangle 69">
                <a:extLst>
                  <a:ext uri="{FF2B5EF4-FFF2-40B4-BE49-F238E27FC236}">
                    <a16:creationId xmlns:a16="http://schemas.microsoft.com/office/drawing/2014/main" id="{33F68D39-506B-134E-B390-591C14CB3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0">
                <a:extLst>
                  <a:ext uri="{FF2B5EF4-FFF2-40B4-BE49-F238E27FC236}">
                    <a16:creationId xmlns:a16="http://schemas.microsoft.com/office/drawing/2014/main" id="{0871189D-41C5-E94B-BAB2-C6996E788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1">
                <a:extLst>
                  <a:ext uri="{FF2B5EF4-FFF2-40B4-BE49-F238E27FC236}">
                    <a16:creationId xmlns:a16="http://schemas.microsoft.com/office/drawing/2014/main" id="{4EDB5A23-0A15-094E-A2A8-3ABAC6555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2">
                <a:extLst>
                  <a:ext uri="{FF2B5EF4-FFF2-40B4-BE49-F238E27FC236}">
                    <a16:creationId xmlns:a16="http://schemas.microsoft.com/office/drawing/2014/main" id="{A6DFF519-A475-2D44-B79A-60DD93F0A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73">
              <a:extLst>
                <a:ext uri="{FF2B5EF4-FFF2-40B4-BE49-F238E27FC236}">
                  <a16:creationId xmlns:a16="http://schemas.microsoft.com/office/drawing/2014/main" id="{812B6BC4-4E50-AB42-874A-15E9D7FC9D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28" name="Rectangle 74">
                <a:extLst>
                  <a:ext uri="{FF2B5EF4-FFF2-40B4-BE49-F238E27FC236}">
                    <a16:creationId xmlns:a16="http://schemas.microsoft.com/office/drawing/2014/main" id="{10B3CF41-DF46-7F40-BCBA-733E388A0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75">
                <a:extLst>
                  <a:ext uri="{FF2B5EF4-FFF2-40B4-BE49-F238E27FC236}">
                    <a16:creationId xmlns:a16="http://schemas.microsoft.com/office/drawing/2014/main" id="{09490481-F2D8-3F40-9DA7-90B1ECA2B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76">
                <a:extLst>
                  <a:ext uri="{FF2B5EF4-FFF2-40B4-BE49-F238E27FC236}">
                    <a16:creationId xmlns:a16="http://schemas.microsoft.com/office/drawing/2014/main" id="{0571F550-46E9-1640-8C21-6BED26826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77">
                <a:extLst>
                  <a:ext uri="{FF2B5EF4-FFF2-40B4-BE49-F238E27FC236}">
                    <a16:creationId xmlns:a16="http://schemas.microsoft.com/office/drawing/2014/main" id="{FDF8AAA7-4C4D-B743-8716-49BE0ED82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78">
              <a:extLst>
                <a:ext uri="{FF2B5EF4-FFF2-40B4-BE49-F238E27FC236}">
                  <a16:creationId xmlns:a16="http://schemas.microsoft.com/office/drawing/2014/main" id="{C768F846-FE40-F440-BE22-7A873A196E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4" name="Rectangle 79">
                <a:extLst>
                  <a:ext uri="{FF2B5EF4-FFF2-40B4-BE49-F238E27FC236}">
                    <a16:creationId xmlns:a16="http://schemas.microsoft.com/office/drawing/2014/main" id="{A687666E-F1E4-E345-8696-F18815D9C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5" name="Rectangle 80">
                <a:extLst>
                  <a:ext uri="{FF2B5EF4-FFF2-40B4-BE49-F238E27FC236}">
                    <a16:creationId xmlns:a16="http://schemas.microsoft.com/office/drawing/2014/main" id="{6DD6FC9D-2F23-8B47-AB88-1C128AF50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6" name="Rectangle 81">
                <a:extLst>
                  <a:ext uri="{FF2B5EF4-FFF2-40B4-BE49-F238E27FC236}">
                    <a16:creationId xmlns:a16="http://schemas.microsoft.com/office/drawing/2014/main" id="{B9C46CBF-8450-944F-A16A-2239B6B202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7" name="Rectangle 82">
                <a:extLst>
                  <a:ext uri="{FF2B5EF4-FFF2-40B4-BE49-F238E27FC236}">
                    <a16:creationId xmlns:a16="http://schemas.microsoft.com/office/drawing/2014/main" id="{55C77D5A-EC15-2948-9B90-2FEE957A3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6" name="Rectangle 83">
            <a:extLst>
              <a:ext uri="{FF2B5EF4-FFF2-40B4-BE49-F238E27FC236}">
                <a16:creationId xmlns:a16="http://schemas.microsoft.com/office/drawing/2014/main" id="{2AFED805-51FF-7C41-A4A6-770EC8C363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77" name="Rectangle 84">
            <a:extLst>
              <a:ext uri="{FF2B5EF4-FFF2-40B4-BE49-F238E27FC236}">
                <a16:creationId xmlns:a16="http://schemas.microsoft.com/office/drawing/2014/main" id="{86991268-F6A3-9340-984F-D4F7641A48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9" name="TextBox 2">
            <a:extLst>
              <a:ext uri="{FF2B5EF4-FFF2-40B4-BE49-F238E27FC236}">
                <a16:creationId xmlns:a16="http://schemas.microsoft.com/office/drawing/2014/main" id="{539BEB11-38EE-4994-2E8A-AB9BD1339FFA}"/>
              </a:ext>
            </a:extLst>
          </p:cNvPr>
          <p:cNvSpPr txBox="1"/>
          <p:nvPr userDrawn="1"/>
        </p:nvSpPr>
        <p:spPr>
          <a:xfrm>
            <a:off x="502508" y="6377957"/>
            <a:ext cx="905051" cy="36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6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6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9A1D43BB-E17F-E1B3-D4C5-D372CE12AF61}"/>
              </a:ext>
            </a:extLst>
          </p:cNvPr>
          <p:cNvSpPr txBox="1"/>
          <p:nvPr userDrawn="1"/>
        </p:nvSpPr>
        <p:spPr>
          <a:xfrm>
            <a:off x="7999385" y="6436435"/>
            <a:ext cx="49973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600" smtClean="0"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600" dirty="0">
              <a:solidFill>
                <a:schemeClr val="tx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78" name="图片 77">
            <a:extLst>
              <a:ext uri="{FF2B5EF4-FFF2-40B4-BE49-F238E27FC236}">
                <a16:creationId xmlns:a16="http://schemas.microsoft.com/office/drawing/2014/main" id="{AFA9EEE6-0574-00F3-585B-D718E246F90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5525" y="6433545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79" name="TextBox 2">
            <a:extLst>
              <a:ext uri="{FF2B5EF4-FFF2-40B4-BE49-F238E27FC236}">
                <a16:creationId xmlns:a16="http://schemas.microsoft.com/office/drawing/2014/main" id="{2DC7676B-02F7-BF42-30CB-196C16E1B956}"/>
              </a:ext>
            </a:extLst>
          </p:cNvPr>
          <p:cNvSpPr txBox="1"/>
          <p:nvPr userDrawn="1"/>
        </p:nvSpPr>
        <p:spPr>
          <a:xfrm>
            <a:off x="8383713" y="6395045"/>
            <a:ext cx="3642881" cy="329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4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4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4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400" dirty="0" err="1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4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400" dirty="0" err="1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400" dirty="0">
              <a:solidFill>
                <a:schemeClr val="tx1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21100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80" r:id="rId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840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15">
            <a:extLst>
              <a:ext uri="{FF2B5EF4-FFF2-40B4-BE49-F238E27FC236}">
                <a16:creationId xmlns:a16="http://schemas.microsoft.com/office/drawing/2014/main" id="{9198A4EC-9B6A-3249-AB0F-2C7B54FCA1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C325AB4E-F86A-864D-B4CB-796E69148147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28F9D94E-ED0F-3A41-841B-DABDE0E237C8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57" name="Group 18">
              <a:extLst>
                <a:ext uri="{FF2B5EF4-FFF2-40B4-BE49-F238E27FC236}">
                  <a16:creationId xmlns:a16="http://schemas.microsoft.com/office/drawing/2014/main" id="{A233F840-0E81-564E-B143-F110894CEC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218" name="Rectangle 19">
                <a:extLst>
                  <a:ext uri="{FF2B5EF4-FFF2-40B4-BE49-F238E27FC236}">
                    <a16:creationId xmlns:a16="http://schemas.microsoft.com/office/drawing/2014/main" id="{CBD70A2E-15AA-4C4D-A1F0-6DB40ADE2C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9" name="Rectangle 20">
                <a:extLst>
                  <a:ext uri="{FF2B5EF4-FFF2-40B4-BE49-F238E27FC236}">
                    <a16:creationId xmlns:a16="http://schemas.microsoft.com/office/drawing/2014/main" id="{5A005B31-94F9-1E42-880D-FFA22477F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0" name="Rectangle 21">
                <a:extLst>
                  <a:ext uri="{FF2B5EF4-FFF2-40B4-BE49-F238E27FC236}">
                    <a16:creationId xmlns:a16="http://schemas.microsoft.com/office/drawing/2014/main" id="{DDDCE69F-4C1D-1243-8C09-1562262E80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1" name="Rectangle 22">
                <a:extLst>
                  <a:ext uri="{FF2B5EF4-FFF2-40B4-BE49-F238E27FC236}">
                    <a16:creationId xmlns:a16="http://schemas.microsoft.com/office/drawing/2014/main" id="{54B59A2F-5F33-3C46-94F0-83F728C4F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8" name="Group 23">
              <a:extLst>
                <a:ext uri="{FF2B5EF4-FFF2-40B4-BE49-F238E27FC236}">
                  <a16:creationId xmlns:a16="http://schemas.microsoft.com/office/drawing/2014/main" id="{B8A28144-362A-A64D-9561-389D2A7B89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214" name="Rectangle 24">
                <a:extLst>
                  <a:ext uri="{FF2B5EF4-FFF2-40B4-BE49-F238E27FC236}">
                    <a16:creationId xmlns:a16="http://schemas.microsoft.com/office/drawing/2014/main" id="{BBDCCD69-4401-0541-BB6A-085885213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5" name="Rectangle 25">
                <a:extLst>
                  <a:ext uri="{FF2B5EF4-FFF2-40B4-BE49-F238E27FC236}">
                    <a16:creationId xmlns:a16="http://schemas.microsoft.com/office/drawing/2014/main" id="{DB8A2296-1C6A-C94E-BC1C-EF63A568F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6" name="Rectangle 26">
                <a:extLst>
                  <a:ext uri="{FF2B5EF4-FFF2-40B4-BE49-F238E27FC236}">
                    <a16:creationId xmlns:a16="http://schemas.microsoft.com/office/drawing/2014/main" id="{9AC3934E-F4A3-F74B-899C-F06385FE55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7" name="Rectangle 27">
                <a:extLst>
                  <a:ext uri="{FF2B5EF4-FFF2-40B4-BE49-F238E27FC236}">
                    <a16:creationId xmlns:a16="http://schemas.microsoft.com/office/drawing/2014/main" id="{E8E19B1A-ADDC-E649-8F85-B4396A2F0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9" name="Group 28">
              <a:extLst>
                <a:ext uri="{FF2B5EF4-FFF2-40B4-BE49-F238E27FC236}">
                  <a16:creationId xmlns:a16="http://schemas.microsoft.com/office/drawing/2014/main" id="{FCDC7B61-993F-834E-8CF4-174EA4309D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210" name="Rectangle 29">
                <a:extLst>
                  <a:ext uri="{FF2B5EF4-FFF2-40B4-BE49-F238E27FC236}">
                    <a16:creationId xmlns:a16="http://schemas.microsoft.com/office/drawing/2014/main" id="{58F16D6E-EDCA-BF47-874B-003E995D1B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1" name="Rectangle 30">
                <a:extLst>
                  <a:ext uri="{FF2B5EF4-FFF2-40B4-BE49-F238E27FC236}">
                    <a16:creationId xmlns:a16="http://schemas.microsoft.com/office/drawing/2014/main" id="{8985A2F5-040F-B04B-8C62-91311C56C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2" name="Rectangle 31">
                <a:extLst>
                  <a:ext uri="{FF2B5EF4-FFF2-40B4-BE49-F238E27FC236}">
                    <a16:creationId xmlns:a16="http://schemas.microsoft.com/office/drawing/2014/main" id="{C7E75C91-6DBE-0A4F-A577-A08E7EC698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3" name="Rectangle 32">
                <a:extLst>
                  <a:ext uri="{FF2B5EF4-FFF2-40B4-BE49-F238E27FC236}">
                    <a16:creationId xmlns:a16="http://schemas.microsoft.com/office/drawing/2014/main" id="{AA565E94-5C52-B747-942D-08843DACEA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0" name="Group 33">
              <a:extLst>
                <a:ext uri="{FF2B5EF4-FFF2-40B4-BE49-F238E27FC236}">
                  <a16:creationId xmlns:a16="http://schemas.microsoft.com/office/drawing/2014/main" id="{5100AAF4-59F9-5041-92C6-FBC32A97B7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206" name="Rectangle 34">
                <a:extLst>
                  <a:ext uri="{FF2B5EF4-FFF2-40B4-BE49-F238E27FC236}">
                    <a16:creationId xmlns:a16="http://schemas.microsoft.com/office/drawing/2014/main" id="{EF31E4DE-1A95-2B4C-9179-B110CC6EC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7" name="Rectangle 35">
                <a:extLst>
                  <a:ext uri="{FF2B5EF4-FFF2-40B4-BE49-F238E27FC236}">
                    <a16:creationId xmlns:a16="http://schemas.microsoft.com/office/drawing/2014/main" id="{8B98FEFC-874D-C94A-B7AF-10D539CD07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8" name="Rectangle 36">
                <a:extLst>
                  <a:ext uri="{FF2B5EF4-FFF2-40B4-BE49-F238E27FC236}">
                    <a16:creationId xmlns:a16="http://schemas.microsoft.com/office/drawing/2014/main" id="{44ABBBBE-3CC2-A94F-87EB-562F2FA42A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9" name="Rectangle 37">
                <a:extLst>
                  <a:ext uri="{FF2B5EF4-FFF2-40B4-BE49-F238E27FC236}">
                    <a16:creationId xmlns:a16="http://schemas.microsoft.com/office/drawing/2014/main" id="{E1BEDB34-F753-294A-AF25-EF5B330E1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1" name="Group 38">
              <a:extLst>
                <a:ext uri="{FF2B5EF4-FFF2-40B4-BE49-F238E27FC236}">
                  <a16:creationId xmlns:a16="http://schemas.microsoft.com/office/drawing/2014/main" id="{7FD0430A-75CD-4F46-9BFB-3A9AEC9561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202" name="Rectangle 39">
                <a:extLst>
                  <a:ext uri="{FF2B5EF4-FFF2-40B4-BE49-F238E27FC236}">
                    <a16:creationId xmlns:a16="http://schemas.microsoft.com/office/drawing/2014/main" id="{1BECE383-23DC-FD47-A037-AE2D9F60D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3" name="Rectangle 40">
                <a:extLst>
                  <a:ext uri="{FF2B5EF4-FFF2-40B4-BE49-F238E27FC236}">
                    <a16:creationId xmlns:a16="http://schemas.microsoft.com/office/drawing/2014/main" id="{72F94538-242B-4644-B340-6748418F1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4" name="Rectangle 41">
                <a:extLst>
                  <a:ext uri="{FF2B5EF4-FFF2-40B4-BE49-F238E27FC236}">
                    <a16:creationId xmlns:a16="http://schemas.microsoft.com/office/drawing/2014/main" id="{5E66C5BE-F6EC-034A-8E11-63B5DAB9D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5" name="Rectangle 42">
                <a:extLst>
                  <a:ext uri="{FF2B5EF4-FFF2-40B4-BE49-F238E27FC236}">
                    <a16:creationId xmlns:a16="http://schemas.microsoft.com/office/drawing/2014/main" id="{719AD067-5D18-B544-B0E3-7BC638EB8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2" name="Group 43">
              <a:extLst>
                <a:ext uri="{FF2B5EF4-FFF2-40B4-BE49-F238E27FC236}">
                  <a16:creationId xmlns:a16="http://schemas.microsoft.com/office/drawing/2014/main" id="{0EA8E840-08BC-7F41-A630-03237F04F0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198" name="Rectangle 44">
                <a:extLst>
                  <a:ext uri="{FF2B5EF4-FFF2-40B4-BE49-F238E27FC236}">
                    <a16:creationId xmlns:a16="http://schemas.microsoft.com/office/drawing/2014/main" id="{43165ABB-B500-0743-AFE0-01D13D7274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9" name="Rectangle 45">
                <a:extLst>
                  <a:ext uri="{FF2B5EF4-FFF2-40B4-BE49-F238E27FC236}">
                    <a16:creationId xmlns:a16="http://schemas.microsoft.com/office/drawing/2014/main" id="{EB75955D-7623-7B4B-BE16-D86D2E0A20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0" name="Rectangle 46">
                <a:extLst>
                  <a:ext uri="{FF2B5EF4-FFF2-40B4-BE49-F238E27FC236}">
                    <a16:creationId xmlns:a16="http://schemas.microsoft.com/office/drawing/2014/main" id="{9CD5011A-4CD9-B245-B021-8404CAB38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1" name="Rectangle 47">
                <a:extLst>
                  <a:ext uri="{FF2B5EF4-FFF2-40B4-BE49-F238E27FC236}">
                    <a16:creationId xmlns:a16="http://schemas.microsoft.com/office/drawing/2014/main" id="{DC3DEB0B-16F1-324A-B79C-86C6B1A05C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3" name="Group 48">
              <a:extLst>
                <a:ext uri="{FF2B5EF4-FFF2-40B4-BE49-F238E27FC236}">
                  <a16:creationId xmlns:a16="http://schemas.microsoft.com/office/drawing/2014/main" id="{2BF6BE56-7D14-8E44-B4D6-8F47A48049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194" name="Rectangle 49">
                <a:extLst>
                  <a:ext uri="{FF2B5EF4-FFF2-40B4-BE49-F238E27FC236}">
                    <a16:creationId xmlns:a16="http://schemas.microsoft.com/office/drawing/2014/main" id="{0A141B8E-E1D5-E74C-A241-CB18F35581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5" name="Rectangle 50">
                <a:extLst>
                  <a:ext uri="{FF2B5EF4-FFF2-40B4-BE49-F238E27FC236}">
                    <a16:creationId xmlns:a16="http://schemas.microsoft.com/office/drawing/2014/main" id="{59E3AD38-4D95-DD42-BEA1-9A607EE0B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6" name="Rectangle 51">
                <a:extLst>
                  <a:ext uri="{FF2B5EF4-FFF2-40B4-BE49-F238E27FC236}">
                    <a16:creationId xmlns:a16="http://schemas.microsoft.com/office/drawing/2014/main" id="{4AF8E431-625B-3A46-91AF-A824CB61B7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7" name="Rectangle 52">
                <a:extLst>
                  <a:ext uri="{FF2B5EF4-FFF2-40B4-BE49-F238E27FC236}">
                    <a16:creationId xmlns:a16="http://schemas.microsoft.com/office/drawing/2014/main" id="{7BBF8B0B-BDFA-E14E-A2C7-5D7BCCB92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4" name="Group 53">
              <a:extLst>
                <a:ext uri="{FF2B5EF4-FFF2-40B4-BE49-F238E27FC236}">
                  <a16:creationId xmlns:a16="http://schemas.microsoft.com/office/drawing/2014/main" id="{F9D7864F-61FE-374A-AC8D-1F360708FD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190" name="Rectangle 54">
                <a:extLst>
                  <a:ext uri="{FF2B5EF4-FFF2-40B4-BE49-F238E27FC236}">
                    <a16:creationId xmlns:a16="http://schemas.microsoft.com/office/drawing/2014/main" id="{F8843224-1EAA-9E4F-8FF7-C361E61DB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1" name="Rectangle 55">
                <a:extLst>
                  <a:ext uri="{FF2B5EF4-FFF2-40B4-BE49-F238E27FC236}">
                    <a16:creationId xmlns:a16="http://schemas.microsoft.com/office/drawing/2014/main" id="{E590E694-6B67-2745-87D8-669AB6020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2" name="Rectangle 56">
                <a:extLst>
                  <a:ext uri="{FF2B5EF4-FFF2-40B4-BE49-F238E27FC236}">
                    <a16:creationId xmlns:a16="http://schemas.microsoft.com/office/drawing/2014/main" id="{ADD943B9-1109-D740-A262-5B137A73AC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3" name="Rectangle 57">
                <a:extLst>
                  <a:ext uri="{FF2B5EF4-FFF2-40B4-BE49-F238E27FC236}">
                    <a16:creationId xmlns:a16="http://schemas.microsoft.com/office/drawing/2014/main" id="{C30D371E-65D2-8F45-9196-0B142E7948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5" name="Group 58">
              <a:extLst>
                <a:ext uri="{FF2B5EF4-FFF2-40B4-BE49-F238E27FC236}">
                  <a16:creationId xmlns:a16="http://schemas.microsoft.com/office/drawing/2014/main" id="{EC545055-A1AB-B546-989A-AC7E3419DC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186" name="Rectangle 59">
                <a:extLst>
                  <a:ext uri="{FF2B5EF4-FFF2-40B4-BE49-F238E27FC236}">
                    <a16:creationId xmlns:a16="http://schemas.microsoft.com/office/drawing/2014/main" id="{FA66ABA9-C5DB-FD4C-A0FC-B848059AC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7" name="Rectangle 60">
                <a:extLst>
                  <a:ext uri="{FF2B5EF4-FFF2-40B4-BE49-F238E27FC236}">
                    <a16:creationId xmlns:a16="http://schemas.microsoft.com/office/drawing/2014/main" id="{AA9C4B0C-6091-F244-9619-9EE27B684E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8" name="Rectangle 61">
                <a:extLst>
                  <a:ext uri="{FF2B5EF4-FFF2-40B4-BE49-F238E27FC236}">
                    <a16:creationId xmlns:a16="http://schemas.microsoft.com/office/drawing/2014/main" id="{A1258E41-8B7B-1B49-8AF7-19E26014F3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9" name="Rectangle 62">
                <a:extLst>
                  <a:ext uri="{FF2B5EF4-FFF2-40B4-BE49-F238E27FC236}">
                    <a16:creationId xmlns:a16="http://schemas.microsoft.com/office/drawing/2014/main" id="{E3D6D0D7-CFAA-804F-B06C-46CFF4A8AD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6" name="Group 63">
              <a:extLst>
                <a:ext uri="{FF2B5EF4-FFF2-40B4-BE49-F238E27FC236}">
                  <a16:creationId xmlns:a16="http://schemas.microsoft.com/office/drawing/2014/main" id="{A38CBBCA-2B30-4A42-8601-43E7325084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182" name="Rectangle 64">
                <a:extLst>
                  <a:ext uri="{FF2B5EF4-FFF2-40B4-BE49-F238E27FC236}">
                    <a16:creationId xmlns:a16="http://schemas.microsoft.com/office/drawing/2014/main" id="{B5A0780E-5857-6646-9BC2-949D4AF16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3" name="Rectangle 65">
                <a:extLst>
                  <a:ext uri="{FF2B5EF4-FFF2-40B4-BE49-F238E27FC236}">
                    <a16:creationId xmlns:a16="http://schemas.microsoft.com/office/drawing/2014/main" id="{A44A7CA5-4E8D-0841-B1D6-2947627BA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4" name="Rectangle 66">
                <a:extLst>
                  <a:ext uri="{FF2B5EF4-FFF2-40B4-BE49-F238E27FC236}">
                    <a16:creationId xmlns:a16="http://schemas.microsoft.com/office/drawing/2014/main" id="{51A28DA6-5251-6C4A-8CEA-72A9F45D20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5" name="Rectangle 67">
                <a:extLst>
                  <a:ext uri="{FF2B5EF4-FFF2-40B4-BE49-F238E27FC236}">
                    <a16:creationId xmlns:a16="http://schemas.microsoft.com/office/drawing/2014/main" id="{479E0E82-6CA7-E24A-A62F-1C26DAC55E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7" name="Group 68">
              <a:extLst>
                <a:ext uri="{FF2B5EF4-FFF2-40B4-BE49-F238E27FC236}">
                  <a16:creationId xmlns:a16="http://schemas.microsoft.com/office/drawing/2014/main" id="{0072C369-7EF8-914F-8573-13CB59EB89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178" name="Rectangle 69">
                <a:extLst>
                  <a:ext uri="{FF2B5EF4-FFF2-40B4-BE49-F238E27FC236}">
                    <a16:creationId xmlns:a16="http://schemas.microsoft.com/office/drawing/2014/main" id="{A76F4F57-FB00-5242-845A-A2FF158C0F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9" name="Rectangle 70">
                <a:extLst>
                  <a:ext uri="{FF2B5EF4-FFF2-40B4-BE49-F238E27FC236}">
                    <a16:creationId xmlns:a16="http://schemas.microsoft.com/office/drawing/2014/main" id="{7DD72635-4687-794C-B03C-EE97A2F2AD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0" name="Rectangle 71">
                <a:extLst>
                  <a:ext uri="{FF2B5EF4-FFF2-40B4-BE49-F238E27FC236}">
                    <a16:creationId xmlns:a16="http://schemas.microsoft.com/office/drawing/2014/main" id="{2DE15353-10F5-A049-8879-B5A70028B5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1" name="Rectangle 72">
                <a:extLst>
                  <a:ext uri="{FF2B5EF4-FFF2-40B4-BE49-F238E27FC236}">
                    <a16:creationId xmlns:a16="http://schemas.microsoft.com/office/drawing/2014/main" id="{6EC95F4C-62BF-7D4A-8934-13C9C81E6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8" name="Group 73">
              <a:extLst>
                <a:ext uri="{FF2B5EF4-FFF2-40B4-BE49-F238E27FC236}">
                  <a16:creationId xmlns:a16="http://schemas.microsoft.com/office/drawing/2014/main" id="{45E4EBBA-7060-8A47-AA90-AD8DA7C4AA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174" name="Rectangle 74">
                <a:extLst>
                  <a:ext uri="{FF2B5EF4-FFF2-40B4-BE49-F238E27FC236}">
                    <a16:creationId xmlns:a16="http://schemas.microsoft.com/office/drawing/2014/main" id="{D5C2CE4A-C96B-354B-B056-379259642D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5" name="Rectangle 75">
                <a:extLst>
                  <a:ext uri="{FF2B5EF4-FFF2-40B4-BE49-F238E27FC236}">
                    <a16:creationId xmlns:a16="http://schemas.microsoft.com/office/drawing/2014/main" id="{DEA736AA-A045-D24E-9CCE-2EE2BD6F08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6" name="Rectangle 76">
                <a:extLst>
                  <a:ext uri="{FF2B5EF4-FFF2-40B4-BE49-F238E27FC236}">
                    <a16:creationId xmlns:a16="http://schemas.microsoft.com/office/drawing/2014/main" id="{64595299-D994-7D4C-B599-B0CC37A8B7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7" name="Rectangle 77">
                <a:extLst>
                  <a:ext uri="{FF2B5EF4-FFF2-40B4-BE49-F238E27FC236}">
                    <a16:creationId xmlns:a16="http://schemas.microsoft.com/office/drawing/2014/main" id="{FFFE457F-1583-9042-B1A7-A80A37B6B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9" name="Group 78">
              <a:extLst>
                <a:ext uri="{FF2B5EF4-FFF2-40B4-BE49-F238E27FC236}">
                  <a16:creationId xmlns:a16="http://schemas.microsoft.com/office/drawing/2014/main" id="{83C6DA56-71F7-E74A-A1B2-CC375FB31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170" name="Rectangle 79">
                <a:extLst>
                  <a:ext uri="{FF2B5EF4-FFF2-40B4-BE49-F238E27FC236}">
                    <a16:creationId xmlns:a16="http://schemas.microsoft.com/office/drawing/2014/main" id="{DFC8C74F-C6F8-B841-BCAA-4E6F37F0A7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1" name="Rectangle 80">
                <a:extLst>
                  <a:ext uri="{FF2B5EF4-FFF2-40B4-BE49-F238E27FC236}">
                    <a16:creationId xmlns:a16="http://schemas.microsoft.com/office/drawing/2014/main" id="{DF66519A-6C6C-814B-AE2E-74156157EA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2" name="Rectangle 81">
                <a:extLst>
                  <a:ext uri="{FF2B5EF4-FFF2-40B4-BE49-F238E27FC236}">
                    <a16:creationId xmlns:a16="http://schemas.microsoft.com/office/drawing/2014/main" id="{CE444995-45BD-8445-9E1E-75E81A06DC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3" name="Rectangle 82">
                <a:extLst>
                  <a:ext uri="{FF2B5EF4-FFF2-40B4-BE49-F238E27FC236}">
                    <a16:creationId xmlns:a16="http://schemas.microsoft.com/office/drawing/2014/main" id="{9E95CFED-29BF-3F4C-9D82-AE7B6D340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222" name="Rectangle 83">
            <a:extLst>
              <a:ext uri="{FF2B5EF4-FFF2-40B4-BE49-F238E27FC236}">
                <a16:creationId xmlns:a16="http://schemas.microsoft.com/office/drawing/2014/main" id="{2954C821-269E-8D46-984E-749A5F6397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223" name="Rectangle 84">
            <a:extLst>
              <a:ext uri="{FF2B5EF4-FFF2-40B4-BE49-F238E27FC236}">
                <a16:creationId xmlns:a16="http://schemas.microsoft.com/office/drawing/2014/main" id="{8291468C-A8EF-4D44-8440-C437714C36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47A0BDA8-04E3-7744-3191-E7783AC5A9A3}"/>
              </a:ext>
            </a:extLst>
          </p:cNvPr>
          <p:cNvSpPr txBox="1"/>
          <p:nvPr userDrawn="1"/>
        </p:nvSpPr>
        <p:spPr>
          <a:xfrm>
            <a:off x="502508" y="6377957"/>
            <a:ext cx="905051" cy="3631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6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6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F507DCCB-9EE4-7AFA-4427-EA8EE15F4621}"/>
              </a:ext>
            </a:extLst>
          </p:cNvPr>
          <p:cNvSpPr txBox="1"/>
          <p:nvPr userDrawn="1"/>
        </p:nvSpPr>
        <p:spPr>
          <a:xfrm>
            <a:off x="7999385" y="6436435"/>
            <a:ext cx="49973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600" smtClean="0">
                <a:solidFill>
                  <a:schemeClr val="bg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600" dirty="0">
              <a:solidFill>
                <a:schemeClr val="bg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7A9AA25-112C-8AC4-32B9-40143F11978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5525" y="6433545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9" name="TextBox 2">
            <a:extLst>
              <a:ext uri="{FF2B5EF4-FFF2-40B4-BE49-F238E27FC236}">
                <a16:creationId xmlns:a16="http://schemas.microsoft.com/office/drawing/2014/main" id="{C6464105-A906-2EB7-8431-4AA6326DF643}"/>
              </a:ext>
            </a:extLst>
          </p:cNvPr>
          <p:cNvSpPr txBox="1"/>
          <p:nvPr userDrawn="1"/>
        </p:nvSpPr>
        <p:spPr>
          <a:xfrm>
            <a:off x="8383713" y="6395045"/>
            <a:ext cx="3642881" cy="329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4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4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4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400" dirty="0" err="1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4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400" dirty="0" err="1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400" dirty="0">
              <a:solidFill>
                <a:schemeClr val="bg1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079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68" y="2394856"/>
            <a:ext cx="6891755" cy="18890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Copyright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©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2024 XXX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XXX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599191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把</a:t>
            </a:r>
            <a: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AI</a:t>
            </a: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系统带入每个开发者、每个家庭、</a:t>
            </a:r>
            <a:b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每个组织，构建万物互联的智能世界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Bring AI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System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to every person, home and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Gill Sans MT" panose="020B0502020104020203" pitchFamily="34" charset="0"/>
              <a:ea typeface="Microsoft YaHei" charset="-122"/>
              <a:cs typeface="Microsoft YaHei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72D31F-379B-7E48-8BAB-A5640DD86C39}"/>
              </a:ext>
            </a:extLst>
          </p:cNvPr>
          <p:cNvSpPr/>
          <p:nvPr userDrawn="1"/>
        </p:nvSpPr>
        <p:spPr bwMode="auto">
          <a:xfrm>
            <a:off x="618969" y="205786"/>
            <a:ext cx="6891755" cy="6446427"/>
          </a:xfrm>
          <a:prstGeom prst="rect">
            <a:avLst/>
          </a:prstGeom>
          <a:blipFill dpi="0" rotWithShape="1">
            <a:blip r:embed="rId3" cstate="screen">
              <a:alphaModFix amt="33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21882" tIns="60941" rIns="121882" bIns="60941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1F3DDE87-89CE-3848-A1C3-2150D6C0F2CD}"/>
              </a:ext>
            </a:extLst>
          </p:cNvPr>
          <p:cNvSpPr txBox="1"/>
          <p:nvPr userDrawn="1"/>
        </p:nvSpPr>
        <p:spPr>
          <a:xfrm>
            <a:off x="8341794" y="4814879"/>
            <a:ext cx="1088553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C00000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800" b="1" dirty="0">
              <a:solidFill>
                <a:srgbClr val="C00000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EEF0F78-B57F-8D4C-A10F-C1BE427D4B8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7672" y="4861362"/>
            <a:ext cx="304066" cy="304066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3" name="TextBox 2">
            <a:extLst>
              <a:ext uri="{FF2B5EF4-FFF2-40B4-BE49-F238E27FC236}">
                <a16:creationId xmlns:a16="http://schemas.microsoft.com/office/drawing/2014/main" id="{5D60F0F4-118F-1946-A08D-99C1259DCFE3}"/>
              </a:ext>
            </a:extLst>
          </p:cNvPr>
          <p:cNvSpPr txBox="1"/>
          <p:nvPr userDrawn="1"/>
        </p:nvSpPr>
        <p:spPr>
          <a:xfrm>
            <a:off x="7867185" y="5295498"/>
            <a:ext cx="3603206" cy="329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4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4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4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4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AIInfra</a:t>
            </a:r>
            <a:endParaRPr lang="en-US" sz="14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0EC9B7D7-7D0C-DF4F-AD3A-7486CA53DE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B0B6BED-EC97-644A-A3AA-16845E63E14F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0EBDB5A-75AE-9C47-A64F-5171BD8F48E0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7" name="Group 18">
              <a:extLst>
                <a:ext uri="{FF2B5EF4-FFF2-40B4-BE49-F238E27FC236}">
                  <a16:creationId xmlns:a16="http://schemas.microsoft.com/office/drawing/2014/main" id="{527B1546-2E76-7B4C-A868-01866BFAE8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8" name="Rectangle 19">
                <a:extLst>
                  <a:ext uri="{FF2B5EF4-FFF2-40B4-BE49-F238E27FC236}">
                    <a16:creationId xmlns:a16="http://schemas.microsoft.com/office/drawing/2014/main" id="{A04BE7DC-57AD-E84A-99B6-5748D4F483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9" name="Rectangle 20">
                <a:extLst>
                  <a:ext uri="{FF2B5EF4-FFF2-40B4-BE49-F238E27FC236}">
                    <a16:creationId xmlns:a16="http://schemas.microsoft.com/office/drawing/2014/main" id="{5092770A-CB07-5648-8431-057E93EE9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0" name="Rectangle 21">
                <a:extLst>
                  <a:ext uri="{FF2B5EF4-FFF2-40B4-BE49-F238E27FC236}">
                    <a16:creationId xmlns:a16="http://schemas.microsoft.com/office/drawing/2014/main" id="{67EF5B91-6FE9-4549-9ECA-04964BEE56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1" name="Rectangle 22">
                <a:extLst>
                  <a:ext uri="{FF2B5EF4-FFF2-40B4-BE49-F238E27FC236}">
                    <a16:creationId xmlns:a16="http://schemas.microsoft.com/office/drawing/2014/main" id="{05182D15-89A2-6045-85B8-2280685F8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23">
              <a:extLst>
                <a:ext uri="{FF2B5EF4-FFF2-40B4-BE49-F238E27FC236}">
                  <a16:creationId xmlns:a16="http://schemas.microsoft.com/office/drawing/2014/main" id="{BBE18069-10C2-1945-BA80-A024FCF915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4" name="Rectangle 24">
                <a:extLst>
                  <a:ext uri="{FF2B5EF4-FFF2-40B4-BE49-F238E27FC236}">
                    <a16:creationId xmlns:a16="http://schemas.microsoft.com/office/drawing/2014/main" id="{A96CDD39-1926-5E4E-A9F7-499BEC236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5">
                <a:extLst>
                  <a:ext uri="{FF2B5EF4-FFF2-40B4-BE49-F238E27FC236}">
                    <a16:creationId xmlns:a16="http://schemas.microsoft.com/office/drawing/2014/main" id="{579B7635-77E5-5941-814B-D0090677EF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6">
                <a:extLst>
                  <a:ext uri="{FF2B5EF4-FFF2-40B4-BE49-F238E27FC236}">
                    <a16:creationId xmlns:a16="http://schemas.microsoft.com/office/drawing/2014/main" id="{38FBF335-4C26-E44C-A51F-6334936CEB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7">
                <a:extLst>
                  <a:ext uri="{FF2B5EF4-FFF2-40B4-BE49-F238E27FC236}">
                    <a16:creationId xmlns:a16="http://schemas.microsoft.com/office/drawing/2014/main" id="{8A3611F2-FDDF-F141-A871-D946E74F7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28">
              <a:extLst>
                <a:ext uri="{FF2B5EF4-FFF2-40B4-BE49-F238E27FC236}">
                  <a16:creationId xmlns:a16="http://schemas.microsoft.com/office/drawing/2014/main" id="{8682B6F8-0456-EC48-8FBE-44EA6E099F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70" name="Rectangle 29">
                <a:extLst>
                  <a:ext uri="{FF2B5EF4-FFF2-40B4-BE49-F238E27FC236}">
                    <a16:creationId xmlns:a16="http://schemas.microsoft.com/office/drawing/2014/main" id="{86BB10EF-5D49-5446-B416-860964EAB0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30">
                <a:extLst>
                  <a:ext uri="{FF2B5EF4-FFF2-40B4-BE49-F238E27FC236}">
                    <a16:creationId xmlns:a16="http://schemas.microsoft.com/office/drawing/2014/main" id="{519C7337-95C9-1347-97FA-15907949D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31">
                <a:extLst>
                  <a:ext uri="{FF2B5EF4-FFF2-40B4-BE49-F238E27FC236}">
                    <a16:creationId xmlns:a16="http://schemas.microsoft.com/office/drawing/2014/main" id="{BEDA1CC2-7E03-E349-9D8A-35B4EB50D4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32">
                <a:extLst>
                  <a:ext uri="{FF2B5EF4-FFF2-40B4-BE49-F238E27FC236}">
                    <a16:creationId xmlns:a16="http://schemas.microsoft.com/office/drawing/2014/main" id="{6478A1D2-1521-2844-9E68-4B4F96BAA7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33">
              <a:extLst>
                <a:ext uri="{FF2B5EF4-FFF2-40B4-BE49-F238E27FC236}">
                  <a16:creationId xmlns:a16="http://schemas.microsoft.com/office/drawing/2014/main" id="{EBDF60B0-CCA3-6A47-BCD7-DCABD40546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6" name="Rectangle 34">
                <a:extLst>
                  <a:ext uri="{FF2B5EF4-FFF2-40B4-BE49-F238E27FC236}">
                    <a16:creationId xmlns:a16="http://schemas.microsoft.com/office/drawing/2014/main" id="{5125594C-5313-C34E-839A-1DA18F778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5">
                <a:extLst>
                  <a:ext uri="{FF2B5EF4-FFF2-40B4-BE49-F238E27FC236}">
                    <a16:creationId xmlns:a16="http://schemas.microsoft.com/office/drawing/2014/main" id="{8313D8F3-D70F-4E4F-86B1-E609FF2882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6">
                <a:extLst>
                  <a:ext uri="{FF2B5EF4-FFF2-40B4-BE49-F238E27FC236}">
                    <a16:creationId xmlns:a16="http://schemas.microsoft.com/office/drawing/2014/main" id="{CBA1FA4C-75C0-D349-8630-E228CD4218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7">
                <a:extLst>
                  <a:ext uri="{FF2B5EF4-FFF2-40B4-BE49-F238E27FC236}">
                    <a16:creationId xmlns:a16="http://schemas.microsoft.com/office/drawing/2014/main" id="{00D2C4F8-6F52-1640-BB34-54901F330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38">
              <a:extLst>
                <a:ext uri="{FF2B5EF4-FFF2-40B4-BE49-F238E27FC236}">
                  <a16:creationId xmlns:a16="http://schemas.microsoft.com/office/drawing/2014/main" id="{69F5A2EF-9997-1942-A95A-9DBAB893CE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62" name="Rectangle 39">
                <a:extLst>
                  <a:ext uri="{FF2B5EF4-FFF2-40B4-BE49-F238E27FC236}">
                    <a16:creationId xmlns:a16="http://schemas.microsoft.com/office/drawing/2014/main" id="{5529C84D-B764-FE42-A1BF-78BED2ABC0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40">
                <a:extLst>
                  <a:ext uri="{FF2B5EF4-FFF2-40B4-BE49-F238E27FC236}">
                    <a16:creationId xmlns:a16="http://schemas.microsoft.com/office/drawing/2014/main" id="{CC97E4C5-963D-4B4E-9153-9E14F73F1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41">
                <a:extLst>
                  <a:ext uri="{FF2B5EF4-FFF2-40B4-BE49-F238E27FC236}">
                    <a16:creationId xmlns:a16="http://schemas.microsoft.com/office/drawing/2014/main" id="{E1872D1B-E07E-1E49-A78C-76802A09B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42">
                <a:extLst>
                  <a:ext uri="{FF2B5EF4-FFF2-40B4-BE49-F238E27FC236}">
                    <a16:creationId xmlns:a16="http://schemas.microsoft.com/office/drawing/2014/main" id="{532BE238-78B4-7E4A-8EA1-12ED81BC5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43">
              <a:extLst>
                <a:ext uri="{FF2B5EF4-FFF2-40B4-BE49-F238E27FC236}">
                  <a16:creationId xmlns:a16="http://schemas.microsoft.com/office/drawing/2014/main" id="{1FEC1308-2B32-CB4C-BAB2-FB1E6AFF13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8" name="Rectangle 44">
                <a:extLst>
                  <a:ext uri="{FF2B5EF4-FFF2-40B4-BE49-F238E27FC236}">
                    <a16:creationId xmlns:a16="http://schemas.microsoft.com/office/drawing/2014/main" id="{DB762B7D-0BDE-5F48-8858-6D69D4303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5">
                <a:extLst>
                  <a:ext uri="{FF2B5EF4-FFF2-40B4-BE49-F238E27FC236}">
                    <a16:creationId xmlns:a16="http://schemas.microsoft.com/office/drawing/2014/main" id="{A65AC15A-59B6-474B-B237-E106F036B6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6">
                <a:extLst>
                  <a:ext uri="{FF2B5EF4-FFF2-40B4-BE49-F238E27FC236}">
                    <a16:creationId xmlns:a16="http://schemas.microsoft.com/office/drawing/2014/main" id="{33BFDFF7-57E3-0C41-A90F-0543BAEB5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7">
                <a:extLst>
                  <a:ext uri="{FF2B5EF4-FFF2-40B4-BE49-F238E27FC236}">
                    <a16:creationId xmlns:a16="http://schemas.microsoft.com/office/drawing/2014/main" id="{D3FFE56D-5EA1-EA4D-B229-81FFE5A7E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48">
              <a:extLst>
                <a:ext uri="{FF2B5EF4-FFF2-40B4-BE49-F238E27FC236}">
                  <a16:creationId xmlns:a16="http://schemas.microsoft.com/office/drawing/2014/main" id="{3E677EA2-8362-AE45-BC63-8A925E8FC1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4" name="Rectangle 49">
                <a:extLst>
                  <a:ext uri="{FF2B5EF4-FFF2-40B4-BE49-F238E27FC236}">
                    <a16:creationId xmlns:a16="http://schemas.microsoft.com/office/drawing/2014/main" id="{83FE3FE3-7886-BC43-B7E9-DA589B3E1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50">
                <a:extLst>
                  <a:ext uri="{FF2B5EF4-FFF2-40B4-BE49-F238E27FC236}">
                    <a16:creationId xmlns:a16="http://schemas.microsoft.com/office/drawing/2014/main" id="{E618977A-DBEC-594A-8580-8F9AECCC11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51">
                <a:extLst>
                  <a:ext uri="{FF2B5EF4-FFF2-40B4-BE49-F238E27FC236}">
                    <a16:creationId xmlns:a16="http://schemas.microsoft.com/office/drawing/2014/main" id="{FD976F1A-42D5-E64F-BD6C-06908DD53C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52">
                <a:extLst>
                  <a:ext uri="{FF2B5EF4-FFF2-40B4-BE49-F238E27FC236}">
                    <a16:creationId xmlns:a16="http://schemas.microsoft.com/office/drawing/2014/main" id="{03EB2932-0DCA-3A4B-A65D-CC4D89814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53">
              <a:extLst>
                <a:ext uri="{FF2B5EF4-FFF2-40B4-BE49-F238E27FC236}">
                  <a16:creationId xmlns:a16="http://schemas.microsoft.com/office/drawing/2014/main" id="{A5649E5A-5F15-914A-A8CA-AB33C2CB52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50" name="Rectangle 54">
                <a:extLst>
                  <a:ext uri="{FF2B5EF4-FFF2-40B4-BE49-F238E27FC236}">
                    <a16:creationId xmlns:a16="http://schemas.microsoft.com/office/drawing/2014/main" id="{72A1B707-641B-BF4D-8664-0C48C26CC0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5">
                <a:extLst>
                  <a:ext uri="{FF2B5EF4-FFF2-40B4-BE49-F238E27FC236}">
                    <a16:creationId xmlns:a16="http://schemas.microsoft.com/office/drawing/2014/main" id="{FF8A8A92-54E5-0347-A974-C7FE63755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6">
                <a:extLst>
                  <a:ext uri="{FF2B5EF4-FFF2-40B4-BE49-F238E27FC236}">
                    <a16:creationId xmlns:a16="http://schemas.microsoft.com/office/drawing/2014/main" id="{15CA81D9-72B7-BB4F-A99C-BD6A58435C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7">
                <a:extLst>
                  <a:ext uri="{FF2B5EF4-FFF2-40B4-BE49-F238E27FC236}">
                    <a16:creationId xmlns:a16="http://schemas.microsoft.com/office/drawing/2014/main" id="{B9E74982-404B-344F-B919-2CBFE33C3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58">
              <a:extLst>
                <a:ext uri="{FF2B5EF4-FFF2-40B4-BE49-F238E27FC236}">
                  <a16:creationId xmlns:a16="http://schemas.microsoft.com/office/drawing/2014/main" id="{5B57D6E0-D696-A34B-B71C-E6E6867814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6" name="Rectangle 59">
                <a:extLst>
                  <a:ext uri="{FF2B5EF4-FFF2-40B4-BE49-F238E27FC236}">
                    <a16:creationId xmlns:a16="http://schemas.microsoft.com/office/drawing/2014/main" id="{C3598B2A-52EF-1644-8E8C-0CFCFD797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60">
                <a:extLst>
                  <a:ext uri="{FF2B5EF4-FFF2-40B4-BE49-F238E27FC236}">
                    <a16:creationId xmlns:a16="http://schemas.microsoft.com/office/drawing/2014/main" id="{D0F0F2FA-F49D-E847-A121-5738CFC3AC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61">
                <a:extLst>
                  <a:ext uri="{FF2B5EF4-FFF2-40B4-BE49-F238E27FC236}">
                    <a16:creationId xmlns:a16="http://schemas.microsoft.com/office/drawing/2014/main" id="{34F7EC08-7915-124B-85B7-8610F4FE00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62">
                <a:extLst>
                  <a:ext uri="{FF2B5EF4-FFF2-40B4-BE49-F238E27FC236}">
                    <a16:creationId xmlns:a16="http://schemas.microsoft.com/office/drawing/2014/main" id="{CBF28FF4-D780-264E-A96E-999F90B977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63">
              <a:extLst>
                <a:ext uri="{FF2B5EF4-FFF2-40B4-BE49-F238E27FC236}">
                  <a16:creationId xmlns:a16="http://schemas.microsoft.com/office/drawing/2014/main" id="{91151042-4ACA-7342-9339-1B21CA77E3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42" name="Rectangle 64">
                <a:extLst>
                  <a:ext uri="{FF2B5EF4-FFF2-40B4-BE49-F238E27FC236}">
                    <a16:creationId xmlns:a16="http://schemas.microsoft.com/office/drawing/2014/main" id="{9E4FBBCD-F8E4-A649-981E-D46343ADC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5">
                <a:extLst>
                  <a:ext uri="{FF2B5EF4-FFF2-40B4-BE49-F238E27FC236}">
                    <a16:creationId xmlns:a16="http://schemas.microsoft.com/office/drawing/2014/main" id="{03B778E3-4E84-DA4D-8FBE-A3CF4464E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6">
                <a:extLst>
                  <a:ext uri="{FF2B5EF4-FFF2-40B4-BE49-F238E27FC236}">
                    <a16:creationId xmlns:a16="http://schemas.microsoft.com/office/drawing/2014/main" id="{A739A690-256C-6B45-8F06-D782A2D46D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7">
                <a:extLst>
                  <a:ext uri="{FF2B5EF4-FFF2-40B4-BE49-F238E27FC236}">
                    <a16:creationId xmlns:a16="http://schemas.microsoft.com/office/drawing/2014/main" id="{A62FB270-DA45-CC43-B966-E5B4B93AB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7" name="Group 68">
              <a:extLst>
                <a:ext uri="{FF2B5EF4-FFF2-40B4-BE49-F238E27FC236}">
                  <a16:creationId xmlns:a16="http://schemas.microsoft.com/office/drawing/2014/main" id="{319919FB-1BAF-FA49-B450-7D04E48115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8" name="Rectangle 69">
                <a:extLst>
                  <a:ext uri="{FF2B5EF4-FFF2-40B4-BE49-F238E27FC236}">
                    <a16:creationId xmlns:a16="http://schemas.microsoft.com/office/drawing/2014/main" id="{557E3CC4-6914-A046-8E50-285DE0199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70">
                <a:extLst>
                  <a:ext uri="{FF2B5EF4-FFF2-40B4-BE49-F238E27FC236}">
                    <a16:creationId xmlns:a16="http://schemas.microsoft.com/office/drawing/2014/main" id="{9C9D87B6-8409-3E4C-A39A-27FCC1916B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71">
                <a:extLst>
                  <a:ext uri="{FF2B5EF4-FFF2-40B4-BE49-F238E27FC236}">
                    <a16:creationId xmlns:a16="http://schemas.microsoft.com/office/drawing/2014/main" id="{8E44D8DF-6579-7F40-A242-DA920ED379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72">
                <a:extLst>
                  <a:ext uri="{FF2B5EF4-FFF2-40B4-BE49-F238E27FC236}">
                    <a16:creationId xmlns:a16="http://schemas.microsoft.com/office/drawing/2014/main" id="{CD513B5C-7113-F14D-99D9-C73E95E461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8" name="Group 73">
              <a:extLst>
                <a:ext uri="{FF2B5EF4-FFF2-40B4-BE49-F238E27FC236}">
                  <a16:creationId xmlns:a16="http://schemas.microsoft.com/office/drawing/2014/main" id="{D6A7D29E-C46B-0747-86B2-75419D5531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4F04C9DB-93AE-614C-8876-96E3637C1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C5554F3B-E2F0-2945-A366-E7AD36F462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78782E55-DCC7-CE44-991D-BF17096DD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D72408E-6A44-9448-B58A-ED029093DF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9" name="Group 78">
              <a:extLst>
                <a:ext uri="{FF2B5EF4-FFF2-40B4-BE49-F238E27FC236}">
                  <a16:creationId xmlns:a16="http://schemas.microsoft.com/office/drawing/2014/main" id="{8ED4F9E5-4BBE-B548-9115-7B8E22D2A2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30" name="Rectangle 79">
                <a:extLst>
                  <a:ext uri="{FF2B5EF4-FFF2-40B4-BE49-F238E27FC236}">
                    <a16:creationId xmlns:a16="http://schemas.microsoft.com/office/drawing/2014/main" id="{3B8A6581-131D-824E-8913-DB991DC53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80">
                <a:extLst>
                  <a:ext uri="{FF2B5EF4-FFF2-40B4-BE49-F238E27FC236}">
                    <a16:creationId xmlns:a16="http://schemas.microsoft.com/office/drawing/2014/main" id="{F8A4D103-CAB9-A240-B9CA-A489B8D46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81">
                <a:extLst>
                  <a:ext uri="{FF2B5EF4-FFF2-40B4-BE49-F238E27FC236}">
                    <a16:creationId xmlns:a16="http://schemas.microsoft.com/office/drawing/2014/main" id="{041501D7-F06A-BF49-A8E5-02731A9948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82">
                <a:extLst>
                  <a:ext uri="{FF2B5EF4-FFF2-40B4-BE49-F238E27FC236}">
                    <a16:creationId xmlns:a16="http://schemas.microsoft.com/office/drawing/2014/main" id="{F99404D7-4332-9643-B495-D6154C54F2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82" name="Rectangle 83">
            <a:extLst>
              <a:ext uri="{FF2B5EF4-FFF2-40B4-BE49-F238E27FC236}">
                <a16:creationId xmlns:a16="http://schemas.microsoft.com/office/drawing/2014/main" id="{43ABAB17-CA5F-A74E-BB2E-090DBF5B85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3" name="Rectangle 84">
            <a:extLst>
              <a:ext uri="{FF2B5EF4-FFF2-40B4-BE49-F238E27FC236}">
                <a16:creationId xmlns:a16="http://schemas.microsoft.com/office/drawing/2014/main" id="{349F19F3-23A8-3242-9192-BA7445FD94D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TextBox 2">
            <a:extLst>
              <a:ext uri="{FF2B5EF4-FFF2-40B4-BE49-F238E27FC236}">
                <a16:creationId xmlns:a16="http://schemas.microsoft.com/office/drawing/2014/main" id="{B952CFF2-CD76-E646-B5C0-160ACDA764BB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pic>
        <p:nvPicPr>
          <p:cNvPr id="85" name="图片 84">
            <a:extLst>
              <a:ext uri="{FF2B5EF4-FFF2-40B4-BE49-F238E27FC236}">
                <a16:creationId xmlns:a16="http://schemas.microsoft.com/office/drawing/2014/main" id="{A6C0346B-14CF-D843-B655-A3D9F02332A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1187798" rtl="0" eaLnBrk="1" latinLnBrk="0" hangingPunct="1">
        <a:lnSpc>
          <a:spcPct val="90000"/>
        </a:lnSpc>
        <a:spcBef>
          <a:spcPct val="0"/>
        </a:spcBef>
        <a:buNone/>
        <a:defRPr sz="6600" b="0" kern="1200">
          <a:solidFill>
            <a:srgbClr val="1D1D1A"/>
          </a:solidFill>
          <a:latin typeface="Futura-Medium" panose="020B0602020204020303" pitchFamily="34" charset="-79"/>
          <a:ea typeface="Microsoft YaHei" panose="020B0503020204020204" pitchFamily="34" charset="-122"/>
          <a:cs typeface="Futura-Medium" panose="020B0602020204020303" pitchFamily="34" charset="-79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IEEE_754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arxiv.org/html/2409.16626v1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MindStudio概述">
            <a:extLst>
              <a:ext uri="{FF2B5EF4-FFF2-40B4-BE49-F238E27FC236}">
                <a16:creationId xmlns:a16="http://schemas.microsoft.com/office/drawing/2014/main" id="{11FD3E03-C3A8-6ECE-316F-AF29DCC6B4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0" t="3693" b="20743"/>
          <a:stretch/>
        </p:blipFill>
        <p:spPr bwMode="auto">
          <a:xfrm>
            <a:off x="0" y="0"/>
            <a:ext cx="121967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956C6CE-0F8A-4B8B-A85E-CECDD9097B54}"/>
              </a:ext>
            </a:extLst>
          </p:cNvPr>
          <p:cNvSpPr/>
          <p:nvPr/>
        </p:nvSpPr>
        <p:spPr>
          <a:xfrm>
            <a:off x="0" y="2749693"/>
            <a:ext cx="12196763" cy="3061699"/>
          </a:xfrm>
          <a:prstGeom prst="rect">
            <a:avLst/>
          </a:prstGeom>
          <a:solidFill>
            <a:srgbClr val="1D1D1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84F06FC8-A644-30C6-D07F-20FEFDFA57F8}"/>
              </a:ext>
            </a:extLst>
          </p:cNvPr>
          <p:cNvSpPr txBox="1">
            <a:spLocks/>
          </p:cNvSpPr>
          <p:nvPr/>
        </p:nvSpPr>
        <p:spPr>
          <a:xfrm>
            <a:off x="5532052" y="5777941"/>
            <a:ext cx="2144987" cy="979488"/>
          </a:xfrm>
          <a:prstGeom prst="rect">
            <a:avLst/>
          </a:prstGeom>
          <a:noFill/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000" kern="1200">
                <a:solidFill>
                  <a:srgbClr val="1D1D1B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800" dirty="0">
                <a:solidFill>
                  <a:schemeClr val="tx1"/>
                </a:solidFill>
                <a:latin typeface="ACGN-MiaoGB-Flash" panose="02020300000000000000" pitchFamily="18" charset="-122"/>
                <a:ea typeface="ACGN-MiaoGB-Flash" panose="02020300000000000000" pitchFamily="18" charset="-122"/>
              </a:rPr>
              <a:t>ZOMI</a:t>
            </a:r>
            <a:endParaRPr lang="zh-CN" altLang="en-US" sz="4800" dirty="0">
              <a:solidFill>
                <a:schemeClr val="tx1"/>
              </a:solidFill>
              <a:latin typeface="ACGN-MiaoGB-Flash" panose="02020300000000000000" pitchFamily="18" charset="-122"/>
              <a:ea typeface="ACGN-MiaoGB-Flash" panose="02020300000000000000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F83CF9F-E87F-9B24-194C-3FE5353898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26509" y="5962996"/>
            <a:ext cx="743400" cy="743400"/>
          </a:xfrm>
          <a:prstGeom prst="ellipse">
            <a:avLst/>
          </a:prstGeom>
          <a:ln w="19050" cap="rnd">
            <a:solidFill>
              <a:srgbClr val="FFFFFF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57EA8540-1E7D-F378-24FF-D989B2835265}"/>
              </a:ext>
            </a:extLst>
          </p:cNvPr>
          <p:cNvSpPr txBox="1">
            <a:spLocks/>
          </p:cNvSpPr>
          <p:nvPr/>
        </p:nvSpPr>
        <p:spPr>
          <a:xfrm>
            <a:off x="794489" y="3018090"/>
            <a:ext cx="10607784" cy="2526175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5pPr>
            <a:lvl6pPr marL="609402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6pPr>
            <a:lvl7pPr marL="1218804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7pPr>
            <a:lvl8pPr marL="1828206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8pPr>
            <a:lvl9pPr marL="2437608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9pPr>
          </a:lstStyle>
          <a:p>
            <a:pPr marL="50800" algn="ctr">
              <a:buClr>
                <a:srgbClr val="C00000"/>
              </a:buClr>
            </a:pPr>
            <a:r>
              <a:rPr lang="en-US" altLang="zh-CN" sz="9600" dirty="0">
                <a:solidFill>
                  <a:schemeClr val="tx2"/>
                </a:solidFill>
                <a:latin typeface="Lexend" pitchFamily="2" charset="0"/>
                <a:cs typeface="Futura-Medium" panose="020B0602020204020303" pitchFamily="34" charset="-79"/>
              </a:rPr>
              <a:t>GPU</a:t>
            </a:r>
            <a:r>
              <a:rPr lang="zh-CN" altLang="en-US" sz="9600" dirty="0">
                <a:solidFill>
                  <a:schemeClr val="tx2"/>
                </a:solidFill>
                <a:latin typeface="Lexend" pitchFamily="2" charset="0"/>
                <a:cs typeface="Futura-Medium" panose="020B0602020204020303" pitchFamily="34" charset="-79"/>
              </a:rPr>
              <a:t> </a:t>
            </a:r>
            <a:r>
              <a:rPr lang="en-US" altLang="zh-CN" sz="9600" dirty="0">
                <a:solidFill>
                  <a:schemeClr val="tx2"/>
                </a:solidFill>
                <a:latin typeface="Lexend" pitchFamily="2" charset="0"/>
                <a:cs typeface="Futura-Medium" panose="020B0602020204020303" pitchFamily="34" charset="-79"/>
              </a:rPr>
              <a:t>vs</a:t>
            </a:r>
            <a:r>
              <a:rPr lang="zh-CN" altLang="en-US" sz="9600" dirty="0">
                <a:solidFill>
                  <a:schemeClr val="tx2"/>
                </a:solidFill>
                <a:latin typeface="Lexend" pitchFamily="2" charset="0"/>
                <a:cs typeface="Futura-Medium" panose="020B0602020204020303" pitchFamily="34" charset="-79"/>
              </a:rPr>
              <a:t> </a:t>
            </a:r>
            <a:r>
              <a:rPr lang="en-US" altLang="zh-CN" sz="9600" dirty="0">
                <a:solidFill>
                  <a:schemeClr val="tx2"/>
                </a:solidFill>
                <a:latin typeface="Lexend" pitchFamily="2" charset="0"/>
                <a:cs typeface="Futura-Medium" panose="020B0602020204020303" pitchFamily="34" charset="-79"/>
              </a:rPr>
              <a:t>NPU</a:t>
            </a:r>
          </a:p>
          <a:p>
            <a:pPr marL="50800" algn="ctr">
              <a:buClr>
                <a:srgbClr val="C00000"/>
              </a:buClr>
            </a:pPr>
            <a:r>
              <a:rPr lang="zh-CN" altLang="en-US" sz="9600" dirty="0">
                <a:solidFill>
                  <a:schemeClr val="tx2"/>
                </a:solidFill>
                <a:latin typeface="Lexend" pitchFamily="2" charset="0"/>
                <a:cs typeface="Futura-Medium" panose="020B0602020204020303" pitchFamily="34" charset="-79"/>
              </a:rPr>
              <a:t>精度差异</a:t>
            </a:r>
          </a:p>
        </p:txBody>
      </p:sp>
    </p:spTree>
    <p:extLst>
      <p:ext uri="{BB962C8B-B14F-4D97-AF65-F5344CB8AC3E}">
        <p14:creationId xmlns:p14="http://schemas.microsoft.com/office/powerpoint/2010/main" val="3746352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CFD1E9C-E7C7-4EE8-A02C-77312697D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浮点数运算的硬件实现差异</a:t>
            </a:r>
            <a:endParaRPr lang="zh-CN" altLang="en-US" dirty="0"/>
          </a:p>
        </p:txBody>
      </p:sp>
      <p:sp>
        <p:nvSpPr>
          <p:cNvPr id="2" name="副标题 1">
            <a:extLst>
              <a:ext uri="{FF2B5EF4-FFF2-40B4-BE49-F238E27FC236}">
                <a16:creationId xmlns:a16="http://schemas.microsoft.com/office/drawing/2014/main" id="{7490E5D6-838C-4A46-86F1-EE9DF49721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b="1" dirty="0"/>
              <a:t>晶体管级设计，特指 </a:t>
            </a:r>
            <a:r>
              <a:rPr lang="en-US" altLang="zh-CN" b="1" dirty="0"/>
              <a:t>FPU</a:t>
            </a:r>
            <a:r>
              <a:rPr lang="zh-CN" altLang="en-US" b="1" dirty="0"/>
              <a:t>（浮点运算单元）结构：</a:t>
            </a:r>
          </a:p>
          <a:p>
            <a:pPr lvl="1"/>
            <a:r>
              <a:rPr lang="zh-CN" altLang="en-US" sz="1600" dirty="0"/>
              <a:t>不同厂商浮点运算单元在流水线设计、乘法器</a:t>
            </a:r>
            <a:r>
              <a:rPr lang="en-US" altLang="zh-CN" sz="1600" dirty="0"/>
              <a:t>/</a:t>
            </a:r>
            <a:r>
              <a:rPr lang="zh-CN" altLang="en-US" sz="1600" dirty="0"/>
              <a:t>加法器的位宽优化、舍入模式（</a:t>
            </a:r>
            <a:r>
              <a:rPr lang="en-US" altLang="zh-CN" sz="1600" dirty="0"/>
              <a:t>Round Mode</a:t>
            </a:r>
            <a:r>
              <a:rPr lang="zh-CN" altLang="en-US" sz="1600" dirty="0"/>
              <a:t>）实现上都存在差异。</a:t>
            </a:r>
            <a:endParaRPr lang="en-US" altLang="zh-CN" sz="1600" dirty="0"/>
          </a:p>
          <a:p>
            <a:pPr lvl="1"/>
            <a:r>
              <a:rPr lang="en-US" altLang="zh-CN" sz="1600" dirty="0"/>
              <a:t>E.g.</a:t>
            </a:r>
            <a:r>
              <a:rPr lang="zh-CN" altLang="en-US" sz="1600" dirty="0"/>
              <a:t>，</a:t>
            </a:r>
            <a:r>
              <a:rPr lang="en-US" altLang="zh-CN" sz="1600" dirty="0"/>
              <a:t>NV GPU</a:t>
            </a:r>
            <a:r>
              <a:rPr lang="zh-CN" altLang="en-US" sz="1600" dirty="0"/>
              <a:t> 采用更复杂累加器设计，昇腾 </a:t>
            </a:r>
            <a:r>
              <a:rPr lang="en-US" altLang="zh-CN" sz="1600" dirty="0"/>
              <a:t>NPU</a:t>
            </a:r>
            <a:r>
              <a:rPr lang="zh-CN" altLang="en-US" sz="1600" dirty="0"/>
              <a:t>针对 </a:t>
            </a:r>
            <a:r>
              <a:rPr lang="en-US" altLang="zh-CN" sz="1600" dirty="0"/>
              <a:t>AI</a:t>
            </a:r>
            <a:r>
              <a:rPr lang="zh-CN" altLang="en-US" sz="1600" dirty="0"/>
              <a:t> 矩阵乘优化特定计算路径。</a:t>
            </a:r>
            <a:endParaRPr lang="en-US" altLang="zh-CN" sz="1600" dirty="0"/>
          </a:p>
          <a:p>
            <a:pPr lvl="1"/>
            <a:r>
              <a:rPr lang="en-US" altLang="zh-CN" sz="1600" dirty="0"/>
              <a:t>PS</a:t>
            </a:r>
            <a:r>
              <a:rPr lang="zh-CN" altLang="en-US" sz="1600" dirty="0"/>
              <a:t>：</a:t>
            </a:r>
            <a:r>
              <a:rPr lang="en-US" altLang="zh-CN" sz="1600" dirty="0"/>
              <a:t>NV Tensor Core</a:t>
            </a:r>
            <a:r>
              <a:rPr lang="zh-CN" altLang="en-US" sz="1600" dirty="0"/>
              <a:t>与昇腾 </a:t>
            </a:r>
            <a:r>
              <a:rPr lang="en-US" altLang="zh-CN" sz="1600" dirty="0"/>
              <a:t>Cube Core</a:t>
            </a:r>
            <a:r>
              <a:rPr lang="zh-CN" altLang="en-US" sz="1600" dirty="0"/>
              <a:t> 都针对矩阵乘法优化，底层实现不同（数据流处理方式、累加器位宽）。</a:t>
            </a:r>
          </a:p>
          <a:p>
            <a:endParaRPr lang="en-US" altLang="zh-CN" dirty="0"/>
          </a:p>
          <a:p>
            <a:r>
              <a:rPr lang="zh-CN" altLang="en-US" b="1" dirty="0"/>
              <a:t>数值近似优化：</a:t>
            </a:r>
          </a:p>
          <a:p>
            <a:pPr lvl="1"/>
            <a:r>
              <a:rPr lang="zh-CN" altLang="en-US" dirty="0"/>
              <a:t>不同硬件对低精度计算（</a:t>
            </a:r>
            <a:r>
              <a:rPr lang="en-US" altLang="zh-CN" dirty="0"/>
              <a:t>FP16</a:t>
            </a:r>
            <a:r>
              <a:rPr lang="zh-CN" altLang="en-US" dirty="0"/>
              <a:t>）中的非规格化数（</a:t>
            </a:r>
            <a:r>
              <a:rPr lang="en-US" altLang="zh-CN" dirty="0"/>
              <a:t>Denormal Numbers</a:t>
            </a:r>
            <a:r>
              <a:rPr lang="zh-CN" altLang="en-US" dirty="0"/>
              <a:t>）进行截断或近似处理，以提升性能。截断策略差异会导致最终结果的小数位偏差。</a:t>
            </a:r>
          </a:p>
        </p:txBody>
      </p:sp>
    </p:spTree>
    <p:extLst>
      <p:ext uri="{BB962C8B-B14F-4D97-AF65-F5344CB8AC3E}">
        <p14:creationId xmlns:p14="http://schemas.microsoft.com/office/powerpoint/2010/main" val="15135974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EA466A7-C852-EAC4-9B28-4007E9020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NVIDIA Architecture</a:t>
            </a:r>
            <a:endParaRPr lang="zh-CN" altLang="en-US" dirty="0"/>
          </a:p>
        </p:txBody>
      </p:sp>
      <p:sp>
        <p:nvSpPr>
          <p:cNvPr id="2" name="副标题 1">
            <a:extLst>
              <a:ext uri="{FF2B5EF4-FFF2-40B4-BE49-F238E27FC236}">
                <a16:creationId xmlns:a16="http://schemas.microsoft.com/office/drawing/2014/main" id="{77826F90-636E-4838-AC4D-DC57F4A3C2B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13318" name="Picture 6" descr="NVIDIA Ampere Architecture In-Depth | NVIDIA Technical Blog">
            <a:extLst>
              <a:ext uri="{FF2B5EF4-FFF2-40B4-BE49-F238E27FC236}">
                <a16:creationId xmlns:a16="http://schemas.microsoft.com/office/drawing/2014/main" id="{C7C42859-7024-450F-9BA8-FE45DB0E3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5788" y="1274261"/>
            <a:ext cx="3833201" cy="506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22" name="Picture 10" descr="NVIDIA GPUs story. In this comprehensive post, I've… | by Ehsan  Yousefzadeh-Asl-Miandoab | Computing Systems and Hardware for emerging  applications (especially Machine Learning, Deep Learning) | Medium">
            <a:extLst>
              <a:ext uri="{FF2B5EF4-FFF2-40B4-BE49-F238E27FC236}">
                <a16:creationId xmlns:a16="http://schemas.microsoft.com/office/drawing/2014/main" id="{2329229E-CEC9-4A8A-97C7-6A983C8AB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754" y="1294130"/>
            <a:ext cx="7864388" cy="5060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69447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id="{E751A1C1-6940-437C-BB76-BA29BA2478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NVIDIA Micro-Architecture</a:t>
            </a:r>
            <a:endParaRPr lang="zh-CN" altLang="en-US" dirty="0"/>
          </a:p>
        </p:txBody>
      </p:sp>
      <p:pic>
        <p:nvPicPr>
          <p:cNvPr id="3" name="Picture 8" descr="Introduction to GPU architecture — OpenMP for GPU offloading documentation">
            <a:extLst>
              <a:ext uri="{FF2B5EF4-FFF2-40B4-BE49-F238E27FC236}">
                <a16:creationId xmlns:a16="http://schemas.microsoft.com/office/drawing/2014/main" id="{90B5887A-7BCC-4EAB-8CDD-A6F055104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199" y="934885"/>
            <a:ext cx="9504363" cy="5205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019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03D79D8-C6EC-4E84-A6C2-2CDBA3C25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Ascend Architecture</a:t>
            </a:r>
            <a:endParaRPr lang="zh-CN" altLang="en-US" dirty="0"/>
          </a:p>
        </p:txBody>
      </p:sp>
      <p:pic>
        <p:nvPicPr>
          <p:cNvPr id="16386" name="Picture 2" descr="09AscendSOC05.png">
            <a:extLst>
              <a:ext uri="{FF2B5EF4-FFF2-40B4-BE49-F238E27FC236}">
                <a16:creationId xmlns:a16="http://schemas.microsoft.com/office/drawing/2014/main" id="{DE6C122E-556D-4142-9FE6-5D77899DAB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17" y="1504950"/>
            <a:ext cx="11074293" cy="4850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09838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03D79D8-C6EC-4E84-A6C2-2CDBA3C25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Ascend Micro-Architecture</a:t>
            </a:r>
            <a:endParaRPr lang="zh-CN" altLang="en-US" dirty="0"/>
          </a:p>
        </p:txBody>
      </p:sp>
      <p:pic>
        <p:nvPicPr>
          <p:cNvPr id="17410" name="Picture 2" descr="10AscendCube01.png">
            <a:extLst>
              <a:ext uri="{FF2B5EF4-FFF2-40B4-BE49-F238E27FC236}">
                <a16:creationId xmlns:a16="http://schemas.microsoft.com/office/drawing/2014/main" id="{9D7D5317-F1B3-457C-BE4A-A8A8DF2E7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1360170"/>
            <a:ext cx="9859962" cy="504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95640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CFD1E9C-E7C7-4EE8-A02C-77312697D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IEEE </a:t>
            </a:r>
            <a:r>
              <a:rPr lang="zh-CN" altLang="en-US" dirty="0"/>
              <a:t>浮点运算标准</a:t>
            </a:r>
            <a:r>
              <a:rPr lang="en-US" altLang="zh-CN" dirty="0"/>
              <a:t>( </a:t>
            </a:r>
            <a:r>
              <a:rPr lang="en" altLang="zh-CN" dirty="0"/>
              <a:t>IEEE 754 ) </a:t>
            </a:r>
            <a:endParaRPr lang="zh-CN" altLang="en-US" dirty="0"/>
          </a:p>
        </p:txBody>
      </p:sp>
      <p:sp>
        <p:nvSpPr>
          <p:cNvPr id="2" name="副标题 1">
            <a:extLst>
              <a:ext uri="{FF2B5EF4-FFF2-40B4-BE49-F238E27FC236}">
                <a16:creationId xmlns:a16="http://schemas.microsoft.com/office/drawing/2014/main" id="{7490E5D6-838C-4A46-86F1-EE9DF497213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dirty="0">
                <a:effectLst/>
              </a:rPr>
              <a:t>电气电子工程师协会</a:t>
            </a:r>
            <a:r>
              <a:rPr lang="en-US" altLang="zh-CN" dirty="0">
                <a:effectLst/>
              </a:rPr>
              <a:t>(</a:t>
            </a:r>
            <a:r>
              <a:rPr lang="en" altLang="zh-CN" dirty="0">
                <a:effectLst/>
              </a:rPr>
              <a:t>IEEE)</a:t>
            </a:r>
            <a:r>
              <a:rPr lang="zh-CN" altLang="en-US" dirty="0">
                <a:effectLst/>
              </a:rPr>
              <a:t>于 </a:t>
            </a:r>
            <a:r>
              <a:rPr lang="en-US" altLang="zh-CN" dirty="0">
                <a:effectLst/>
              </a:rPr>
              <a:t>1985 </a:t>
            </a:r>
            <a:r>
              <a:rPr lang="zh-CN" altLang="en-US" dirty="0">
                <a:effectLst/>
              </a:rPr>
              <a:t>年制定的浮点运算 技术标准。该标准定义：</a:t>
            </a:r>
          </a:p>
          <a:p>
            <a:pPr marL="694190" lvl="1" indent="-457200">
              <a:buFont typeface="+mj-lt"/>
              <a:buAutoNum type="arabicPeriod"/>
            </a:pPr>
            <a:r>
              <a:rPr lang="zh-CN" altLang="en-US" b="1" dirty="0">
                <a:effectLst/>
              </a:rPr>
              <a:t>算术格式：</a:t>
            </a:r>
            <a:r>
              <a:rPr lang="zh-CN" altLang="en-US" dirty="0">
                <a:effectLst/>
              </a:rPr>
              <a:t>二进制和十进制浮点数据集，由有限数、无穷大和特殊“非数字”值（</a:t>
            </a:r>
            <a:r>
              <a:rPr lang="en" altLang="zh-CN" dirty="0" err="1">
                <a:effectLst/>
              </a:rPr>
              <a:t>NaN</a:t>
            </a:r>
            <a:r>
              <a:rPr lang="zh-CN" altLang="en" dirty="0">
                <a:effectLst/>
              </a:rPr>
              <a:t>）</a:t>
            </a:r>
            <a:r>
              <a:rPr lang="zh-CN" altLang="en-US" dirty="0">
                <a:effectLst/>
              </a:rPr>
              <a:t>组成</a:t>
            </a:r>
          </a:p>
          <a:p>
            <a:pPr marL="694190" lvl="1" indent="-457200">
              <a:buFont typeface="+mj-lt"/>
              <a:buAutoNum type="arabicPeriod"/>
            </a:pPr>
            <a:r>
              <a:rPr lang="zh-CN" altLang="en-US" b="1" dirty="0">
                <a:effectLst/>
              </a:rPr>
              <a:t>交换格式：</a:t>
            </a:r>
            <a:r>
              <a:rPr lang="zh-CN" altLang="en-US" dirty="0">
                <a:effectLst/>
              </a:rPr>
              <a:t>可用于以高效、紧凑的形式交换浮点数据的编码（位串）</a:t>
            </a:r>
          </a:p>
          <a:p>
            <a:pPr marL="694190" lvl="1" indent="-457200">
              <a:buFont typeface="+mj-lt"/>
              <a:buAutoNum type="arabicPeriod"/>
            </a:pPr>
            <a:r>
              <a:rPr lang="zh-CN" altLang="en-US" b="1" dirty="0">
                <a:effectLst/>
              </a:rPr>
              <a:t>舍入规则：</a:t>
            </a:r>
            <a:r>
              <a:rPr lang="zh-CN" altLang="en-US" dirty="0">
                <a:effectLst/>
              </a:rPr>
              <a:t>在算术和转换过程中对数字进行舍入时需满足的属性</a:t>
            </a:r>
          </a:p>
          <a:p>
            <a:pPr marL="694190" lvl="1" indent="-457200">
              <a:buFont typeface="+mj-lt"/>
              <a:buAutoNum type="arabicPeriod"/>
            </a:pPr>
            <a:r>
              <a:rPr lang="zh-CN" altLang="en-US" b="1" dirty="0">
                <a:effectLst/>
              </a:rPr>
              <a:t>运算：</a:t>
            </a:r>
            <a:r>
              <a:rPr lang="zh-CN" altLang="en-US" dirty="0">
                <a:effectLst/>
              </a:rPr>
              <a:t>算术格式的算术和其他运算（例如三角函数）</a:t>
            </a:r>
          </a:p>
          <a:p>
            <a:pPr marL="694190" lvl="1" indent="-457200">
              <a:buFont typeface="+mj-lt"/>
              <a:buAutoNum type="arabicPeriod"/>
            </a:pPr>
            <a:r>
              <a:rPr lang="zh-CN" altLang="en-US" b="1" dirty="0">
                <a:effectLst/>
              </a:rPr>
              <a:t>异常：</a:t>
            </a:r>
            <a:r>
              <a:rPr lang="zh-CN" altLang="en-US" dirty="0">
                <a:effectLst/>
              </a:rPr>
              <a:t>异常情况的指示（例如除零、溢出等）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" altLang="zh-CN" dirty="0">
                <a:hlinkClick r:id="rId2"/>
              </a:rPr>
              <a:t>https://en.wikipedia.org/wiki/IEEE_754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24507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05F4BEC8-2050-FCCA-A0F7-EC63478E5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FP8</a:t>
            </a:r>
            <a:r>
              <a:rPr lang="zh-CN" altLang="en-US" dirty="0"/>
              <a:t> </a:t>
            </a:r>
            <a:r>
              <a:rPr lang="en-US" altLang="zh-CN" dirty="0"/>
              <a:t>Tensor</a:t>
            </a:r>
            <a:r>
              <a:rPr lang="zh-CN" altLang="en-US" dirty="0"/>
              <a:t> </a:t>
            </a:r>
            <a:r>
              <a:rPr lang="en-US" altLang="zh-CN" dirty="0"/>
              <a:t>Core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5CCB0851-7735-29D5-3E74-600A7832749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26" name="Picture 2" descr="NVIDIA H100 Hopper FP8 Tensor Core - ServeTheHome">
            <a:extLst>
              <a:ext uri="{FF2B5EF4-FFF2-40B4-BE49-F238E27FC236}">
                <a16:creationId xmlns:a16="http://schemas.microsoft.com/office/drawing/2014/main" id="{2BE70A6D-FE3E-F788-64DD-55EEEA15E9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6" t="7602" r="5113" b="8297"/>
          <a:stretch/>
        </p:blipFill>
        <p:spPr bwMode="auto">
          <a:xfrm>
            <a:off x="935102" y="1250913"/>
            <a:ext cx="10340538" cy="5084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42728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5FC2ED9-8A55-ABC7-8E08-065C8AAE0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FP8</a:t>
            </a:r>
            <a:r>
              <a:rPr lang="zh-CN" altLang="en-US" dirty="0"/>
              <a:t> </a:t>
            </a:r>
            <a:r>
              <a:rPr lang="en-US" altLang="zh-CN" dirty="0"/>
              <a:t>Tensor</a:t>
            </a:r>
            <a:r>
              <a:rPr lang="zh-CN" altLang="en-US" dirty="0"/>
              <a:t> </a:t>
            </a:r>
            <a:r>
              <a:rPr lang="en-US" altLang="zh-CN" dirty="0"/>
              <a:t>Format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C5F2C5B-01E5-8230-451F-EF4513FD24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B555FCF-D859-3FF6-F407-E7E56AF473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6" t="18577" r="7155" b="6938"/>
          <a:stretch/>
        </p:blipFill>
        <p:spPr bwMode="auto">
          <a:xfrm>
            <a:off x="749138" y="1227040"/>
            <a:ext cx="10698486" cy="5108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6895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05F4BEC8-2050-FCCA-A0F7-EC63478E5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Huawei</a:t>
            </a:r>
            <a:r>
              <a:rPr lang="zh-CN" altLang="en-US" dirty="0"/>
              <a:t> </a:t>
            </a:r>
            <a:r>
              <a:rPr lang="en-US" altLang="zh-CN" dirty="0"/>
              <a:t>Ascend</a:t>
            </a:r>
            <a:r>
              <a:rPr lang="zh-CN" altLang="en-US" dirty="0"/>
              <a:t> </a:t>
            </a:r>
            <a:r>
              <a:rPr lang="en-US" altLang="zh-CN" dirty="0"/>
              <a:t>HiF8</a:t>
            </a: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5CCB0851-7735-29D5-3E74-600A7832749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ctr"/>
            <a:r>
              <a:rPr lang="en" altLang="zh-CN" dirty="0">
                <a:hlinkClick r:id="rId2"/>
              </a:rPr>
              <a:t>https://arxiv.org/html/2409.16626v1</a:t>
            </a:r>
            <a:endParaRPr lang="en" altLang="zh-CN" dirty="0"/>
          </a:p>
          <a:p>
            <a:pPr algn="ctr"/>
            <a:endParaRPr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F093D49-52EB-EA80-C241-539551898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8531" y="1860850"/>
            <a:ext cx="8035078" cy="443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641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6006016" y="1046095"/>
            <a:ext cx="184730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6354066-6802-6758-6C84-821A6D8F2985}"/>
              </a:ext>
            </a:extLst>
          </p:cNvPr>
          <p:cNvSpPr txBox="1"/>
          <p:nvPr/>
        </p:nvSpPr>
        <p:spPr>
          <a:xfrm>
            <a:off x="4728458" y="1046095"/>
            <a:ext cx="273985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03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11051C7-5225-CA0E-73F0-3DD1BB18A5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2406869"/>
            <a:ext cx="11161240" cy="3603651"/>
          </a:xfrm>
        </p:spPr>
        <p:txBody>
          <a:bodyPr/>
          <a:lstStyle/>
          <a:p>
            <a:r>
              <a:rPr lang="zh-CN" altLang="en-US" sz="9600" dirty="0">
                <a:solidFill>
                  <a:schemeClr val="tx2"/>
                </a:solidFill>
              </a:rPr>
              <a:t>软件栈</a:t>
            </a:r>
            <a:r>
              <a:rPr lang="en-US" altLang="zh-CN" sz="9600" dirty="0">
                <a:solidFill>
                  <a:schemeClr val="tx2"/>
                </a:solidFill>
              </a:rPr>
              <a:t>&amp;</a:t>
            </a:r>
            <a:r>
              <a:rPr lang="zh-CN" altLang="en-US" sz="9600" dirty="0">
                <a:solidFill>
                  <a:schemeClr val="tx2"/>
                </a:solidFill>
              </a:rPr>
              <a:t>算法实现</a:t>
            </a:r>
            <a:endParaRPr lang="en-US" altLang="zh-CN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1006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20AD9-B3CB-4B7F-429A-D4C9E3E9B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-US" altLang="zh-CN" dirty="0"/>
              <a:t>Question</a:t>
            </a:r>
            <a:r>
              <a:rPr lang="zh-CN" altLang="en-US" dirty="0"/>
              <a:t>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44A42C-4EA1-0BA9-68DC-09FE68154A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 anchor="t"/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sym typeface="Arial" panose="020B0604020202020204" pitchFamily="34" charset="0"/>
              </a:rPr>
              <a:t>相同 </a:t>
            </a:r>
            <a:r>
              <a:rPr lang="en-US" altLang="zh-CN" sz="2400" dirty="0">
                <a:sym typeface="Arial" panose="020B0604020202020204" pitchFamily="34" charset="0"/>
              </a:rPr>
              <a:t>FP16/BF16</a:t>
            </a:r>
            <a:r>
              <a:rPr lang="zh-CN" altLang="en-US" sz="2400" dirty="0">
                <a:sym typeface="Arial" panose="020B0604020202020204" pitchFamily="34" charset="0"/>
              </a:rPr>
              <a:t> 计算，</a:t>
            </a:r>
            <a:r>
              <a:rPr lang="zh-CN" altLang="en-US" sz="2400" dirty="0"/>
              <a:t>为什么 </a:t>
            </a:r>
            <a:r>
              <a:rPr lang="en-US" altLang="zh-CN" sz="2400" dirty="0"/>
              <a:t>GPU</a:t>
            </a:r>
            <a:r>
              <a:rPr lang="zh-CN" altLang="en-US" sz="2400" dirty="0"/>
              <a:t> 跟 </a:t>
            </a:r>
            <a:r>
              <a:rPr lang="en-US" altLang="zh-CN" sz="2400" dirty="0"/>
              <a:t>NPU</a:t>
            </a:r>
            <a:r>
              <a:rPr lang="zh-CN" altLang="en-US" sz="2400" dirty="0"/>
              <a:t> 精度有误差</a:t>
            </a:r>
            <a:r>
              <a:rPr lang="zh-CN" altLang="en-US" sz="2400" dirty="0">
                <a:sym typeface="Arial" panose="020B0604020202020204" pitchFamily="34" charset="0"/>
              </a:rPr>
              <a:t>？</a:t>
            </a:r>
            <a:endParaRPr lang="en-US" altLang="zh-CN" sz="2400" dirty="0">
              <a:sym typeface="Arial" panose="020B060402020202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sym typeface="Arial" panose="020B0604020202020204" pitchFamily="34" charset="0"/>
              </a:rPr>
              <a:t>相同数学逻辑计算，</a:t>
            </a:r>
            <a:r>
              <a:rPr lang="en-US" altLang="zh-CN" sz="2400" dirty="0">
                <a:sym typeface="Arial" panose="020B0604020202020204" pitchFamily="34" charset="0"/>
              </a:rPr>
              <a:t>NPU</a:t>
            </a:r>
            <a:r>
              <a:rPr lang="zh-CN" altLang="en-US" sz="2400" dirty="0">
                <a:sym typeface="Arial" panose="020B0604020202020204" pitchFamily="34" charset="0"/>
              </a:rPr>
              <a:t> 跟 </a:t>
            </a:r>
            <a:r>
              <a:rPr lang="en-US" altLang="zh-CN" sz="2400" dirty="0">
                <a:sym typeface="Arial" panose="020B0604020202020204" pitchFamily="34" charset="0"/>
              </a:rPr>
              <a:t>NPU</a:t>
            </a:r>
            <a:r>
              <a:rPr lang="zh-CN" altLang="en-US" sz="2400" dirty="0">
                <a:sym typeface="Arial" panose="020B0604020202020204" pitchFamily="34" charset="0"/>
              </a:rPr>
              <a:t> 间精度也会有误差？</a:t>
            </a:r>
            <a:endParaRPr lang="en-US" altLang="zh-CN" sz="2400" dirty="0">
              <a:sym typeface="Arial" panose="020B0604020202020204" pitchFamily="34" charset="0"/>
            </a:endParaRPr>
          </a:p>
          <a:p>
            <a:pPr marL="694190" lvl="1" indent="-457200"/>
            <a:r>
              <a:rPr lang="en-US" altLang="zh-CN" sz="2000" dirty="0">
                <a:sym typeface="Arial" panose="020B0604020202020204" pitchFamily="34" charset="0"/>
              </a:rPr>
              <a:t>E.g. </a:t>
            </a:r>
            <a:r>
              <a:rPr lang="en-US" altLang="zh-CN" sz="2000" dirty="0" err="1">
                <a:sym typeface="Arial" panose="020B0604020202020204" pitchFamily="34" charset="0"/>
              </a:rPr>
              <a:t>A.sum</a:t>
            </a:r>
            <a:r>
              <a:rPr lang="en-US" altLang="zh-CN" sz="2000" dirty="0">
                <a:sym typeface="Arial" panose="020B0604020202020204" pitchFamily="34" charset="0"/>
              </a:rPr>
              <a:t>()/</a:t>
            </a:r>
            <a:r>
              <a:rPr lang="en-US" altLang="zh-CN" sz="2000" dirty="0" err="1">
                <a:sym typeface="Arial" panose="020B0604020202020204" pitchFamily="34" charset="0"/>
              </a:rPr>
              <a:t>A.size</a:t>
            </a:r>
            <a:r>
              <a:rPr lang="en-US" altLang="zh-CN" sz="2000" dirty="0">
                <a:sym typeface="Arial" panose="020B0604020202020204" pitchFamily="34" charset="0"/>
              </a:rPr>
              <a:t>() != </a:t>
            </a:r>
            <a:r>
              <a:rPr lang="en-US" altLang="zh-CN" sz="2000" dirty="0" err="1">
                <a:sym typeface="Arial" panose="020B0604020202020204" pitchFamily="34" charset="0"/>
              </a:rPr>
              <a:t>A.mean</a:t>
            </a:r>
            <a:r>
              <a:rPr lang="en-US" altLang="zh-CN" sz="2000" dirty="0">
                <a:sym typeface="Arial" panose="020B0604020202020204" pitchFamily="34" charset="0"/>
              </a:rPr>
              <a:t>() 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>
                <a:sym typeface="Arial" panose="020B0604020202020204" pitchFamily="34" charset="0"/>
              </a:rPr>
              <a:t>能实现精度一模一样？如果不能，是什么原因？</a:t>
            </a:r>
            <a:endParaRPr lang="en-US" altLang="zh-CN" sz="2400" dirty="0">
              <a:sym typeface="Arial" panose="020B0604020202020204" pitchFamily="34" charset="0"/>
            </a:endParaRPr>
          </a:p>
        </p:txBody>
      </p:sp>
      <p:pic>
        <p:nvPicPr>
          <p:cNvPr id="4" name="Picture 2" descr="超级无敌好用的表情包问号猫_ID#m0603y61 - 4K图库">
            <a:extLst>
              <a:ext uri="{FF2B5EF4-FFF2-40B4-BE49-F238E27FC236}">
                <a16:creationId xmlns:a16="http://schemas.microsoft.com/office/drawing/2014/main" id="{09A99F38-7D30-C715-DBB5-3078BB8307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4375" y="4085678"/>
            <a:ext cx="2259576" cy="2249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27730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DB100F0B-32D6-4501-902E-126C20907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软件栈与算法实现的差异</a:t>
            </a:r>
            <a:endParaRPr lang="zh-CN" altLang="en-US" dirty="0"/>
          </a:p>
        </p:txBody>
      </p:sp>
      <p:sp>
        <p:nvSpPr>
          <p:cNvPr id="2" name="副标题 1">
            <a:extLst>
              <a:ext uri="{FF2B5EF4-FFF2-40B4-BE49-F238E27FC236}">
                <a16:creationId xmlns:a16="http://schemas.microsoft.com/office/drawing/2014/main" id="{973B0701-01C5-4E7B-ACEF-D9FC566D6AF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zh-CN" altLang="zh-CN" b="1" dirty="0"/>
              <a:t>数学库的底层实现：</a:t>
            </a:r>
          </a:p>
          <a:p>
            <a:pPr lvl="1"/>
            <a:r>
              <a:rPr lang="en-US" altLang="zh-CN" dirty="0"/>
              <a:t>NV </a:t>
            </a:r>
            <a:r>
              <a:rPr lang="zh-CN" altLang="zh-CN" dirty="0"/>
              <a:t>cuBLAS</a:t>
            </a:r>
            <a:r>
              <a:rPr lang="en-US" altLang="zh-CN" dirty="0"/>
              <a:t> </a:t>
            </a:r>
            <a:r>
              <a:rPr lang="zh-CN" altLang="zh-CN" dirty="0"/>
              <a:t>与昇腾</a:t>
            </a:r>
            <a:r>
              <a:rPr lang="en-US" altLang="zh-CN" dirty="0"/>
              <a:t> </a:t>
            </a:r>
            <a:r>
              <a:rPr lang="zh-CN" altLang="zh-CN" dirty="0"/>
              <a:t>CANN</a:t>
            </a:r>
            <a:r>
              <a:rPr lang="en-US" altLang="zh-CN" dirty="0"/>
              <a:t> </a:t>
            </a:r>
            <a:r>
              <a:rPr lang="zh-CN" altLang="en-US" dirty="0"/>
              <a:t>算子</a:t>
            </a:r>
            <a:r>
              <a:rPr lang="zh-CN" altLang="zh-CN" dirty="0"/>
              <a:t>库在矩阵乘法的分块（Tiling）、循环展开（Loop Unrolling）、内存访问</a:t>
            </a:r>
            <a:r>
              <a:rPr lang="zh-CN" altLang="en-US" dirty="0"/>
              <a:t>的实现上</a:t>
            </a:r>
            <a:r>
              <a:rPr lang="zh-CN" altLang="zh-CN" dirty="0"/>
              <a:t>存在差异。</a:t>
            </a:r>
          </a:p>
          <a:p>
            <a:pPr lvl="1"/>
            <a:r>
              <a:rPr lang="zh-CN" altLang="zh-CN" dirty="0"/>
              <a:t>不同库对矩阵乘法的并行拆分策略（GEMM分块大小）会影响浮点累加的顺序，导致舍入误差积累方向不同。</a:t>
            </a:r>
            <a:endParaRPr lang="en-US" altLang="zh-CN" dirty="0"/>
          </a:p>
          <a:p>
            <a:pPr lvl="1"/>
            <a:endParaRPr lang="zh-CN" altLang="zh-CN" dirty="0"/>
          </a:p>
          <a:p>
            <a:pPr lvl="0"/>
            <a:r>
              <a:rPr lang="zh-CN" altLang="zh-CN" b="1" dirty="0"/>
              <a:t>编译器优化：</a:t>
            </a:r>
          </a:p>
          <a:p>
            <a:pPr lvl="1"/>
            <a:r>
              <a:rPr lang="zh-CN" altLang="zh-CN" dirty="0"/>
              <a:t>编译器对指令重排（Instruction Reordering）、融合乘加（FMA）指令使用影响中间结果的精度。昇腾</a:t>
            </a:r>
            <a:r>
              <a:rPr lang="en-US" altLang="zh-CN" dirty="0"/>
              <a:t>CANN</a:t>
            </a:r>
            <a:r>
              <a:rPr lang="zh-CN" altLang="en-US" dirty="0"/>
              <a:t>底层的</a:t>
            </a:r>
            <a:r>
              <a:rPr lang="zh-CN" altLang="zh-CN" dirty="0"/>
              <a:t>编译器与英伟达的NVCC指令序列不同。</a:t>
            </a:r>
          </a:p>
        </p:txBody>
      </p:sp>
    </p:spTree>
    <p:extLst>
      <p:ext uri="{BB962C8B-B14F-4D97-AF65-F5344CB8AC3E}">
        <p14:creationId xmlns:p14="http://schemas.microsoft.com/office/powerpoint/2010/main" val="23126169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6006016" y="1046095"/>
            <a:ext cx="184730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6354066-6802-6758-6C84-821A6D8F2985}"/>
              </a:ext>
            </a:extLst>
          </p:cNvPr>
          <p:cNvSpPr txBox="1"/>
          <p:nvPr/>
        </p:nvSpPr>
        <p:spPr>
          <a:xfrm>
            <a:off x="4728458" y="1046095"/>
            <a:ext cx="273985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04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11051C7-5225-CA0E-73F0-3DD1BB18A5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2406869"/>
            <a:ext cx="11161240" cy="3603651"/>
          </a:xfrm>
        </p:spPr>
        <p:txBody>
          <a:bodyPr/>
          <a:lstStyle/>
          <a:p>
            <a:r>
              <a:rPr lang="zh-CN" altLang="en-US" sz="9600" dirty="0">
                <a:solidFill>
                  <a:schemeClr val="tx2"/>
                </a:solidFill>
              </a:rPr>
              <a:t>其他差异</a:t>
            </a:r>
            <a:endParaRPr lang="en-US" altLang="zh-CN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62706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0D0AC2BD-9405-406F-98A5-7A2CF4523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并行计算的非确定性</a:t>
            </a:r>
          </a:p>
        </p:txBody>
      </p:sp>
      <p:sp>
        <p:nvSpPr>
          <p:cNvPr id="2" name="副标题 1">
            <a:extLst>
              <a:ext uri="{FF2B5EF4-FFF2-40B4-BE49-F238E27FC236}">
                <a16:creationId xmlns:a16="http://schemas.microsoft.com/office/drawing/2014/main" id="{973B0701-01C5-4E7B-ACEF-D9FC566D6AF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0"/>
            <a:r>
              <a:rPr lang="zh-CN" altLang="zh-CN" b="1" dirty="0"/>
              <a:t>线程调度与计算顺序</a:t>
            </a:r>
            <a:r>
              <a:rPr lang="zh-CN" altLang="en-US" b="1" dirty="0"/>
              <a:t>不同</a:t>
            </a:r>
            <a:r>
              <a:rPr lang="zh-CN" altLang="zh-CN" b="1" dirty="0"/>
              <a:t>：</a:t>
            </a:r>
          </a:p>
          <a:p>
            <a:pPr lvl="1"/>
            <a:r>
              <a:rPr lang="zh-CN" altLang="zh-CN" dirty="0"/>
              <a:t>并行计算中，线程块的执行顺序和线程间的数据同步存在非确定性</a:t>
            </a:r>
            <a:r>
              <a:rPr lang="zh-CN" altLang="en-US" dirty="0"/>
              <a:t>。</a:t>
            </a:r>
            <a:r>
              <a:rPr lang="en-US" altLang="zh-CN" dirty="0"/>
              <a:t>E.g.</a:t>
            </a:r>
            <a:r>
              <a:rPr lang="zh-CN" altLang="en-US" dirty="0"/>
              <a:t>，</a:t>
            </a:r>
            <a:r>
              <a:rPr lang="zh-CN" altLang="zh-CN" dirty="0"/>
              <a:t>CUDA</a:t>
            </a:r>
            <a:r>
              <a:rPr lang="en-US" altLang="zh-CN" dirty="0"/>
              <a:t> </a:t>
            </a:r>
            <a:r>
              <a:rPr lang="zh-CN" altLang="en-US" dirty="0"/>
              <a:t>多线程 </a:t>
            </a:r>
            <a:r>
              <a:rPr lang="zh-CN" altLang="zh-CN" dirty="0"/>
              <a:t>warp</a:t>
            </a:r>
            <a:r>
              <a:rPr lang="en-US" altLang="zh-CN" dirty="0"/>
              <a:t> </a:t>
            </a:r>
            <a:r>
              <a:rPr lang="zh-CN" altLang="zh-CN" dirty="0"/>
              <a:t>调度策略与昇腾的</a:t>
            </a:r>
            <a:r>
              <a:rPr lang="zh-CN" altLang="en-US" dirty="0"/>
              <a:t>多进程</a:t>
            </a:r>
            <a:r>
              <a:rPr lang="zh-CN" altLang="zh-CN" dirty="0"/>
              <a:t>核函数调度</a:t>
            </a:r>
            <a:r>
              <a:rPr lang="zh-CN" altLang="en-US" dirty="0"/>
              <a:t>不同。</a:t>
            </a:r>
            <a:endParaRPr lang="en-US" altLang="zh-CN" dirty="0"/>
          </a:p>
          <a:p>
            <a:pPr lvl="1"/>
            <a:endParaRPr lang="zh-CN" altLang="zh-CN" dirty="0"/>
          </a:p>
          <a:p>
            <a:pPr lvl="0"/>
            <a:r>
              <a:rPr lang="zh-CN" altLang="zh-CN" b="1" dirty="0"/>
              <a:t>内存访问竞争：</a:t>
            </a:r>
          </a:p>
          <a:p>
            <a:pPr lvl="1"/>
            <a:r>
              <a:rPr lang="zh-CN" altLang="zh-CN" dirty="0"/>
              <a:t>共享内存或缓存（如L1/L2）的访问中，不同硬件内存一致性可能影响数据更新的时序，间接导致计算结果的微小偏差。</a:t>
            </a:r>
          </a:p>
          <a:p>
            <a:pPr lvl="0"/>
            <a:endParaRPr lang="zh-CN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31517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2B9A1D5-93F2-4336-8A16-9FE503F58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舍入误差累积</a:t>
            </a:r>
          </a:p>
        </p:txBody>
      </p:sp>
      <p:sp>
        <p:nvSpPr>
          <p:cNvPr id="2" name="副标题 1">
            <a:extLst>
              <a:ext uri="{FF2B5EF4-FFF2-40B4-BE49-F238E27FC236}">
                <a16:creationId xmlns:a16="http://schemas.microsoft.com/office/drawing/2014/main" id="{973B0701-01C5-4E7B-ACEF-D9FC566D6AF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舍入误差</a:t>
            </a:r>
            <a:r>
              <a:rPr lang="zh-CN" altLang="en-US" dirty="0"/>
              <a:t>：</a:t>
            </a:r>
          </a:p>
          <a:p>
            <a:pPr lvl="1"/>
            <a:r>
              <a:rPr lang="zh-CN" altLang="en-US" dirty="0"/>
              <a:t>矩阵乘法 </a:t>
            </a:r>
            <a:r>
              <a:rPr lang="en-US" altLang="zh-CN" dirty="0"/>
              <a:t>GEMM </a:t>
            </a:r>
            <a:r>
              <a:rPr lang="zh-CN" altLang="en-US" dirty="0"/>
              <a:t>中逐元素乘法和累加操作会引入多次舍入误差。昇腾</a:t>
            </a:r>
            <a:r>
              <a:rPr lang="en-US" altLang="zh-CN" dirty="0"/>
              <a:t>NPU</a:t>
            </a:r>
            <a:r>
              <a:rPr lang="zh-CN" altLang="en-US" dirty="0"/>
              <a:t>与 </a:t>
            </a:r>
            <a:r>
              <a:rPr lang="en-US" altLang="zh-CN" dirty="0"/>
              <a:t>NV GPU </a:t>
            </a:r>
            <a:r>
              <a:rPr lang="zh-CN" altLang="en-US" dirty="0"/>
              <a:t>浮点运算单元在每一步的舍入规则（</a:t>
            </a:r>
            <a:r>
              <a:rPr lang="en-US" altLang="zh-CN" dirty="0"/>
              <a:t>IEEE 754</a:t>
            </a:r>
            <a:r>
              <a:rPr lang="zh-CN" altLang="en-US" dirty="0"/>
              <a:t>标准的</a:t>
            </a:r>
            <a:r>
              <a:rPr lang="en-US" altLang="zh-CN" dirty="0"/>
              <a:t>Round-to-Nearest</a:t>
            </a:r>
            <a:r>
              <a:rPr lang="zh-CN" altLang="en-US" dirty="0"/>
              <a:t>模式）可能存在细微差异，误差会在多次运算中逐步累积。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503832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6006016" y="1046095"/>
            <a:ext cx="184730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6354066-6802-6758-6C84-821A6D8F2985}"/>
              </a:ext>
            </a:extLst>
          </p:cNvPr>
          <p:cNvSpPr txBox="1"/>
          <p:nvPr/>
        </p:nvSpPr>
        <p:spPr>
          <a:xfrm>
            <a:off x="4728458" y="1046095"/>
            <a:ext cx="273985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05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11051C7-5225-CA0E-73F0-3DD1BB18A5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2406869"/>
            <a:ext cx="11161240" cy="3603651"/>
          </a:xfrm>
        </p:spPr>
        <p:txBody>
          <a:bodyPr/>
          <a:lstStyle/>
          <a:p>
            <a:r>
              <a:rPr lang="zh-CN" altLang="en-US" sz="9600" b="1" dirty="0">
                <a:solidFill>
                  <a:schemeClr val="tx2"/>
                </a:solidFill>
                <a:latin typeface="Lexend" pitchFamily="2" charset="0"/>
              </a:rPr>
              <a:t>总结与思考</a:t>
            </a:r>
            <a:endParaRPr lang="en-US" altLang="zh-CN" sz="9600" b="1" dirty="0">
              <a:solidFill>
                <a:schemeClr val="tx2"/>
              </a:solidFill>
              <a:latin typeface="Lexend" pitchFamily="2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289344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875E3125-B0C3-4AF2-A8A5-90484BF70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为什么</a:t>
            </a:r>
            <a:r>
              <a:rPr lang="en-US" altLang="zh-CN" dirty="0"/>
              <a:t>GPU</a:t>
            </a:r>
            <a:r>
              <a:rPr lang="zh-CN" altLang="en-US" dirty="0"/>
              <a:t>跟</a:t>
            </a:r>
            <a:r>
              <a:rPr lang="en-US" altLang="zh-CN" dirty="0"/>
              <a:t>NPU</a:t>
            </a:r>
            <a:r>
              <a:rPr lang="zh-CN" altLang="en-US" dirty="0"/>
              <a:t>精度有误差？</a:t>
            </a:r>
          </a:p>
        </p:txBody>
      </p:sp>
      <p:sp>
        <p:nvSpPr>
          <p:cNvPr id="2" name="副标题 1"/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400" b="1" dirty="0"/>
              <a:t>数学的交换律和结合律，不同！</a:t>
            </a:r>
            <a:endParaRPr lang="en-US" altLang="zh-CN" sz="2400" b="1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b="1" dirty="0"/>
              <a:t>浮点数运算，硬件实现差异！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b="1" dirty="0"/>
              <a:t>软件栈与算法，实现差异！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并行计算的非确定性行为！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数值稳定性与误差累积！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306F04B-D0A4-4EB9-818A-AB9A13375BB1}"/>
              </a:ext>
            </a:extLst>
          </p:cNvPr>
          <p:cNvSpPr/>
          <p:nvPr/>
        </p:nvSpPr>
        <p:spPr>
          <a:xfrm>
            <a:off x="513709" y="1263650"/>
            <a:ext cx="10681341" cy="4781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4" name="Picture 2" descr="思考表情包图片-思考表情包模板下载-包图网">
            <a:extLst>
              <a:ext uri="{FF2B5EF4-FFF2-40B4-BE49-F238E27FC236}">
                <a16:creationId xmlns:a16="http://schemas.microsoft.com/office/drawing/2014/main" id="{A72BC63C-3B5F-1004-B77C-CC8696FD8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7838" y="3963343"/>
            <a:ext cx="2299270" cy="229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15474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DCD7228-F07C-EF1F-661B-746719817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DC4D5A8-871C-4E8C-3DA1-483763B32A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GPU</a:t>
            </a:r>
            <a:r>
              <a:rPr lang="zh-CN" altLang="en-US" dirty="0"/>
              <a:t> 跟 </a:t>
            </a:r>
            <a:r>
              <a:rPr lang="en-US" altLang="zh-CN" dirty="0"/>
              <a:t>GPU</a:t>
            </a:r>
            <a:r>
              <a:rPr lang="zh-CN" altLang="en-US" dirty="0"/>
              <a:t> 不同代产品（</a:t>
            </a:r>
            <a:r>
              <a:rPr lang="en-US" altLang="zh-CN" dirty="0"/>
              <a:t>H100</a:t>
            </a:r>
            <a:r>
              <a:rPr lang="zh-CN" altLang="en-US" dirty="0"/>
              <a:t> </a:t>
            </a:r>
            <a:r>
              <a:rPr lang="en-US" altLang="zh-CN" dirty="0"/>
              <a:t>vs</a:t>
            </a:r>
            <a:r>
              <a:rPr lang="zh-CN" altLang="en-US" dirty="0"/>
              <a:t> </a:t>
            </a:r>
            <a:r>
              <a:rPr lang="en-US" altLang="zh-CN" dirty="0"/>
              <a:t>A100</a:t>
            </a:r>
            <a:r>
              <a:rPr lang="zh-CN" altLang="en-US" dirty="0"/>
              <a:t>）相同模型都会精度有差异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 GPU</a:t>
            </a:r>
            <a:r>
              <a:rPr lang="zh-CN" altLang="en-US" dirty="0"/>
              <a:t> 跟 </a:t>
            </a:r>
            <a:r>
              <a:rPr lang="en-US" altLang="zh-CN" dirty="0"/>
              <a:t>NPU</a:t>
            </a:r>
            <a:r>
              <a:rPr lang="zh-CN" altLang="en-US" dirty="0"/>
              <a:t> 之间，必然会有精度差异，但是可以在一定可控范围内，如双千分之一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NPU</a:t>
            </a:r>
            <a:r>
              <a:rPr lang="zh-CN" altLang="en-US" dirty="0"/>
              <a:t> 不同代产品架构演进跨度大，</a:t>
            </a:r>
            <a:r>
              <a:rPr lang="en-US" altLang="zh-CN" dirty="0"/>
              <a:t>NPU</a:t>
            </a:r>
            <a:r>
              <a:rPr lang="zh-CN" altLang="en-US" dirty="0"/>
              <a:t> 跟 </a:t>
            </a:r>
            <a:r>
              <a:rPr lang="en-US" altLang="zh-CN" dirty="0"/>
              <a:t>NPU</a:t>
            </a:r>
            <a:r>
              <a:rPr lang="zh-CN" altLang="en-US" dirty="0"/>
              <a:t> 间相同模型也会有精度差异</a:t>
            </a:r>
            <a:endParaRPr lang="en-US" altLang="zh-CN" dirty="0"/>
          </a:p>
        </p:txBody>
      </p:sp>
      <p:pic>
        <p:nvPicPr>
          <p:cNvPr id="8" name="Picture 2" descr="思考表情包图片-思考表情包模板下载-包图网">
            <a:extLst>
              <a:ext uri="{FF2B5EF4-FFF2-40B4-BE49-F238E27FC236}">
                <a16:creationId xmlns:a16="http://schemas.microsoft.com/office/drawing/2014/main" id="{63A407E1-9102-BC7D-68ED-DAB556C89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7838" y="3963343"/>
            <a:ext cx="2299270" cy="229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6034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DCD7228-F07C-EF1F-661B-746719817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DC4D5A8-871C-4E8C-3DA1-483763B32A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dirty="0"/>
              <a:t>AI</a:t>
            </a:r>
            <a:r>
              <a:rPr lang="zh-CN" altLang="en-US" dirty="0"/>
              <a:t> 模型，大模型泛化性比较好，所以用更低精度格式训练不会太影响模型性能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dirty="0"/>
              <a:t>不能完全一致，但是能够保证小数千位数后才有误差，</a:t>
            </a:r>
            <a:r>
              <a:rPr lang="zh-CN" altLang="en-US"/>
              <a:t>控制误差范围</a:t>
            </a:r>
            <a:endParaRPr lang="en-US" altLang="zh-CN" dirty="0"/>
          </a:p>
          <a:p>
            <a:pPr marL="457200" indent="-457200">
              <a:buFont typeface="+mj-lt"/>
              <a:buAutoNum type="arabicPeriod"/>
            </a:pPr>
            <a:endParaRPr lang="en-US" altLang="zh-CN" dirty="0"/>
          </a:p>
        </p:txBody>
      </p:sp>
      <p:pic>
        <p:nvPicPr>
          <p:cNvPr id="8" name="Picture 2" descr="思考表情包图片-思考表情包模板下载-包图网">
            <a:extLst>
              <a:ext uri="{FF2B5EF4-FFF2-40B4-BE49-F238E27FC236}">
                <a16:creationId xmlns:a16="http://schemas.microsoft.com/office/drawing/2014/main" id="{63A407E1-9102-BC7D-68ED-DAB556C89A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7838" y="3963343"/>
            <a:ext cx="2299270" cy="229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72368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6880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875E3125-B0C3-4AF2-A8A5-90484BF70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</a:t>
            </a:r>
            <a:r>
              <a:rPr lang="en-US" altLang="zh-CN" dirty="0"/>
              <a:t>GPU</a:t>
            </a:r>
            <a:r>
              <a:rPr lang="zh-CN" altLang="en-US" dirty="0"/>
              <a:t>跟</a:t>
            </a:r>
            <a:r>
              <a:rPr lang="en-US" altLang="zh-CN" dirty="0"/>
              <a:t>NPU</a:t>
            </a:r>
            <a:r>
              <a:rPr lang="zh-CN" altLang="en-US" dirty="0"/>
              <a:t>精度有误差？</a:t>
            </a:r>
          </a:p>
        </p:txBody>
      </p:sp>
      <p:sp>
        <p:nvSpPr>
          <p:cNvPr id="2" name="副标题 1"/>
          <p:cNvSpPr>
            <a:spLocks noGrp="1"/>
          </p:cNvSpPr>
          <p:nvPr>
            <p:ph sz="half" idx="1"/>
          </p:nvPr>
        </p:nvSpPr>
        <p:spPr/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数学的交换律和结合律，不同！</a:t>
            </a: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浮点数运算，硬件实现差异！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软件栈与算法，实现差异！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并行计算的非确定性行为！</a:t>
            </a:r>
          </a:p>
          <a:p>
            <a:pPr marL="457200" indent="-457200">
              <a:buFont typeface="+mj-lt"/>
              <a:buAutoNum type="arabicPeriod"/>
            </a:pPr>
            <a:r>
              <a:rPr lang="zh-CN" altLang="en-US" sz="2400" dirty="0"/>
              <a:t>数值稳定性与误差累积！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306F04B-D0A4-4EB9-818A-AB9A13375BB1}"/>
              </a:ext>
            </a:extLst>
          </p:cNvPr>
          <p:cNvSpPr/>
          <p:nvPr/>
        </p:nvSpPr>
        <p:spPr>
          <a:xfrm>
            <a:off x="513709" y="1263650"/>
            <a:ext cx="10681341" cy="47815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7" name="Picture 2" descr="思考表情包图片-思考表情包模板下载-包图网">
            <a:extLst>
              <a:ext uri="{FF2B5EF4-FFF2-40B4-BE49-F238E27FC236}">
                <a16:creationId xmlns:a16="http://schemas.microsoft.com/office/drawing/2014/main" id="{27205262-1B90-CA59-9FBD-D8640C469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7838" y="3963343"/>
            <a:ext cx="2299270" cy="229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18867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6006016" y="1046095"/>
            <a:ext cx="184730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6354066-6802-6758-6C84-821A6D8F2985}"/>
              </a:ext>
            </a:extLst>
          </p:cNvPr>
          <p:cNvSpPr txBox="1"/>
          <p:nvPr/>
        </p:nvSpPr>
        <p:spPr>
          <a:xfrm>
            <a:off x="4931238" y="1046095"/>
            <a:ext cx="233429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01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11051C7-5225-CA0E-73F0-3DD1BB18A5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sz="9600" dirty="0"/>
              <a:t>交换律</a:t>
            </a:r>
            <a:r>
              <a:rPr lang="en-US" altLang="zh-CN" sz="9600" dirty="0"/>
              <a:t>&amp;</a:t>
            </a:r>
            <a:r>
              <a:rPr lang="zh-CN" altLang="en-US" sz="9600" dirty="0"/>
              <a:t>结合律</a:t>
            </a:r>
            <a:endParaRPr lang="en-US" altLang="zh-CN" sz="9600" dirty="0"/>
          </a:p>
        </p:txBody>
      </p:sp>
    </p:spTree>
    <p:extLst>
      <p:ext uri="{BB962C8B-B14F-4D97-AF65-F5344CB8AC3E}">
        <p14:creationId xmlns:p14="http://schemas.microsoft.com/office/powerpoint/2010/main" val="1319369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EA356887-7516-4071-AEE0-4880AD279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数学的交换律和结合律</a:t>
            </a:r>
          </a:p>
        </p:txBody>
      </p:sp>
      <p:sp>
        <p:nvSpPr>
          <p:cNvPr id="16" name="内容占位符 15">
            <a:extLst>
              <a:ext uri="{FF2B5EF4-FFF2-40B4-BE49-F238E27FC236}">
                <a16:creationId xmlns:a16="http://schemas.microsoft.com/office/drawing/2014/main" id="{5573E063-17DB-4654-AEEF-9B04D009ACA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b="1" dirty="0"/>
              <a:t>分组方式 </a:t>
            </a:r>
            <a:r>
              <a:rPr lang="en-US" altLang="zh-CN" b="1" dirty="0"/>
              <a:t>1</a:t>
            </a:r>
            <a:r>
              <a:rPr lang="zh-CN" altLang="en-US" b="1" dirty="0"/>
              <a:t>：</a:t>
            </a:r>
          </a:p>
          <a:p>
            <a:pPr lvl="1"/>
            <a:r>
              <a:rPr lang="pt-BR" altLang="zh-CN" dirty="0"/>
              <a:t>(a+b) + (c+d) + (e+f)</a:t>
            </a:r>
          </a:p>
          <a:p>
            <a:pPr lvl="1"/>
            <a:endParaRPr lang="zh-CN" altLang="en-US" dirty="0"/>
          </a:p>
          <a:p>
            <a:r>
              <a:rPr lang="zh-CN" altLang="en-US" b="1" dirty="0"/>
              <a:t>计算过程： </a:t>
            </a:r>
            <a:endParaRPr lang="en-US" altLang="zh-CN" b="1" dirty="0"/>
          </a:p>
          <a:p>
            <a:pPr lvl="1">
              <a:lnSpc>
                <a:spcPct val="100000"/>
              </a:lnSpc>
            </a:pPr>
            <a:r>
              <a:rPr lang="zh-CN" altLang="en-US" sz="1600" dirty="0"/>
              <a:t>a + b = 0.1 + 0.2 = 0.30000000000000004（浮点误差） </a:t>
            </a:r>
            <a:endParaRPr lang="en-US" altLang="zh-CN" sz="1600" dirty="0"/>
          </a:p>
          <a:p>
            <a:pPr lvl="1">
              <a:lnSpc>
                <a:spcPct val="100000"/>
              </a:lnSpc>
            </a:pPr>
            <a:r>
              <a:rPr lang="zh-CN" altLang="en-US" sz="1600" dirty="0"/>
              <a:t>c + d = 0.3 + 0.4 = 0.7 </a:t>
            </a:r>
            <a:endParaRPr lang="en-US" altLang="zh-CN" sz="1600" dirty="0"/>
          </a:p>
          <a:p>
            <a:pPr lvl="1">
              <a:lnSpc>
                <a:spcPct val="100000"/>
              </a:lnSpc>
            </a:pPr>
            <a:r>
              <a:rPr lang="zh-CN" altLang="en-US" sz="1600" dirty="0"/>
              <a:t>e + f = 0.5 + 0.6 = 1.1 </a:t>
            </a:r>
            <a:endParaRPr lang="en-US" altLang="zh-CN" sz="1600" dirty="0"/>
          </a:p>
          <a:p>
            <a:pPr lvl="1">
              <a:lnSpc>
                <a:spcPct val="100000"/>
              </a:lnSpc>
            </a:pPr>
            <a:endParaRPr lang="en-US" altLang="zh-CN" sz="1600" dirty="0"/>
          </a:p>
          <a:p>
            <a:r>
              <a:rPr lang="zh-CN" altLang="en-US" b="1" dirty="0"/>
              <a:t>总和：</a:t>
            </a:r>
            <a:endParaRPr lang="en-US" altLang="zh-CN" b="1" dirty="0"/>
          </a:p>
          <a:p>
            <a:pPr lvl="1"/>
            <a:r>
              <a:rPr lang="zh-CN" altLang="en-US" dirty="0"/>
              <a:t>0.30000000000000004 + 0.7 + 1.1 = 2.1</a:t>
            </a:r>
          </a:p>
        </p:txBody>
      </p:sp>
      <p:sp>
        <p:nvSpPr>
          <p:cNvPr id="17" name="内容占位符 16">
            <a:extLst>
              <a:ext uri="{FF2B5EF4-FFF2-40B4-BE49-F238E27FC236}">
                <a16:creationId xmlns:a16="http://schemas.microsoft.com/office/drawing/2014/main" id="{209F4D23-2358-4852-8EB0-F05B3AB4A9CD}"/>
              </a:ext>
            </a:extLst>
          </p:cNvPr>
          <p:cNvSpPr>
            <a:spLocks noGrp="1"/>
          </p:cNvSpPr>
          <p:nvPr>
            <p:ph sz="half" idx="10"/>
          </p:nvPr>
        </p:nvSpPr>
        <p:spPr/>
        <p:txBody>
          <a:bodyPr/>
          <a:lstStyle/>
          <a:p>
            <a:r>
              <a:rPr lang="zh-CN" altLang="en-US" b="1" dirty="0"/>
              <a:t>分组方式 </a:t>
            </a:r>
            <a:r>
              <a:rPr lang="en-US" altLang="zh-CN" b="1" dirty="0"/>
              <a:t>2</a:t>
            </a:r>
            <a:r>
              <a:rPr lang="zh-CN" altLang="en-US" b="1" dirty="0"/>
              <a:t>：</a:t>
            </a:r>
            <a:endParaRPr lang="en-US" altLang="zh-CN" b="1" dirty="0"/>
          </a:p>
          <a:p>
            <a:pPr lvl="1"/>
            <a:r>
              <a:rPr lang="pt-BR" altLang="zh-CN" dirty="0"/>
              <a:t>(a+d) + (b+e) + (c+f)</a:t>
            </a:r>
          </a:p>
          <a:p>
            <a:pPr lvl="1"/>
            <a:endParaRPr lang="pt-BR" altLang="zh-CN" dirty="0"/>
          </a:p>
          <a:p>
            <a:r>
              <a:rPr lang="zh-CN" altLang="en-US" b="1" dirty="0"/>
              <a:t>计算过程：</a:t>
            </a:r>
            <a:endParaRPr lang="en-US" altLang="zh-CN" b="1" dirty="0"/>
          </a:p>
          <a:p>
            <a:pPr lvl="1">
              <a:lnSpc>
                <a:spcPct val="100000"/>
              </a:lnSpc>
            </a:pPr>
            <a:r>
              <a:rPr lang="zh-CN" altLang="en-US" sz="1600" dirty="0"/>
              <a:t>a + d = 0.1 + 0.4 = 0.5 </a:t>
            </a:r>
            <a:endParaRPr lang="en-US" altLang="zh-CN" sz="1600" dirty="0"/>
          </a:p>
          <a:p>
            <a:pPr lvl="1">
              <a:lnSpc>
                <a:spcPct val="100000"/>
              </a:lnSpc>
            </a:pPr>
            <a:r>
              <a:rPr lang="zh-CN" altLang="en-US" sz="1600" dirty="0"/>
              <a:t>b + e = 0.2 + 0.5 = 0.7 </a:t>
            </a:r>
            <a:endParaRPr lang="en-US" altLang="zh-CN" sz="1600" dirty="0"/>
          </a:p>
          <a:p>
            <a:pPr lvl="1">
              <a:lnSpc>
                <a:spcPct val="100000"/>
              </a:lnSpc>
            </a:pPr>
            <a:r>
              <a:rPr lang="zh-CN" altLang="en-US" sz="1600" dirty="0"/>
              <a:t>c + f = 0.3 + 0.6 = 0.8999999999999999（浮点误差） </a:t>
            </a:r>
            <a:endParaRPr lang="en-US" altLang="zh-CN" sz="1600" dirty="0"/>
          </a:p>
          <a:p>
            <a:pPr lvl="1"/>
            <a:endParaRPr lang="en-US" altLang="zh-CN" sz="1600" dirty="0"/>
          </a:p>
          <a:p>
            <a:r>
              <a:rPr lang="zh-CN" altLang="en-US" b="1" dirty="0"/>
              <a:t>总和：</a:t>
            </a:r>
            <a:endParaRPr lang="en-US" altLang="zh-CN" b="1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0.5 + 0.7 + 0.8999999999999 = 2.0999999999996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4064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标题 19">
            <a:extLst>
              <a:ext uri="{FF2B5EF4-FFF2-40B4-BE49-F238E27FC236}">
                <a16:creationId xmlns:a16="http://schemas.microsoft.com/office/drawing/2014/main" id="{CB203784-0EC1-426C-AA4E-3A48A7715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浮点数，不满足数学上的交换率和结合率</a:t>
            </a:r>
          </a:p>
        </p:txBody>
      </p:sp>
      <p:sp>
        <p:nvSpPr>
          <p:cNvPr id="2" name="副标题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b="1" dirty="0"/>
              <a:t>结果差异： </a:t>
            </a:r>
            <a:endParaRPr lang="en-US" altLang="zh-CN" b="1" dirty="0"/>
          </a:p>
          <a:p>
            <a:pPr lvl="1"/>
            <a:r>
              <a:rPr lang="zh-CN" altLang="en-US" dirty="0"/>
              <a:t>方式1结果：2.1 </a:t>
            </a:r>
            <a:endParaRPr lang="en-US" altLang="zh-CN" dirty="0"/>
          </a:p>
          <a:p>
            <a:pPr lvl="1"/>
            <a:r>
              <a:rPr lang="zh-CN" altLang="en-US" dirty="0"/>
              <a:t>方式2结果：2.0999999999999996 </a:t>
            </a:r>
            <a:endParaRPr lang="en-US" altLang="zh-CN" dirty="0"/>
          </a:p>
          <a:p>
            <a:pPr lvl="1"/>
            <a:r>
              <a:rPr lang="zh-CN" altLang="en-US" dirty="0"/>
              <a:t>两者不等：2.1 ≠ 2.0999999999999996</a:t>
            </a:r>
          </a:p>
          <a:p>
            <a:endParaRPr lang="en-US" altLang="zh-CN" dirty="0"/>
          </a:p>
          <a:p>
            <a:r>
              <a:rPr lang="zh-CN" altLang="en-US" b="1" dirty="0"/>
              <a:t>结论：</a:t>
            </a:r>
            <a:endParaRPr lang="en-US" altLang="zh-CN" b="1" dirty="0"/>
          </a:p>
          <a:p>
            <a:pPr lvl="1"/>
            <a:r>
              <a:rPr lang="zh-CN" altLang="en-US" dirty="0"/>
              <a:t>对于算子来说，同样的输入，同样的芯片，如果使用不同的数据切分策略，导致每次谁先算谁后算，都会影响到结果。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8C636FC-9F86-42F1-956D-4119CDCCE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浮点数，不满足数学上的交换率和结合率</a:t>
            </a:r>
          </a:p>
        </p:txBody>
      </p:sp>
      <p:pic>
        <p:nvPicPr>
          <p:cNvPr id="4098" name="Picture 2" descr="C:\Users\c00508519\AppData\Roaming\WeLink_Desktop\appdata\IM\c00508519\ReceiveFiles\ScreenShot\fullImage5eed98d11c3ea893dc77e2c219a48637216893ac.png">
            <a:extLst>
              <a:ext uri="{FF2B5EF4-FFF2-40B4-BE49-F238E27FC236}">
                <a16:creationId xmlns:a16="http://schemas.microsoft.com/office/drawing/2014/main" id="{F51E536B-DB79-45D1-91F4-926D4E4F3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36" y="1414558"/>
            <a:ext cx="9777414" cy="4785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59454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0DE59B2-F3DF-E900-26C5-37BBE82A8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浮点数，不满足数学上的交换率和结合率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C16BC05-3C76-B5DD-0E51-0D50F92CE4B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zh-CN" dirty="0"/>
              <a:t>GPU</a:t>
            </a:r>
            <a:r>
              <a:rPr lang="zh-CN" altLang="en-US" dirty="0"/>
              <a:t> </a:t>
            </a:r>
            <a:r>
              <a:rPr lang="en-US" altLang="zh-CN" dirty="0"/>
              <a:t>A100</a:t>
            </a:r>
            <a:r>
              <a:rPr lang="zh-CN" altLang="en-US" dirty="0"/>
              <a:t> 计算精度  </a:t>
            </a:r>
            <a:r>
              <a:rPr lang="en-US" altLang="zh-CN" dirty="0"/>
              <a:t>!=</a:t>
            </a:r>
            <a:r>
              <a:rPr lang="zh-CN" altLang="en-US" dirty="0"/>
              <a:t> </a:t>
            </a:r>
            <a:r>
              <a:rPr lang="en-US" altLang="zh-CN" dirty="0"/>
              <a:t>GPU</a:t>
            </a:r>
            <a:r>
              <a:rPr lang="zh-CN" altLang="en-US" dirty="0"/>
              <a:t> </a:t>
            </a:r>
            <a:r>
              <a:rPr lang="en-US" altLang="zh-CN" dirty="0"/>
              <a:t>H100</a:t>
            </a:r>
            <a:r>
              <a:rPr lang="zh-CN" altLang="en-US" dirty="0"/>
              <a:t> 计算精度 </a:t>
            </a:r>
            <a:endParaRPr lang="en-US" altLang="zh-CN" dirty="0"/>
          </a:p>
          <a:p>
            <a:r>
              <a:rPr lang="en-US" altLang="zh-CN" dirty="0"/>
              <a:t>NPU</a:t>
            </a:r>
            <a:r>
              <a:rPr lang="zh-CN" altLang="en-US" dirty="0"/>
              <a:t> </a:t>
            </a:r>
            <a:r>
              <a:rPr lang="en-US" altLang="zh-CN" dirty="0"/>
              <a:t>A1</a:t>
            </a:r>
            <a:r>
              <a:rPr lang="zh-CN" altLang="en-US"/>
              <a:t> 计算</a:t>
            </a:r>
            <a:r>
              <a:rPr lang="zh-CN" altLang="en-US" dirty="0"/>
              <a:t>精度 </a:t>
            </a:r>
            <a:r>
              <a:rPr lang="en-US" altLang="zh-CN" dirty="0"/>
              <a:t>!=</a:t>
            </a:r>
            <a:r>
              <a:rPr lang="zh-CN" altLang="en-US" dirty="0"/>
              <a:t> </a:t>
            </a:r>
            <a:r>
              <a:rPr lang="en-US" altLang="zh-CN" dirty="0"/>
              <a:t>NPU</a:t>
            </a:r>
            <a:r>
              <a:rPr lang="zh-CN" altLang="en-US" dirty="0"/>
              <a:t> </a:t>
            </a:r>
            <a:r>
              <a:rPr lang="en-US" altLang="zh-CN" dirty="0"/>
              <a:t>A2</a:t>
            </a:r>
            <a:r>
              <a:rPr lang="zh-CN" altLang="en-US" dirty="0"/>
              <a:t>计算精度 </a:t>
            </a:r>
            <a:endParaRPr lang="en-US" altLang="zh-CN" dirty="0"/>
          </a:p>
          <a:p>
            <a:r>
              <a:rPr lang="en-US" altLang="zh-CN" dirty="0"/>
              <a:t>GPU</a:t>
            </a:r>
            <a:r>
              <a:rPr lang="zh-CN" altLang="en-US" dirty="0"/>
              <a:t> </a:t>
            </a:r>
            <a:r>
              <a:rPr lang="en-US" altLang="zh-CN" dirty="0"/>
              <a:t>!=</a:t>
            </a:r>
            <a:r>
              <a:rPr lang="zh-CN" altLang="en-US" dirty="0"/>
              <a:t> </a:t>
            </a:r>
            <a:r>
              <a:rPr lang="en-US" altLang="zh-CN" dirty="0"/>
              <a:t>NPU</a:t>
            </a:r>
          </a:p>
        </p:txBody>
      </p:sp>
    </p:spTree>
    <p:extLst>
      <p:ext uri="{BB962C8B-B14F-4D97-AF65-F5344CB8AC3E}">
        <p14:creationId xmlns:p14="http://schemas.microsoft.com/office/powerpoint/2010/main" val="15336904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6006016" y="1046095"/>
            <a:ext cx="184730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6354066-6802-6758-6C84-821A6D8F2985}"/>
              </a:ext>
            </a:extLst>
          </p:cNvPr>
          <p:cNvSpPr txBox="1"/>
          <p:nvPr/>
        </p:nvSpPr>
        <p:spPr>
          <a:xfrm>
            <a:off x="4728458" y="1046095"/>
            <a:ext cx="273985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02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11051C7-5225-CA0E-73F0-3DD1BB18A5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2406869"/>
            <a:ext cx="11161240" cy="3603651"/>
          </a:xfrm>
        </p:spPr>
        <p:txBody>
          <a:bodyPr/>
          <a:lstStyle/>
          <a:p>
            <a:r>
              <a:rPr lang="zh-CN" altLang="en-US" sz="9600" dirty="0">
                <a:solidFill>
                  <a:schemeClr val="tx2"/>
                </a:solidFill>
              </a:rPr>
              <a:t>硬件实现差异</a:t>
            </a:r>
            <a:endParaRPr lang="en-US" altLang="zh-CN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4198363"/>
      </p:ext>
    </p:extLst>
  </p:cSld>
  <p:clrMapOvr>
    <a:masterClrMapping/>
  </p:clrMapOvr>
</p:sld>
</file>

<file path=ppt/theme/theme1.xml><?xml version="1.0" encoding="utf-8"?>
<a:theme xmlns:a="http://schemas.openxmlformats.org/drawingml/2006/main" name="封面页_图片版 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F4E5724B-7154-473D-A508-2B054E8EE854}"/>
    </a:ext>
  </a:extLst>
</a:theme>
</file>

<file path=ppt/theme/theme2.xml><?xml version="1.0" encoding="utf-8"?>
<a:theme xmlns:a="http://schemas.openxmlformats.org/drawingml/2006/main" name="1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CW2.0_PPT template 1_light color_16x9.pptx" id="{EB755E8C-9C49-4156-972A-77C71199DF41}" vid="{41D20CE4-194A-496B-A9F4-B09CE5EED04B}"/>
    </a:ext>
  </a:extLst>
</a:theme>
</file>

<file path=ppt/theme/theme3.xml><?xml version="1.0" encoding="utf-8"?>
<a:theme xmlns:a="http://schemas.openxmlformats.org/drawingml/2006/main" name="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结束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CE9DE895-046C-40AC-AD8E-ED7DD660489B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32093</TotalTime>
  <Words>1146</Words>
  <Application>Microsoft Macintosh PowerPoint</Application>
  <PresentationFormat>自定义</PresentationFormat>
  <Paragraphs>124</Paragraphs>
  <Slides>28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28</vt:i4>
      </vt:variant>
    </vt:vector>
  </HeadingPairs>
  <TitlesOfParts>
    <vt:vector size="43" baseType="lpstr">
      <vt:lpstr>微软雅黑</vt:lpstr>
      <vt:lpstr>微软雅黑</vt:lpstr>
      <vt:lpstr>ACGN-MiaoGB-Flash</vt:lpstr>
      <vt:lpstr>PingFang SC Semibold</vt:lpstr>
      <vt:lpstr>Arial</vt:lpstr>
      <vt:lpstr>Calibri</vt:lpstr>
      <vt:lpstr>Futura-Medium</vt:lpstr>
      <vt:lpstr>Gill Sans MT</vt:lpstr>
      <vt:lpstr>Lexend</vt:lpstr>
      <vt:lpstr>Wingdings</vt:lpstr>
      <vt:lpstr>封面页_图片版 </vt:lpstr>
      <vt:lpstr>1_内容Copytext </vt:lpstr>
      <vt:lpstr>code01</vt:lpstr>
      <vt:lpstr>1_code01</vt:lpstr>
      <vt:lpstr>结束页</vt:lpstr>
      <vt:lpstr>PowerPoint 演示文稿</vt:lpstr>
      <vt:lpstr>Question？</vt:lpstr>
      <vt:lpstr>为什么GPU跟NPU精度有误差？</vt:lpstr>
      <vt:lpstr>PowerPoint 演示文稿</vt:lpstr>
      <vt:lpstr>数学的交换律和结合律</vt:lpstr>
      <vt:lpstr>浮点数，不满足数学上的交换率和结合率</vt:lpstr>
      <vt:lpstr>浮点数，不满足数学上的交换率和结合率</vt:lpstr>
      <vt:lpstr>浮点数，不满足数学上的交换率和结合率</vt:lpstr>
      <vt:lpstr>PowerPoint 演示文稿</vt:lpstr>
      <vt:lpstr>浮点数运算的硬件实现差异</vt:lpstr>
      <vt:lpstr>NVIDIA Architecture</vt:lpstr>
      <vt:lpstr>PowerPoint 演示文稿</vt:lpstr>
      <vt:lpstr>Ascend Architecture</vt:lpstr>
      <vt:lpstr>Ascend Micro-Architecture</vt:lpstr>
      <vt:lpstr>IEEE 浮点运算标准( IEEE 754 ) </vt:lpstr>
      <vt:lpstr>FP8 Tensor Core</vt:lpstr>
      <vt:lpstr>FP8 Tensor Format</vt:lpstr>
      <vt:lpstr>Huawei Ascend HiF8</vt:lpstr>
      <vt:lpstr>PowerPoint 演示文稿</vt:lpstr>
      <vt:lpstr>软件栈与算法实现的差异</vt:lpstr>
      <vt:lpstr>PowerPoint 演示文稿</vt:lpstr>
      <vt:lpstr>并行计算的非确定性</vt:lpstr>
      <vt:lpstr>舍入误差累积</vt:lpstr>
      <vt:lpstr>PowerPoint 演示文稿</vt:lpstr>
      <vt:lpstr>为什么GPU跟NPU精度有误差？</vt:lpstr>
      <vt:lpstr>总结</vt:lpstr>
      <vt:lpstr>总结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sunbeilei</dc:creator>
  <cp:lastModifiedBy>ZOMI</cp:lastModifiedBy>
  <cp:revision>10797</cp:revision>
  <cp:lastPrinted>2023-09-08T09:14:01Z</cp:lastPrinted>
  <dcterms:created xsi:type="dcterms:W3CDTF">2020-08-28T08:44:19Z</dcterms:created>
  <dcterms:modified xsi:type="dcterms:W3CDTF">2025-05-16T00:58:15Z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(3)OuEhQ/z37fX125OKW3g17C5bV+y7G/gKJsML0A5/OgKvtn7/T6c/4T6hn9nIqtn/Da2DV0e1
YkZiURPiLC42MShcL/fZA4mE6VGaOA2FvlYfHIYSZJ2x/7mdLeRmmf1w4X0A5d4CCuYz4S2H
9F45z8fGjkVdbq/n1HUN8RuI504mZdRYgPGJ6zxlPm72+/xu+geTV5g6L4LIrOfp3Uz3lD3L
ea+4faiLw6pVexN8LT</vt:lpwstr>
  </property>
  <property fmtid="{D5CDD505-2E9C-101B-9397-08002B2CF9AE}" pid="3" name="_2015_ms_pID_7253431">
    <vt:lpwstr>ecQIe4CoyIly6OHTxuVhmieGPnYbA3uXbJm6HMUaTsPG0exzxoZIPn
gyqoQOOR7cQacoowLqktKvvgDWrIVtDqwjU4OI88dpKCXaoMY848xAR2s3foFSDFY9jS7oet
R0Py72DRnsqr3DDSQaooMLXWBuiLhuIYzMBDAV+PWApFaPwoPpXlY37MgIx3bHfWgjTOwZ3v
JN/RPQQfhjHqAE9PqhRy6dkuTle3NIqVbx2m</vt:lpwstr>
  </property>
  <property fmtid="{D5CDD505-2E9C-101B-9397-08002B2CF9AE}" pid="4" name="_2015_ms_pID_7253432">
    <vt:lpwstr>3A==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1664329715</vt:lpwstr>
  </property>
</Properties>
</file>