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 err="1"/>
              <a:t>Vizsgaremek</a:t>
            </a:r>
            <a:r>
              <a:rPr lang="en-US" sz="5400" dirty="0"/>
              <a:t> </a:t>
            </a:r>
            <a:r>
              <a:rPr lang="en-US" sz="5400" dirty="0" err="1"/>
              <a:t>védés</a:t>
            </a:r>
            <a:br>
              <a:rPr lang="en-US" sz="5400" dirty="0"/>
            </a:br>
            <a:br>
              <a:rPr lang="en-US" sz="5400" dirty="0"/>
            </a:br>
            <a:r>
              <a:rPr lang="en-US" sz="3200" dirty="0" err="1"/>
              <a:t>trapp</a:t>
            </a:r>
            <a:r>
              <a:rPr lang="en-US" sz="3200" dirty="0"/>
              <a:t> </a:t>
            </a:r>
            <a:r>
              <a:rPr lang="en-US" sz="3200" dirty="0" err="1"/>
              <a:t>zoltán</a:t>
            </a:r>
            <a:r>
              <a:rPr lang="en-US" sz="3200" dirty="0"/>
              <a:t> Attila</a:t>
            </a:r>
            <a:br>
              <a:rPr lang="en-US" sz="3600" dirty="0"/>
            </a:br>
            <a:r>
              <a:rPr lang="en-US" sz="2000" dirty="0"/>
              <a:t>junior automata </a:t>
            </a:r>
            <a:r>
              <a:rPr lang="en-US" sz="2000" dirty="0" err="1"/>
              <a:t>tesztelő</a:t>
            </a:r>
            <a:r>
              <a:rPr lang="en-US" sz="2000" dirty="0"/>
              <a:t> </a:t>
            </a:r>
            <a:r>
              <a:rPr lang="en-US" sz="2000" dirty="0" err="1"/>
              <a:t>szakirány</a:t>
            </a:r>
            <a:endParaRPr lang="en-US" sz="5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2023. </a:t>
            </a:r>
            <a:r>
              <a:rPr lang="en-US" dirty="0" err="1"/>
              <a:t>Április</a:t>
            </a:r>
            <a:r>
              <a:rPr lang="en-US" dirty="0"/>
              <a:t> 19.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4" y="821265"/>
            <a:ext cx="4279050" cy="5579535"/>
          </a:xfrm>
        </p:spPr>
        <p:txBody>
          <a:bodyPr anchor="t">
            <a:normAutofit/>
          </a:bodyPr>
          <a:lstStyle/>
          <a:p>
            <a:r>
              <a:rPr lang="en-US" sz="2800" dirty="0" err="1"/>
              <a:t>Manuális</a:t>
            </a:r>
            <a:r>
              <a:rPr lang="en-US" sz="2800" dirty="0"/>
              <a:t> </a:t>
            </a:r>
            <a:r>
              <a:rPr lang="en-US" sz="2800" dirty="0" err="1"/>
              <a:t>tesztjegyzőkönyv</a:t>
            </a:r>
            <a:br>
              <a:rPr lang="en-US" sz="1000" dirty="0"/>
            </a:br>
            <a:br>
              <a:rPr lang="en-US" sz="1000" dirty="0"/>
            </a:br>
            <a:r>
              <a:rPr lang="en-US" sz="1400" cap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https://github.com/zoz1234/conduit/blob/master/conduit_tjk_trapp_zolt%c3%a1n.xlsx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 err="1"/>
              <a:t>Automatizált</a:t>
            </a:r>
            <a:r>
              <a:rPr lang="en-US" sz="2800" dirty="0"/>
              <a:t> </a:t>
            </a:r>
            <a:r>
              <a:rPr lang="en-US" sz="2800" dirty="0" err="1"/>
              <a:t>tesztjelentés</a:t>
            </a:r>
            <a:r>
              <a:rPr lang="en-US" sz="2800" dirty="0"/>
              <a:t> </a:t>
            </a:r>
            <a:br>
              <a:rPr lang="en-US" sz="2800" dirty="0"/>
            </a:br>
            <a:br>
              <a:rPr lang="en-US" sz="700" dirty="0"/>
            </a:br>
            <a:r>
              <a:rPr lang="en-US" sz="1400" dirty="0" err="1"/>
              <a:t>elérés:</a:t>
            </a:r>
            <a:r>
              <a:rPr lang="en-US" sz="1400" cap="non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  <a:r>
              <a:rPr lang="en-US" sz="1400" cap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://github.com/zoz1234/conduit</a:t>
            </a:r>
            <a:br>
              <a:rPr lang="en-US" sz="1400" cap="none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800" dirty="0"/>
            </a:br>
            <a:r>
              <a:rPr lang="en-US" sz="1400" dirty="0" err="1"/>
              <a:t>forráskód</a:t>
            </a:r>
            <a:r>
              <a:rPr lang="en-US" sz="1400" dirty="0"/>
              <a:t>: </a:t>
            </a:r>
            <a:r>
              <a:rPr lang="en-US" sz="1400" cap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https://github.com/zoz1234/conduit</a:t>
            </a:r>
            <a:br>
              <a:rPr lang="en-US" sz="1400" cap="none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400" cap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/blob/master/test_con.py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 err="1"/>
              <a:t>Vezetői</a:t>
            </a:r>
            <a:r>
              <a:rPr lang="en-US" sz="2800" dirty="0"/>
              <a:t> </a:t>
            </a:r>
            <a:r>
              <a:rPr lang="en-US" sz="2800" dirty="0" err="1"/>
              <a:t>jelentés</a:t>
            </a:r>
            <a:br>
              <a:rPr lang="en-US" sz="2800" dirty="0"/>
            </a:br>
            <a:br>
              <a:rPr lang="en-US" sz="1000" dirty="0"/>
            </a:br>
            <a:r>
              <a:rPr lang="en-US" sz="1400" cap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https://zoz1234.github.io/conduit/38/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1535" y="795863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sz="2800" cap="all" dirty="0" err="1">
                <a:latin typeface="+mj-lt"/>
                <a:ea typeface="+mj-ea"/>
                <a:cs typeface="+mj-cs"/>
              </a:rPr>
              <a:t>Alkalmazás</a:t>
            </a:r>
            <a:r>
              <a:rPr lang="en-US" sz="2800" cap="all" dirty="0">
                <a:latin typeface="+mj-lt"/>
                <a:ea typeface="+mj-ea"/>
                <a:cs typeface="+mj-cs"/>
              </a:rPr>
              <a:t> </a:t>
            </a:r>
            <a:r>
              <a:rPr lang="en-US" sz="2800" cap="all" dirty="0" err="1">
                <a:latin typeface="+mj-lt"/>
                <a:ea typeface="+mj-ea"/>
                <a:cs typeface="+mj-cs"/>
              </a:rPr>
              <a:t>elérése</a:t>
            </a:r>
            <a:endParaRPr lang="en-US" sz="2800" cap="all" dirty="0">
              <a:latin typeface="+mj-lt"/>
              <a:ea typeface="+mj-ea"/>
              <a:cs typeface="+mj-cs"/>
            </a:endParaRPr>
          </a:p>
          <a:p>
            <a:r>
              <a:rPr lang="en-US" sz="14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http://localhost:1667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02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801960"/>
          </a:xfrm>
        </p:spPr>
        <p:txBody>
          <a:bodyPr>
            <a:normAutofit/>
          </a:bodyPr>
          <a:lstStyle/>
          <a:p>
            <a:r>
              <a:rPr lang="en-US" sz="3600" dirty="0" err="1"/>
              <a:t>Manuális</a:t>
            </a:r>
            <a:r>
              <a:rPr lang="en-US" sz="3600" dirty="0"/>
              <a:t> </a:t>
            </a:r>
            <a:r>
              <a:rPr lang="en-US" sz="3600" dirty="0" err="1"/>
              <a:t>tesztjegyzőkönyv</a:t>
            </a:r>
            <a:endParaRPr lang="en-US" sz="36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7A502A5-9882-BF6C-4B11-6B11D722B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606" y="1659467"/>
            <a:ext cx="7087180" cy="493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61" y="640420"/>
            <a:ext cx="7434070" cy="14156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</a:t>
            </a:r>
          </a:p>
        </p:txBody>
      </p:sp>
      <p:graphicFrame>
        <p:nvGraphicFramePr>
          <p:cNvPr id="4" name="Táblázat 5">
            <a:extLst>
              <a:ext uri="{FF2B5EF4-FFF2-40B4-BE49-F238E27FC236}">
                <a16:creationId xmlns:a16="http://schemas.microsoft.com/office/drawing/2014/main" id="{0F9B2132-71A9-D5D6-33C6-10052FF34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116996"/>
              </p:ext>
            </p:extLst>
          </p:nvPr>
        </p:nvGraphicFramePr>
        <p:xfrm>
          <a:off x="3725333" y="640421"/>
          <a:ext cx="7909142" cy="580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5142">
                  <a:extLst>
                    <a:ext uri="{9D8B030D-6E8A-4147-A177-3AD203B41FA5}">
                      <a16:colId xmlns:a16="http://schemas.microsoft.com/office/drawing/2014/main" val="5133469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82566107"/>
                    </a:ext>
                  </a:extLst>
                </a:gridCol>
              </a:tblGrid>
              <a:tr h="630473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AUTOMATIZÁLT FUNKCIÓK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681936"/>
                  </a:ext>
                </a:extLst>
              </a:tr>
              <a:tr h="716944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Adatkezelési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nyilatkozat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használata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ATC-01test_accept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306203"/>
                  </a:ext>
                </a:extLst>
              </a:tr>
              <a:tr h="415373">
                <a:tc>
                  <a:txBody>
                    <a:bodyPr/>
                    <a:lstStyle/>
                    <a:p>
                      <a:r>
                        <a:rPr lang="en-US" dirty="0" err="1"/>
                        <a:t>Regisztráció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ATC-02 </a:t>
                      </a:r>
                      <a:r>
                        <a:rPr lang="en-US" dirty="0" err="1"/>
                        <a:t>test_sign_up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717475"/>
                  </a:ext>
                </a:extLst>
              </a:tr>
              <a:tr h="415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Bejelentkezés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ATC-03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test_login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37148"/>
                  </a:ext>
                </a:extLst>
              </a:tr>
              <a:tr h="41537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Adatok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listázása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ATC-04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test_article_title_list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546644"/>
                  </a:ext>
                </a:extLst>
              </a:tr>
              <a:tr h="41537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Több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oldalas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bejárása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ATC-05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test_pages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73604"/>
                  </a:ext>
                </a:extLst>
              </a:tr>
              <a:tr h="41537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Új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bevitel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ATC-06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test_new_article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53159"/>
                  </a:ext>
                </a:extLst>
              </a:tr>
              <a:tr h="716944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Ismételt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sorozatos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adatbevitel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adatforrásból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ATC-07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test_create_comments_from_file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812002"/>
                  </a:ext>
                </a:extLst>
              </a:tr>
              <a:tr h="41537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Meglévő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módosítás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ATC-08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test_update_settings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69007"/>
                  </a:ext>
                </a:extLst>
              </a:tr>
              <a:tr h="41537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vagy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adatok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törlése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ATC-09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test_delete_article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830059"/>
                  </a:ext>
                </a:extLst>
              </a:tr>
              <a:tr h="41537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Adatok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lementése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felületről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ATC-10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test_save_data_to_file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649098"/>
                  </a:ext>
                </a:extLst>
              </a:tr>
              <a:tr h="41537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Kijelentkezés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ATC-11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test_logout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39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285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80196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WORKFLOW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7A00EDD-D7F6-B2E4-480C-10263BD22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603" y="1452776"/>
            <a:ext cx="6729664" cy="526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66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8694"/>
            <a:ext cx="3265713" cy="1127700"/>
          </a:xfrm>
        </p:spPr>
        <p:txBody>
          <a:bodyPr anchor="ctr">
            <a:normAutofit/>
          </a:bodyPr>
          <a:lstStyle/>
          <a:p>
            <a:r>
              <a:rPr lang="en-US" sz="2800" cap="all" dirty="0">
                <a:latin typeface="+mj-lt"/>
                <a:ea typeface="+mj-ea"/>
                <a:cs typeface="+mj-cs"/>
              </a:rPr>
              <a:t>VEZETŐI JELENTÉS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DDE103D4-1641-1638-C1DF-C2090E0EE25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96491" y="1677206"/>
            <a:ext cx="3200400" cy="27432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4D074DB-9CC9-0F1A-0F7B-84FBCFA6F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37" y="3429000"/>
            <a:ext cx="3201945" cy="27432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D73A05D5-6BDA-E672-F714-F8B2F0C4E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790" y="1123144"/>
            <a:ext cx="3200400" cy="277001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69BBC96-0EF4-0820-BBD2-A41A8ABCA46F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465019" y="2991656"/>
            <a:ext cx="3200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93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2152650"/>
            <a:ext cx="6098705" cy="3890732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KÖSZÖNÖM A FIGYELMET!</a:t>
            </a:r>
            <a:br>
              <a:rPr lang="en-US" sz="5400" dirty="0"/>
            </a:br>
            <a:br>
              <a:rPr lang="en-US" sz="5400" dirty="0"/>
            </a:br>
            <a:endParaRPr lang="en-US" sz="5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95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64</TotalTime>
  <Words>225</Words>
  <Application>Microsoft Office PowerPoint</Application>
  <PresentationFormat>Szélesvásznú</PresentationFormat>
  <Paragraphs>33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Segoe UI Light</vt:lpstr>
      <vt:lpstr>Kondenzcsík</vt:lpstr>
      <vt:lpstr>Vizsgaremek védés  trapp zoltán Attila junior automata tesztelő szakirány</vt:lpstr>
      <vt:lpstr>Manuális tesztjegyzőkönyv  https://github.com/zoz1234/conduit/blob/master/conduit_tjk_trapp_zolt%c3%a1n.xlsx  Automatizált tesztjelentés   elérés:https://github.com/zoz1234/conduit  forráskód: https://github.com/zoz1234/conduit /blob/master/test_con.py  Vezetői jelentés  https://zoz1234.github.io/conduit/38/</vt:lpstr>
      <vt:lpstr>Manuális tesztjegyzőkönyv</vt:lpstr>
      <vt:lpstr> </vt:lpstr>
      <vt:lpstr>WORKFLOW</vt:lpstr>
      <vt:lpstr>PowerPoint-bemutató</vt:lpstr>
      <vt:lpstr>KÖSZÖNÖM A FIGYELMET!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 védés  trapp zoltán Attila junior automata tesztelő szakirány</dc:title>
  <dc:creator>Zoltán Trapp</dc:creator>
  <cp:lastModifiedBy>Zoltán Trapp</cp:lastModifiedBy>
  <cp:revision>9</cp:revision>
  <dcterms:created xsi:type="dcterms:W3CDTF">2023-04-23T17:31:03Z</dcterms:created>
  <dcterms:modified xsi:type="dcterms:W3CDTF">2023-04-23T18:35:37Z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