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7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6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2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5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7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2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AB97-2E1F-4C4D-B816-69FAD4DB3BDE}" type="datetimeFigureOut">
              <a:rPr lang="zh-CN" altLang="en-US" smtClean="0"/>
              <a:t>2021/9/8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A98-076B-4866-B1F3-5C2111CE4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SPH</a:t>
            </a:r>
            <a:r>
              <a:rPr lang="zh-CN" altLang="en-US" dirty="0" smtClean="0"/>
              <a:t>的舰船砰击的粒子数值模拟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左志华</a:t>
            </a:r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en-US" altLang="zh-CN" dirty="0" smtClean="0"/>
          </a:p>
          <a:p>
            <a:r>
              <a:rPr lang="zh-CN" altLang="en-US" dirty="0"/>
              <a:t>控</a:t>
            </a:r>
            <a:r>
              <a:rPr lang="zh-CN" altLang="en-US" dirty="0" smtClean="0"/>
              <a:t>制方程与假设（数学模型）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3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基于SPH的舰船砰击的粒子数值模拟</vt:lpstr>
      <vt:lpstr>摘要</vt:lpstr>
      <vt:lpstr>工程研究背景</vt:lpstr>
      <vt:lpstr>学术研究背景</vt:lpstr>
      <vt:lpstr>假设</vt:lpstr>
      <vt:lpstr>控制方程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基于SPH的舰船砰击的粒子数值模拟</dc:title>
  <dc:creator>左志华</dc:creator>
  <cp:lastModifiedBy>左志华</cp:lastModifiedBy>
  <cp:revision>2</cp:revision>
  <dcterms:created xsi:type="dcterms:W3CDTF">2021-09-08T04:47:53Z</dcterms:created>
  <dcterms:modified xsi:type="dcterms:W3CDTF">2021-09-08T04:59:00Z</dcterms:modified>
</cp:coreProperties>
</file>