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7" r:id="rId2"/>
    <p:sldId id="258" r:id="rId3"/>
    <p:sldId id="264" r:id="rId4"/>
    <p:sldId id="260" r:id="rId5"/>
    <p:sldId id="261" r:id="rId6"/>
    <p:sldId id="262" r:id="rId7"/>
    <p:sldId id="263" r:id="rId8"/>
    <p:sldId id="265" r:id="rId9"/>
    <p:sldId id="266" r:id="rId10"/>
    <p:sldId id="267" r:id="rId11"/>
    <p:sldId id="268" r:id="rId12"/>
    <p:sldId id="271" r:id="rId13"/>
    <p:sldId id="272" r:id="rId14"/>
    <p:sldId id="276" r:id="rId15"/>
    <p:sldId id="273" r:id="rId16"/>
    <p:sldId id="274" r:id="rId17"/>
    <p:sldId id="275" r:id="rId18"/>
    <p:sldId id="277" r:id="rId19"/>
    <p:sldId id="278" r:id="rId20"/>
    <p:sldId id="281" r:id="rId21"/>
    <p:sldId id="282" r:id="rId22"/>
    <p:sldId id="283" r:id="rId23"/>
    <p:sldId id="284" r:id="rId24"/>
    <p:sldId id="285" r:id="rId25"/>
    <p:sldId id="286" r:id="rId26"/>
    <p:sldId id="287" r:id="rId27"/>
    <p:sldId id="289" r:id="rId28"/>
    <p:sldId id="29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63" autoAdjust="0"/>
  </p:normalViewPr>
  <p:slideViewPr>
    <p:cSldViewPr snapToGrid="0">
      <p:cViewPr varScale="1">
        <p:scale>
          <a:sx n="103" d="100"/>
          <a:sy n="103" d="100"/>
        </p:scale>
        <p:origin x="22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D497C5-DF48-4905-961A-121FADD3E9F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2018/12/20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20.xml"/><Relationship Id="rId5" Type="http://schemas.openxmlformats.org/officeDocument/2006/relationships/tags" Target="../tags/tag7.xml"/><Relationship Id="rId10" Type="http://schemas.openxmlformats.org/officeDocument/2006/relationships/slideLayout" Target="../slideLayouts/slideLayout7.xml"/><Relationship Id="rId4" Type="http://schemas.openxmlformats.org/officeDocument/2006/relationships/tags" Target="../tags/tag6.xml"/><Relationship Id="rId9" Type="http://schemas.openxmlformats.org/officeDocument/2006/relationships/tags" Target="../tags/tag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2590800" y="2729511"/>
            <a:ext cx="7010400" cy="1015663"/>
          </a:xfrm>
          <a:prstGeom prst="rect">
            <a:avLst/>
          </a:prstGeom>
          <a:noFill/>
        </p:spPr>
        <p:txBody>
          <a:bodyPr wrap="square" rtlCol="0">
            <a:spAutoFit/>
          </a:bodyPr>
          <a:lstStyle/>
          <a:p>
            <a:pPr algn="ctr"/>
            <a:r>
              <a:rPr lang="zh-CN" altLang="en-US" sz="6000" b="1" dirty="0">
                <a:solidFill>
                  <a:schemeClr val="bg1">
                    <a:lumMod val="95000"/>
                  </a:schemeClr>
                </a:solidFill>
                <a:latin typeface="微软雅黑" panose="020B0503020204020204" pitchFamily="34" charset="-122"/>
                <a:ea typeface="微软雅黑" panose="020B0503020204020204" pitchFamily="34" charset="-122"/>
              </a:rPr>
              <a:t>毕业论文答辩</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哈尔滨工程大学</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3768806" y="5651091"/>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答辩人</a:t>
            </a:r>
            <a:r>
              <a:rPr lang="zh-CN" altLang="en-US" dirty="0">
                <a:solidFill>
                  <a:srgbClr val="004EA2"/>
                </a:solidFill>
                <a:latin typeface="微软雅黑" panose="020B0503020204020204" pitchFamily="34" charset="-122"/>
                <a:ea typeface="微软雅黑" panose="020B0503020204020204" pitchFamily="34" charset="-122"/>
              </a:rPr>
              <a:t>：</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小薇</a:t>
            </a:r>
          </a:p>
        </p:txBody>
      </p:sp>
      <p:sp>
        <p:nvSpPr>
          <p:cNvPr id="14" name="TextBox 7"/>
          <p:cNvSpPr txBox="1"/>
          <p:nvPr/>
        </p:nvSpPr>
        <p:spPr>
          <a:xfrm>
            <a:off x="6133508" y="5651091"/>
            <a:ext cx="3262384" cy="400085"/>
          </a:xfrm>
          <a:prstGeom prst="rect">
            <a:avLst/>
          </a:prstGeom>
          <a:noFill/>
        </p:spPr>
        <p:txBody>
          <a:bodyPr wrap="none" lIns="91416" tIns="45708" rIns="91416" bIns="45708"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指导老师：</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743887" y="2605819"/>
            <a:ext cx="3216164" cy="3216164"/>
            <a:chOff x="1068251" y="2861983"/>
            <a:chExt cx="3343834" cy="3343834"/>
          </a:xfrm>
          <a:solidFill>
            <a:srgbClr val="0080CB"/>
          </a:solidFill>
        </p:grpSpPr>
        <p:sp>
          <p:nvSpPr>
            <p:cNvPr id="17" name="椭圆 16"/>
            <p:cNvSpPr/>
            <p:nvPr/>
          </p:nvSpPr>
          <p:spPr>
            <a:xfrm>
              <a:off x="1068251" y="2861983"/>
              <a:ext cx="3343834" cy="3343834"/>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latin typeface="微软雅黑" panose="020B0503020204020204" pitchFamily="34" charset="-122"/>
                <a:ea typeface="微软雅黑" panose="020B0503020204020204" pitchFamily="34" charset="-122"/>
              </a:endParaRPr>
            </a:p>
          </p:txBody>
        </p:sp>
        <p:sp>
          <p:nvSpPr>
            <p:cNvPr id="18" name="椭圆 17"/>
            <p:cNvSpPr/>
            <p:nvPr/>
          </p:nvSpPr>
          <p:spPr>
            <a:xfrm>
              <a:off x="1225836" y="3019568"/>
              <a:ext cx="3028664" cy="30286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004EA2"/>
                  </a:solidFill>
                  <a:latin typeface="微软雅黑" panose="020B0503020204020204" pitchFamily="34" charset="-122"/>
                  <a:ea typeface="微软雅黑" panose="020B0503020204020204" pitchFamily="34" charset="-122"/>
                </a:rPr>
                <a:t>研究方法概述</a:t>
              </a:r>
            </a:p>
          </p:txBody>
        </p:sp>
      </p:grpSp>
      <p:sp>
        <p:nvSpPr>
          <p:cNvPr id="19" name="Freeform 11"/>
          <p:cNvSpPr/>
          <p:nvPr/>
        </p:nvSpPr>
        <p:spPr bwMode="auto">
          <a:xfrm flipH="1">
            <a:off x="4336200" y="1818467"/>
            <a:ext cx="617919" cy="4724352"/>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004EA2"/>
          </a:solidFill>
          <a:ln>
            <a:noFill/>
          </a:ln>
        </p:spPr>
        <p:txBody>
          <a:bodyPr vert="horz" wrap="square" lIns="91440" tIns="45720" rIns="91440" bIns="45720" numCol="1" anchor="t" anchorCtr="0" compatLnSpc="1"/>
          <a:lstStyle/>
          <a:p>
            <a:endParaRPr lang="zh-CN" altLang="en-US"/>
          </a:p>
        </p:txBody>
      </p:sp>
      <p:grpSp>
        <p:nvGrpSpPr>
          <p:cNvPr id="20" name="组合 19"/>
          <p:cNvGrpSpPr/>
          <p:nvPr/>
        </p:nvGrpSpPr>
        <p:grpSpPr>
          <a:xfrm>
            <a:off x="5004920" y="1810196"/>
            <a:ext cx="6577480" cy="1187262"/>
            <a:chOff x="5710619" y="2505937"/>
            <a:chExt cx="6096000" cy="1187262"/>
          </a:xfrm>
        </p:grpSpPr>
        <p:sp>
          <p:nvSpPr>
            <p:cNvPr id="21" name="矩形 20"/>
            <p:cNvSpPr/>
            <p:nvPr/>
          </p:nvSpPr>
          <p:spPr>
            <a:xfrm>
              <a:off x="5710619" y="2505937"/>
              <a:ext cx="1454759" cy="369332"/>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添加相关方法</a:t>
              </a:r>
            </a:p>
          </p:txBody>
        </p:sp>
        <p:sp>
          <p:nvSpPr>
            <p:cNvPr id="32" name="矩形 31"/>
            <p:cNvSpPr/>
            <p:nvPr/>
          </p:nvSpPr>
          <p:spPr>
            <a:xfrm>
              <a:off x="5710619" y="286325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36" name="组合 35"/>
          <p:cNvGrpSpPr/>
          <p:nvPr/>
        </p:nvGrpSpPr>
        <p:grpSpPr>
          <a:xfrm>
            <a:off x="5004920" y="3009115"/>
            <a:ext cx="6577480" cy="1187262"/>
            <a:chOff x="5710619" y="3709905"/>
            <a:chExt cx="6096000" cy="1187262"/>
          </a:xfrm>
        </p:grpSpPr>
        <p:sp>
          <p:nvSpPr>
            <p:cNvPr id="37" name="矩形 36"/>
            <p:cNvSpPr/>
            <p:nvPr/>
          </p:nvSpPr>
          <p:spPr>
            <a:xfrm>
              <a:off x="5710619" y="3709905"/>
              <a:ext cx="1454759" cy="369332"/>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添加相关方法</a:t>
              </a:r>
            </a:p>
          </p:txBody>
        </p:sp>
        <p:sp>
          <p:nvSpPr>
            <p:cNvPr id="38" name="矩形 37"/>
            <p:cNvSpPr/>
            <p:nvPr/>
          </p:nvSpPr>
          <p:spPr>
            <a:xfrm>
              <a:off x="5710619" y="4067222"/>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39" name="组合 38"/>
          <p:cNvGrpSpPr/>
          <p:nvPr/>
        </p:nvGrpSpPr>
        <p:grpSpPr>
          <a:xfrm>
            <a:off x="5004920" y="4235259"/>
            <a:ext cx="6577480" cy="1187262"/>
            <a:chOff x="5710619" y="5026457"/>
            <a:chExt cx="6096000" cy="1187262"/>
          </a:xfrm>
        </p:grpSpPr>
        <p:sp>
          <p:nvSpPr>
            <p:cNvPr id="40" name="矩形 39"/>
            <p:cNvSpPr/>
            <p:nvPr/>
          </p:nvSpPr>
          <p:spPr>
            <a:xfrm>
              <a:off x="5710619" y="5026457"/>
              <a:ext cx="1454759" cy="369332"/>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添加相关方法</a:t>
              </a:r>
            </a:p>
          </p:txBody>
        </p:sp>
        <p:sp>
          <p:nvSpPr>
            <p:cNvPr id="41" name="矩形 40"/>
            <p:cNvSpPr/>
            <p:nvPr/>
          </p:nvSpPr>
          <p:spPr>
            <a:xfrm>
              <a:off x="5710619" y="538377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42" name="组合 41"/>
          <p:cNvGrpSpPr/>
          <p:nvPr/>
        </p:nvGrpSpPr>
        <p:grpSpPr>
          <a:xfrm>
            <a:off x="5004920" y="5434179"/>
            <a:ext cx="6577480" cy="1187262"/>
            <a:chOff x="5710619" y="5026457"/>
            <a:chExt cx="6096000" cy="1187262"/>
          </a:xfrm>
        </p:grpSpPr>
        <p:sp>
          <p:nvSpPr>
            <p:cNvPr id="43" name="矩形 42"/>
            <p:cNvSpPr/>
            <p:nvPr/>
          </p:nvSpPr>
          <p:spPr>
            <a:xfrm>
              <a:off x="5710619" y="5026457"/>
              <a:ext cx="1454759" cy="369332"/>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添加相关方法</a:t>
              </a:r>
            </a:p>
          </p:txBody>
        </p:sp>
        <p:sp>
          <p:nvSpPr>
            <p:cNvPr id="44" name="矩形 43"/>
            <p:cNvSpPr/>
            <p:nvPr/>
          </p:nvSpPr>
          <p:spPr>
            <a:xfrm>
              <a:off x="5710619" y="538377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sp>
        <p:nvSpPr>
          <p:cNvPr id="46" name="TextBox 6">
            <a:extLst>
              <a:ext uri="{FF2B5EF4-FFF2-40B4-BE49-F238E27FC236}">
                <a16:creationId xmlns:a16="http://schemas.microsoft.com/office/drawing/2014/main" id="{B6D74FE2-7384-470A-B97B-6F2F73997B43}"/>
              </a:ext>
            </a:extLst>
          </p:cNvPr>
          <p:cNvSpPr txBox="1"/>
          <p:nvPr/>
        </p:nvSpPr>
        <p:spPr>
          <a:xfrm>
            <a:off x="534880" y="1082735"/>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2.2 </a:t>
            </a:r>
            <a:r>
              <a:rPr lang="zh-CN" altLang="en-US" sz="3200" b="1" dirty="0">
                <a:solidFill>
                  <a:srgbClr val="004EA2"/>
                </a:solidFill>
                <a:latin typeface="微软雅黑" panose="020B0503020204020204" pitchFamily="34" charset="-122"/>
                <a:ea typeface="微软雅黑" panose="020B0503020204020204" pitchFamily="34" charset="-122"/>
              </a:rPr>
              <a:t>研究方法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2"/>
          <p:cNvGrpSpPr/>
          <p:nvPr/>
        </p:nvGrpSpPr>
        <p:grpSpPr bwMode="auto">
          <a:xfrm>
            <a:off x="8122550" y="3151875"/>
            <a:ext cx="2041172" cy="1967442"/>
            <a:chOff x="0" y="0"/>
            <a:chExt cx="1671177" cy="1609411"/>
          </a:xfrm>
          <a:solidFill>
            <a:srgbClr val="0070C0"/>
          </a:solidFill>
          <a:effectLst/>
        </p:grpSpPr>
        <p:sp>
          <p:nvSpPr>
            <p:cNvPr id="17"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18" name="TextBox 14"/>
            <p:cNvSpPr txBox="1">
              <a:spLocks noChangeArrowheads="1"/>
            </p:cNvSpPr>
            <p:nvPr/>
          </p:nvSpPr>
          <p:spPr bwMode="auto">
            <a:xfrm>
              <a:off x="680641" y="543095"/>
              <a:ext cx="537048"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05</a:t>
              </a:r>
              <a:endParaRPr lang="zh-CN" altLang="en-US" sz="3420" dirty="0">
                <a:solidFill>
                  <a:srgbClr val="FFFFFF"/>
                </a:solidFill>
                <a:latin typeface="Impact" panose="020B0806030902050204" pitchFamily="34" charset="0"/>
              </a:endParaRPr>
            </a:p>
          </p:txBody>
        </p:sp>
      </p:grpSp>
      <p:grpSp>
        <p:nvGrpSpPr>
          <p:cNvPr id="19" name="组合 15"/>
          <p:cNvGrpSpPr/>
          <p:nvPr/>
        </p:nvGrpSpPr>
        <p:grpSpPr bwMode="auto">
          <a:xfrm>
            <a:off x="6467941" y="3151875"/>
            <a:ext cx="2041924" cy="1967442"/>
            <a:chOff x="0" y="0"/>
            <a:chExt cx="1671177" cy="1609411"/>
          </a:xfrm>
          <a:solidFill>
            <a:srgbClr val="009DD9"/>
          </a:solidFill>
        </p:grpSpPr>
        <p:sp>
          <p:nvSpPr>
            <p:cNvPr id="20"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21" name="TextBox 17"/>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04</a:t>
              </a:r>
              <a:endParaRPr lang="zh-CN" altLang="en-US" sz="3420">
                <a:solidFill>
                  <a:srgbClr val="FFFFFF"/>
                </a:solidFill>
                <a:latin typeface="Impact" panose="020B0806030902050204" pitchFamily="34" charset="0"/>
              </a:endParaRPr>
            </a:p>
          </p:txBody>
        </p:sp>
      </p:grpSp>
      <p:grpSp>
        <p:nvGrpSpPr>
          <p:cNvPr id="32" name="组合 20"/>
          <p:cNvGrpSpPr/>
          <p:nvPr/>
        </p:nvGrpSpPr>
        <p:grpSpPr bwMode="auto">
          <a:xfrm>
            <a:off x="4813335" y="3151875"/>
            <a:ext cx="2041922" cy="1967442"/>
            <a:chOff x="0" y="0"/>
            <a:chExt cx="1671177" cy="1609411"/>
          </a:xfrm>
          <a:solidFill>
            <a:srgbClr val="0070C0"/>
          </a:solidFill>
          <a:effectLst/>
        </p:grpSpPr>
        <p:sp>
          <p:nvSpPr>
            <p:cNvPr id="36"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37" name="TextBox 22"/>
            <p:cNvSpPr txBox="1">
              <a:spLocks noChangeArrowheads="1"/>
            </p:cNvSpPr>
            <p:nvPr/>
          </p:nvSpPr>
          <p:spPr bwMode="auto">
            <a:xfrm>
              <a:off x="681551" y="543095"/>
              <a:ext cx="53422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03</a:t>
              </a:r>
              <a:endParaRPr lang="zh-CN" altLang="en-US" sz="3420">
                <a:solidFill>
                  <a:srgbClr val="FFFFFF"/>
                </a:solidFill>
                <a:latin typeface="Impact" panose="020B0806030902050204" pitchFamily="34" charset="0"/>
              </a:endParaRPr>
            </a:p>
          </p:txBody>
        </p:sp>
      </p:grpSp>
      <p:grpSp>
        <p:nvGrpSpPr>
          <p:cNvPr id="38" name="组合 25"/>
          <p:cNvGrpSpPr/>
          <p:nvPr/>
        </p:nvGrpSpPr>
        <p:grpSpPr bwMode="auto">
          <a:xfrm>
            <a:off x="3158726" y="3151875"/>
            <a:ext cx="2041924" cy="1967442"/>
            <a:chOff x="0" y="0"/>
            <a:chExt cx="1671177" cy="1609411"/>
          </a:xfrm>
          <a:solidFill>
            <a:srgbClr val="009DD9"/>
          </a:solidFill>
        </p:grpSpPr>
        <p:sp>
          <p:nvSpPr>
            <p:cNvPr id="39"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40" name="TextBox 27"/>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02</a:t>
              </a:r>
              <a:endParaRPr lang="zh-CN" altLang="en-US" sz="3420">
                <a:solidFill>
                  <a:srgbClr val="FFFFFF"/>
                </a:solidFill>
                <a:latin typeface="Impact" panose="020B0806030902050204" pitchFamily="34" charset="0"/>
              </a:endParaRPr>
            </a:p>
          </p:txBody>
        </p:sp>
      </p:grpSp>
      <p:grpSp>
        <p:nvGrpSpPr>
          <p:cNvPr id="41" name="组合 31"/>
          <p:cNvGrpSpPr/>
          <p:nvPr/>
        </p:nvGrpSpPr>
        <p:grpSpPr bwMode="auto">
          <a:xfrm>
            <a:off x="1502290" y="3151875"/>
            <a:ext cx="2043752" cy="1967442"/>
            <a:chOff x="0" y="0"/>
            <a:chExt cx="1671177" cy="1609411"/>
          </a:xfrm>
          <a:solidFill>
            <a:srgbClr val="0070C0"/>
          </a:solidFill>
          <a:effectLst/>
        </p:grpSpPr>
        <p:sp>
          <p:nvSpPr>
            <p:cNvPr id="42"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43" name="TextBox 33"/>
            <p:cNvSpPr txBox="1">
              <a:spLocks noChangeArrowheads="1"/>
            </p:cNvSpPr>
            <p:nvPr/>
          </p:nvSpPr>
          <p:spPr bwMode="auto">
            <a:xfrm>
              <a:off x="681551" y="543095"/>
              <a:ext cx="48000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01</a:t>
              </a:r>
              <a:endParaRPr lang="zh-CN" altLang="en-US" sz="3420" dirty="0">
                <a:solidFill>
                  <a:srgbClr val="FFFFFF"/>
                </a:solidFill>
                <a:latin typeface="Impact" panose="020B0806030902050204" pitchFamily="34" charset="0"/>
              </a:endParaRPr>
            </a:p>
          </p:txBody>
        </p:sp>
      </p:grpSp>
      <p:cxnSp>
        <p:nvCxnSpPr>
          <p:cNvPr id="44" name="直接连接符 36"/>
          <p:cNvCxnSpPr>
            <a:cxnSpLocks noChangeShapeType="1"/>
          </p:cNvCxnSpPr>
          <p:nvPr/>
        </p:nvCxnSpPr>
        <p:spPr bwMode="auto">
          <a:xfrm flipV="1">
            <a:off x="1873854"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5" name="矩形 1"/>
          <p:cNvSpPr>
            <a:spLocks noChangeArrowheads="1"/>
          </p:cNvSpPr>
          <p:nvPr/>
        </p:nvSpPr>
        <p:spPr bwMode="auto">
          <a:xfrm>
            <a:off x="1873855" y="2111188"/>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46" name="直接连接符 38"/>
          <p:cNvCxnSpPr>
            <a:cxnSpLocks noChangeShapeType="1"/>
          </p:cNvCxnSpPr>
          <p:nvPr/>
        </p:nvCxnSpPr>
        <p:spPr bwMode="auto">
          <a:xfrm flipV="1">
            <a:off x="3458031" y="5045586"/>
            <a:ext cx="0" cy="1069092"/>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7" name="矩形 1"/>
          <p:cNvSpPr>
            <a:spLocks noChangeArrowheads="1"/>
          </p:cNvSpPr>
          <p:nvPr/>
        </p:nvSpPr>
        <p:spPr bwMode="auto">
          <a:xfrm>
            <a:off x="3519543" y="5240292"/>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48" name="直接连接符 40"/>
          <p:cNvCxnSpPr>
            <a:cxnSpLocks noChangeShapeType="1"/>
          </p:cNvCxnSpPr>
          <p:nvPr/>
        </p:nvCxnSpPr>
        <p:spPr bwMode="auto">
          <a:xfrm flipV="1">
            <a:off x="5130217"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9" name="矩形 1"/>
          <p:cNvSpPr>
            <a:spLocks noChangeArrowheads="1"/>
          </p:cNvSpPr>
          <p:nvPr/>
        </p:nvSpPr>
        <p:spPr bwMode="auto">
          <a:xfrm>
            <a:off x="5130218" y="2111188"/>
            <a:ext cx="2314751"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50" name="直接连接符 43"/>
          <p:cNvCxnSpPr>
            <a:cxnSpLocks noChangeShapeType="1"/>
          </p:cNvCxnSpPr>
          <p:nvPr/>
        </p:nvCxnSpPr>
        <p:spPr bwMode="auto">
          <a:xfrm flipV="1">
            <a:off x="6714392" y="5045586"/>
            <a:ext cx="0" cy="1069092"/>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51" name="矩形 1"/>
          <p:cNvSpPr>
            <a:spLocks noChangeArrowheads="1"/>
          </p:cNvSpPr>
          <p:nvPr/>
        </p:nvSpPr>
        <p:spPr bwMode="auto">
          <a:xfrm>
            <a:off x="6775905" y="5240292"/>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52" name="直接连接符 51"/>
          <p:cNvCxnSpPr>
            <a:cxnSpLocks noChangeShapeType="1"/>
          </p:cNvCxnSpPr>
          <p:nvPr/>
        </p:nvCxnSpPr>
        <p:spPr bwMode="auto">
          <a:xfrm flipV="1">
            <a:off x="8386578"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53" name="矩形 1"/>
          <p:cNvSpPr>
            <a:spLocks noChangeArrowheads="1"/>
          </p:cNvSpPr>
          <p:nvPr/>
        </p:nvSpPr>
        <p:spPr bwMode="auto">
          <a:xfrm>
            <a:off x="8386578" y="2111188"/>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sp>
        <p:nvSpPr>
          <p:cNvPr id="54" name="TextBox 6">
            <a:extLst>
              <a:ext uri="{FF2B5EF4-FFF2-40B4-BE49-F238E27FC236}">
                <a16:creationId xmlns:a16="http://schemas.microsoft.com/office/drawing/2014/main" id="{6D70059C-A567-4116-9E47-8B39667AE220}"/>
              </a:ext>
            </a:extLst>
          </p:cNvPr>
          <p:cNvSpPr txBox="1"/>
          <p:nvPr/>
        </p:nvSpPr>
        <p:spPr>
          <a:xfrm>
            <a:off x="534880" y="1082735"/>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2.3 </a:t>
            </a:r>
            <a:r>
              <a:rPr lang="zh-CN" altLang="en-US" sz="3200" b="1" dirty="0">
                <a:solidFill>
                  <a:srgbClr val="004EA2"/>
                </a:solidFill>
                <a:latin typeface="微软雅黑" panose="020B0503020204020204" pitchFamily="34" charset="-122"/>
                <a:ea typeface="微软雅黑" panose="020B0503020204020204" pitchFamily="34" charset="-122"/>
              </a:rPr>
              <a:t>实验步骤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关键技术难点</a:t>
            </a:r>
          </a:p>
        </p:txBody>
      </p:sp>
      <p:pic>
        <p:nvPicPr>
          <p:cNvPr id="11" name="图片 10">
            <a:extLst>
              <a:ext uri="{FF2B5EF4-FFF2-40B4-BE49-F238E27FC236}">
                <a16:creationId xmlns:a16="http://schemas.microsoft.com/office/drawing/2014/main" id="{5A7AD4C2-1DC9-4906-A1FE-6EC6703B5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bwMode="auto">
          <a:xfrm>
            <a:off x="1970530" y="3033836"/>
            <a:ext cx="4444392" cy="1498040"/>
            <a:chOff x="1334679" y="2997346"/>
            <a:chExt cx="3527313" cy="1188323"/>
          </a:xfrm>
          <a:solidFill>
            <a:srgbClr val="0070C0"/>
          </a:solidFill>
        </p:grpSpPr>
        <p:sp>
          <p:nvSpPr>
            <p:cNvPr id="63" name="Freeform 12"/>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1" fmla="*/ 10000 w 10000"/>
                <a:gd name="connsiteY0-2" fmla="*/ 4267 h 9999"/>
                <a:gd name="connsiteX1-3" fmla="*/ 8669 w 10000"/>
                <a:gd name="connsiteY1-4" fmla="*/ 7320 h 9999"/>
                <a:gd name="connsiteX2-5" fmla="*/ 3291 w 10000"/>
                <a:gd name="connsiteY2-6" fmla="*/ 6271 h 9999"/>
                <a:gd name="connsiteX3-7" fmla="*/ 3741 w 10000"/>
                <a:gd name="connsiteY3-8" fmla="*/ 8465 h 9999"/>
                <a:gd name="connsiteX4-9" fmla="*/ 248 w 10000"/>
                <a:gd name="connsiteY4-10" fmla="*/ 9705 h 9999"/>
                <a:gd name="connsiteX5-11" fmla="*/ 280 w 10000"/>
                <a:gd name="connsiteY5-12" fmla="*/ 4037 h 9999"/>
                <a:gd name="connsiteX6-13" fmla="*/ 2409 w 10000"/>
                <a:gd name="connsiteY6-14" fmla="*/ 3219 h 9999"/>
                <a:gd name="connsiteX7-15" fmla="*/ 10000 w 10000"/>
                <a:gd name="connsiteY7-16" fmla="*/ 4267 h 9999"/>
                <a:gd name="connsiteX0-17" fmla="*/ 9753 w 9753"/>
                <a:gd name="connsiteY0-18" fmla="*/ 4267 h 10085"/>
                <a:gd name="connsiteX1-19" fmla="*/ 8422 w 9753"/>
                <a:gd name="connsiteY1-20" fmla="*/ 7321 h 10085"/>
                <a:gd name="connsiteX2-21" fmla="*/ 3044 w 9753"/>
                <a:gd name="connsiteY2-22" fmla="*/ 6272 h 10085"/>
                <a:gd name="connsiteX3-23" fmla="*/ 3494 w 9753"/>
                <a:gd name="connsiteY3-24" fmla="*/ 8466 h 10085"/>
                <a:gd name="connsiteX4-25" fmla="*/ 1 w 9753"/>
                <a:gd name="connsiteY4-26" fmla="*/ 9706 h 10085"/>
                <a:gd name="connsiteX5-27" fmla="*/ 33 w 9753"/>
                <a:gd name="connsiteY5-28" fmla="*/ 4037 h 10085"/>
                <a:gd name="connsiteX6-29" fmla="*/ 2162 w 9753"/>
                <a:gd name="connsiteY6-30" fmla="*/ 3219 h 10085"/>
                <a:gd name="connsiteX7-31" fmla="*/ 9753 w 9753"/>
                <a:gd name="connsiteY7-32" fmla="*/ 4267 h 10085"/>
                <a:gd name="connsiteX0-33" fmla="*/ 10000 w 10000"/>
                <a:gd name="connsiteY0-34" fmla="*/ 4231 h 9624"/>
                <a:gd name="connsiteX1-35" fmla="*/ 8635 w 10000"/>
                <a:gd name="connsiteY1-36" fmla="*/ 7259 h 9624"/>
                <a:gd name="connsiteX2-37" fmla="*/ 3121 w 10000"/>
                <a:gd name="connsiteY2-38" fmla="*/ 6219 h 9624"/>
                <a:gd name="connsiteX3-39" fmla="*/ 3582 w 10000"/>
                <a:gd name="connsiteY3-40" fmla="*/ 8395 h 9624"/>
                <a:gd name="connsiteX4-41" fmla="*/ 1 w 10000"/>
                <a:gd name="connsiteY4-42" fmla="*/ 9624 h 9624"/>
                <a:gd name="connsiteX5-43" fmla="*/ 34 w 10000"/>
                <a:gd name="connsiteY5-44" fmla="*/ 4003 h 9624"/>
                <a:gd name="connsiteX6-45" fmla="*/ 2217 w 10000"/>
                <a:gd name="connsiteY6-46" fmla="*/ 3192 h 9624"/>
                <a:gd name="connsiteX7-47" fmla="*/ 10000 w 10000"/>
                <a:gd name="connsiteY7-48" fmla="*/ 4231 h 9624"/>
                <a:gd name="connsiteX0-49" fmla="*/ 10258 w 10258"/>
                <a:gd name="connsiteY0-50" fmla="*/ 4487 h 10238"/>
                <a:gd name="connsiteX1-51" fmla="*/ 8893 w 10258"/>
                <a:gd name="connsiteY1-52" fmla="*/ 7634 h 10238"/>
                <a:gd name="connsiteX2-53" fmla="*/ 3379 w 10258"/>
                <a:gd name="connsiteY2-54" fmla="*/ 6553 h 10238"/>
                <a:gd name="connsiteX3-55" fmla="*/ 3840 w 10258"/>
                <a:gd name="connsiteY3-56" fmla="*/ 8814 h 10238"/>
                <a:gd name="connsiteX4-57" fmla="*/ 259 w 10258"/>
                <a:gd name="connsiteY4-58" fmla="*/ 10091 h 10238"/>
                <a:gd name="connsiteX5-59" fmla="*/ 278 w 10258"/>
                <a:gd name="connsiteY5-60" fmla="*/ 6434 h 10238"/>
                <a:gd name="connsiteX6-61" fmla="*/ 2475 w 10258"/>
                <a:gd name="connsiteY6-62" fmla="*/ 3408 h 10238"/>
                <a:gd name="connsiteX7-63" fmla="*/ 10258 w 10258"/>
                <a:gd name="connsiteY7-64" fmla="*/ 4487 h 10238"/>
                <a:gd name="connsiteX0-65" fmla="*/ 10012 w 10012"/>
                <a:gd name="connsiteY0-66" fmla="*/ 4487 h 10214"/>
                <a:gd name="connsiteX1-67" fmla="*/ 8647 w 10012"/>
                <a:gd name="connsiteY1-68" fmla="*/ 7634 h 10214"/>
                <a:gd name="connsiteX2-69" fmla="*/ 3133 w 10012"/>
                <a:gd name="connsiteY2-70" fmla="*/ 6553 h 10214"/>
                <a:gd name="connsiteX3-71" fmla="*/ 3594 w 10012"/>
                <a:gd name="connsiteY3-72" fmla="*/ 8814 h 10214"/>
                <a:gd name="connsiteX4-73" fmla="*/ 13 w 10012"/>
                <a:gd name="connsiteY4-74" fmla="*/ 10091 h 10214"/>
                <a:gd name="connsiteX5-75" fmla="*/ 32 w 10012"/>
                <a:gd name="connsiteY5-76" fmla="*/ 6434 h 10214"/>
                <a:gd name="connsiteX6-77" fmla="*/ 2229 w 10012"/>
                <a:gd name="connsiteY6-78" fmla="*/ 3408 h 10214"/>
                <a:gd name="connsiteX7-79" fmla="*/ 10012 w 10012"/>
                <a:gd name="connsiteY7-80" fmla="*/ 4487 h 10214"/>
                <a:gd name="connsiteX0-81" fmla="*/ 10013 w 10013"/>
                <a:gd name="connsiteY0-82" fmla="*/ 4487 h 10091"/>
                <a:gd name="connsiteX1-83" fmla="*/ 8648 w 10013"/>
                <a:gd name="connsiteY1-84" fmla="*/ 7634 h 10091"/>
                <a:gd name="connsiteX2-85" fmla="*/ 3134 w 10013"/>
                <a:gd name="connsiteY2-86" fmla="*/ 6553 h 10091"/>
                <a:gd name="connsiteX3-87" fmla="*/ 3595 w 10013"/>
                <a:gd name="connsiteY3-88" fmla="*/ 8814 h 10091"/>
                <a:gd name="connsiteX4-89" fmla="*/ 14 w 10013"/>
                <a:gd name="connsiteY4-90" fmla="*/ 10091 h 10091"/>
                <a:gd name="connsiteX5-91" fmla="*/ 33 w 10013"/>
                <a:gd name="connsiteY5-92" fmla="*/ 6434 h 10091"/>
                <a:gd name="connsiteX6-93" fmla="*/ 2230 w 10013"/>
                <a:gd name="connsiteY6-94" fmla="*/ 3408 h 10091"/>
                <a:gd name="connsiteX7-95" fmla="*/ 10013 w 10013"/>
                <a:gd name="connsiteY7-96" fmla="*/ 4487 h 10091"/>
                <a:gd name="connsiteX0-97" fmla="*/ 10013 w 10013"/>
                <a:gd name="connsiteY0-98" fmla="*/ 4487 h 10091"/>
                <a:gd name="connsiteX1-99" fmla="*/ 8648 w 10013"/>
                <a:gd name="connsiteY1-100" fmla="*/ 7634 h 10091"/>
                <a:gd name="connsiteX2-101" fmla="*/ 3134 w 10013"/>
                <a:gd name="connsiteY2-102" fmla="*/ 6553 h 10091"/>
                <a:gd name="connsiteX3-103" fmla="*/ 3595 w 10013"/>
                <a:gd name="connsiteY3-104" fmla="*/ 8814 h 10091"/>
                <a:gd name="connsiteX4-105" fmla="*/ 14 w 10013"/>
                <a:gd name="connsiteY4-106" fmla="*/ 10091 h 10091"/>
                <a:gd name="connsiteX5-107" fmla="*/ 33 w 10013"/>
                <a:gd name="connsiteY5-108" fmla="*/ 6434 h 10091"/>
                <a:gd name="connsiteX6-109" fmla="*/ 2230 w 10013"/>
                <a:gd name="connsiteY6-110" fmla="*/ 3408 h 10091"/>
                <a:gd name="connsiteX7-111" fmla="*/ 10013 w 10013"/>
                <a:gd name="connsiteY7-112" fmla="*/ 4487 h 100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4" name="Freeform 12"/>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5" name="任意多边形 64"/>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6" name="任意多边形 65"/>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grpSp>
      <p:grpSp>
        <p:nvGrpSpPr>
          <p:cNvPr id="67" name="组合 66"/>
          <p:cNvGrpSpPr/>
          <p:nvPr/>
        </p:nvGrpSpPr>
        <p:grpSpPr>
          <a:xfrm>
            <a:off x="6004884" y="3705855"/>
            <a:ext cx="4138367" cy="1158032"/>
            <a:chOff x="4287378" y="2371018"/>
            <a:chExt cx="3103775" cy="868524"/>
          </a:xfrm>
          <a:solidFill>
            <a:srgbClr val="0070C0"/>
          </a:solidFill>
        </p:grpSpPr>
        <p:sp>
          <p:nvSpPr>
            <p:cNvPr id="68" name="任意多边形 67"/>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nvGrpSpPr>
            <p:cNvPr id="69" name="组合 68"/>
            <p:cNvGrpSpPr/>
            <p:nvPr/>
          </p:nvGrpSpPr>
          <p:grpSpPr>
            <a:xfrm>
              <a:off x="4287378" y="2371018"/>
              <a:ext cx="3103775" cy="868524"/>
              <a:chOff x="4287378" y="2371018"/>
              <a:chExt cx="3103775" cy="868524"/>
            </a:xfrm>
            <a:grpFill/>
          </p:grpSpPr>
          <p:sp>
            <p:nvSpPr>
              <p:cNvPr id="71" name="Freeform 7"/>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1" fmla="*/ 374 w 9591"/>
                  <a:gd name="connsiteY0-2" fmla="*/ 749 h 10000"/>
                  <a:gd name="connsiteX1-3" fmla="*/ 233 w 9591"/>
                  <a:gd name="connsiteY1-4" fmla="*/ 4632 h 10000"/>
                  <a:gd name="connsiteX2-5" fmla="*/ 3635 w 9591"/>
                  <a:gd name="connsiteY2-6" fmla="*/ 9976 h 10000"/>
                  <a:gd name="connsiteX3-7" fmla="*/ 8131 w 9591"/>
                  <a:gd name="connsiteY3-8" fmla="*/ 6325 h 10000"/>
                  <a:gd name="connsiteX4-9" fmla="*/ 8761 w 9591"/>
                  <a:gd name="connsiteY4-10" fmla="*/ 7928 h 10000"/>
                  <a:gd name="connsiteX5-11" fmla="*/ 9591 w 9591"/>
                  <a:gd name="connsiteY5-12" fmla="*/ 0 h 10000"/>
                  <a:gd name="connsiteX6-13" fmla="*/ 6289 w 9591"/>
                  <a:gd name="connsiteY6-14" fmla="*/ 1068 h 10000"/>
                  <a:gd name="connsiteX7-15" fmla="*/ 6870 w 9591"/>
                  <a:gd name="connsiteY7-16" fmla="*/ 2940 h 10000"/>
                  <a:gd name="connsiteX8-17" fmla="*/ 4414 w 9591"/>
                  <a:gd name="connsiteY8-18" fmla="*/ 4989 h 10000"/>
                  <a:gd name="connsiteX9-19" fmla="*/ 374 w 9591"/>
                  <a:gd name="connsiteY9-20" fmla="*/ 749 h 10000"/>
                  <a:gd name="connsiteX0-21" fmla="*/ 164 w 9774"/>
                  <a:gd name="connsiteY0-22" fmla="*/ 749 h 10000"/>
                  <a:gd name="connsiteX1-23" fmla="*/ 17 w 9774"/>
                  <a:gd name="connsiteY1-24" fmla="*/ 4632 h 10000"/>
                  <a:gd name="connsiteX2-25" fmla="*/ 3564 w 9774"/>
                  <a:gd name="connsiteY2-26" fmla="*/ 9976 h 10000"/>
                  <a:gd name="connsiteX3-27" fmla="*/ 8252 w 9774"/>
                  <a:gd name="connsiteY3-28" fmla="*/ 6325 h 10000"/>
                  <a:gd name="connsiteX4-29" fmla="*/ 8909 w 9774"/>
                  <a:gd name="connsiteY4-30" fmla="*/ 7928 h 10000"/>
                  <a:gd name="connsiteX5-31" fmla="*/ 9774 w 9774"/>
                  <a:gd name="connsiteY5-32" fmla="*/ 0 h 10000"/>
                  <a:gd name="connsiteX6-33" fmla="*/ 6331 w 9774"/>
                  <a:gd name="connsiteY6-34" fmla="*/ 1068 h 10000"/>
                  <a:gd name="connsiteX7-35" fmla="*/ 6937 w 9774"/>
                  <a:gd name="connsiteY7-36" fmla="*/ 2940 h 10000"/>
                  <a:gd name="connsiteX8-37" fmla="*/ 4376 w 9774"/>
                  <a:gd name="connsiteY8-38" fmla="*/ 4989 h 10000"/>
                  <a:gd name="connsiteX9-39" fmla="*/ 164 w 9774"/>
                  <a:gd name="connsiteY9-40" fmla="*/ 749 h 10000"/>
                  <a:gd name="connsiteX0-41" fmla="*/ 336 w 10260"/>
                  <a:gd name="connsiteY0-42" fmla="*/ 576 h 10000"/>
                  <a:gd name="connsiteX1-43" fmla="*/ 277 w 10260"/>
                  <a:gd name="connsiteY1-44" fmla="*/ 4632 h 10000"/>
                  <a:gd name="connsiteX2-45" fmla="*/ 3906 w 10260"/>
                  <a:gd name="connsiteY2-46" fmla="*/ 9976 h 10000"/>
                  <a:gd name="connsiteX3-47" fmla="*/ 8703 w 10260"/>
                  <a:gd name="connsiteY3-48" fmla="*/ 6325 h 10000"/>
                  <a:gd name="connsiteX4-49" fmla="*/ 9375 w 10260"/>
                  <a:gd name="connsiteY4-50" fmla="*/ 7928 h 10000"/>
                  <a:gd name="connsiteX5-51" fmla="*/ 10260 w 10260"/>
                  <a:gd name="connsiteY5-52" fmla="*/ 0 h 10000"/>
                  <a:gd name="connsiteX6-53" fmla="*/ 6737 w 10260"/>
                  <a:gd name="connsiteY6-54" fmla="*/ 1068 h 10000"/>
                  <a:gd name="connsiteX7-55" fmla="*/ 7357 w 10260"/>
                  <a:gd name="connsiteY7-56" fmla="*/ 2940 h 10000"/>
                  <a:gd name="connsiteX8-57" fmla="*/ 4737 w 10260"/>
                  <a:gd name="connsiteY8-58" fmla="*/ 4989 h 10000"/>
                  <a:gd name="connsiteX9-59" fmla="*/ 336 w 10260"/>
                  <a:gd name="connsiteY9-60" fmla="*/ 576 h 10000"/>
                  <a:gd name="connsiteX0-61" fmla="*/ 255 w 10179"/>
                  <a:gd name="connsiteY0-62" fmla="*/ 576 h 10000"/>
                  <a:gd name="connsiteX1-63" fmla="*/ 196 w 10179"/>
                  <a:gd name="connsiteY1-64" fmla="*/ 4632 h 10000"/>
                  <a:gd name="connsiteX2-65" fmla="*/ 3825 w 10179"/>
                  <a:gd name="connsiteY2-66" fmla="*/ 9976 h 10000"/>
                  <a:gd name="connsiteX3-67" fmla="*/ 8622 w 10179"/>
                  <a:gd name="connsiteY3-68" fmla="*/ 6325 h 10000"/>
                  <a:gd name="connsiteX4-69" fmla="*/ 9294 w 10179"/>
                  <a:gd name="connsiteY4-70" fmla="*/ 7928 h 10000"/>
                  <a:gd name="connsiteX5-71" fmla="*/ 10179 w 10179"/>
                  <a:gd name="connsiteY5-72" fmla="*/ 0 h 10000"/>
                  <a:gd name="connsiteX6-73" fmla="*/ 6656 w 10179"/>
                  <a:gd name="connsiteY6-74" fmla="*/ 1068 h 10000"/>
                  <a:gd name="connsiteX7-75" fmla="*/ 7276 w 10179"/>
                  <a:gd name="connsiteY7-76" fmla="*/ 2940 h 10000"/>
                  <a:gd name="connsiteX8-77" fmla="*/ 4656 w 10179"/>
                  <a:gd name="connsiteY8-78" fmla="*/ 4989 h 10000"/>
                  <a:gd name="connsiteX9-79" fmla="*/ 255 w 10179"/>
                  <a:gd name="connsiteY9-80" fmla="*/ 576 h 10000"/>
                  <a:gd name="connsiteX0-81" fmla="*/ 81 w 10005"/>
                  <a:gd name="connsiteY0-82" fmla="*/ 576 h 10000"/>
                  <a:gd name="connsiteX1-83" fmla="*/ 22 w 10005"/>
                  <a:gd name="connsiteY1-84" fmla="*/ 4632 h 10000"/>
                  <a:gd name="connsiteX2-85" fmla="*/ 3651 w 10005"/>
                  <a:gd name="connsiteY2-86" fmla="*/ 9976 h 10000"/>
                  <a:gd name="connsiteX3-87" fmla="*/ 8448 w 10005"/>
                  <a:gd name="connsiteY3-88" fmla="*/ 6325 h 10000"/>
                  <a:gd name="connsiteX4-89" fmla="*/ 9120 w 10005"/>
                  <a:gd name="connsiteY4-90" fmla="*/ 7928 h 10000"/>
                  <a:gd name="connsiteX5-91" fmla="*/ 10005 w 10005"/>
                  <a:gd name="connsiteY5-92" fmla="*/ 0 h 10000"/>
                  <a:gd name="connsiteX6-93" fmla="*/ 6482 w 10005"/>
                  <a:gd name="connsiteY6-94" fmla="*/ 1068 h 10000"/>
                  <a:gd name="connsiteX7-95" fmla="*/ 7102 w 10005"/>
                  <a:gd name="connsiteY7-96" fmla="*/ 2940 h 10000"/>
                  <a:gd name="connsiteX8-97" fmla="*/ 4482 w 10005"/>
                  <a:gd name="connsiteY8-98" fmla="*/ 4989 h 10000"/>
                  <a:gd name="connsiteX9-99" fmla="*/ 81 w 10005"/>
                  <a:gd name="connsiteY9-100" fmla="*/ 576 h 10000"/>
                  <a:gd name="connsiteX0-101" fmla="*/ 56 w 9980"/>
                  <a:gd name="connsiteY0-102" fmla="*/ 576 h 9995"/>
                  <a:gd name="connsiteX1-103" fmla="*/ 66 w 9980"/>
                  <a:gd name="connsiteY1-104" fmla="*/ 4920 h 9995"/>
                  <a:gd name="connsiteX2-105" fmla="*/ 3626 w 9980"/>
                  <a:gd name="connsiteY2-106" fmla="*/ 9976 h 9995"/>
                  <a:gd name="connsiteX3-107" fmla="*/ 8423 w 9980"/>
                  <a:gd name="connsiteY3-108" fmla="*/ 6325 h 9995"/>
                  <a:gd name="connsiteX4-109" fmla="*/ 9095 w 9980"/>
                  <a:gd name="connsiteY4-110" fmla="*/ 7928 h 9995"/>
                  <a:gd name="connsiteX5-111" fmla="*/ 9980 w 9980"/>
                  <a:gd name="connsiteY5-112" fmla="*/ 0 h 9995"/>
                  <a:gd name="connsiteX6-113" fmla="*/ 6457 w 9980"/>
                  <a:gd name="connsiteY6-114" fmla="*/ 1068 h 9995"/>
                  <a:gd name="connsiteX7-115" fmla="*/ 7077 w 9980"/>
                  <a:gd name="connsiteY7-116" fmla="*/ 2940 h 9995"/>
                  <a:gd name="connsiteX8-117" fmla="*/ 4457 w 9980"/>
                  <a:gd name="connsiteY8-118" fmla="*/ 4989 h 9995"/>
                  <a:gd name="connsiteX9-119" fmla="*/ 56 w 9980"/>
                  <a:gd name="connsiteY9-120" fmla="*/ 576 h 9995"/>
                  <a:gd name="connsiteX0-121" fmla="*/ 15 w 9959"/>
                  <a:gd name="connsiteY0-122" fmla="*/ 576 h 10000"/>
                  <a:gd name="connsiteX1-123" fmla="*/ 25 w 9959"/>
                  <a:gd name="connsiteY1-124" fmla="*/ 4922 h 10000"/>
                  <a:gd name="connsiteX2-125" fmla="*/ 3592 w 9959"/>
                  <a:gd name="connsiteY2-126" fmla="*/ 9981 h 10000"/>
                  <a:gd name="connsiteX3-127" fmla="*/ 8399 w 9959"/>
                  <a:gd name="connsiteY3-128" fmla="*/ 6328 h 10000"/>
                  <a:gd name="connsiteX4-129" fmla="*/ 9072 w 9959"/>
                  <a:gd name="connsiteY4-130" fmla="*/ 7932 h 10000"/>
                  <a:gd name="connsiteX5-131" fmla="*/ 9959 w 9959"/>
                  <a:gd name="connsiteY5-132" fmla="*/ 0 h 10000"/>
                  <a:gd name="connsiteX6-133" fmla="*/ 6429 w 9959"/>
                  <a:gd name="connsiteY6-134" fmla="*/ 1069 h 10000"/>
                  <a:gd name="connsiteX7-135" fmla="*/ 7050 w 9959"/>
                  <a:gd name="connsiteY7-136" fmla="*/ 2941 h 10000"/>
                  <a:gd name="connsiteX8-137" fmla="*/ 4425 w 9959"/>
                  <a:gd name="connsiteY8-138" fmla="*/ 4991 h 10000"/>
                  <a:gd name="connsiteX9-139" fmla="*/ 15 w 9959"/>
                  <a:gd name="connsiteY9-140" fmla="*/ 576 h 10000"/>
                  <a:gd name="connsiteX0-141" fmla="*/ 0 w 9985"/>
                  <a:gd name="connsiteY0-142" fmla="*/ 576 h 10000"/>
                  <a:gd name="connsiteX1-143" fmla="*/ 10 w 9985"/>
                  <a:gd name="connsiteY1-144" fmla="*/ 4922 h 10000"/>
                  <a:gd name="connsiteX2-145" fmla="*/ 3592 w 9985"/>
                  <a:gd name="connsiteY2-146" fmla="*/ 9981 h 10000"/>
                  <a:gd name="connsiteX3-147" fmla="*/ 8419 w 9985"/>
                  <a:gd name="connsiteY3-148" fmla="*/ 6328 h 10000"/>
                  <a:gd name="connsiteX4-149" fmla="*/ 9094 w 9985"/>
                  <a:gd name="connsiteY4-150" fmla="*/ 7932 h 10000"/>
                  <a:gd name="connsiteX5-151" fmla="*/ 9985 w 9985"/>
                  <a:gd name="connsiteY5-152" fmla="*/ 0 h 10000"/>
                  <a:gd name="connsiteX6-153" fmla="*/ 6440 w 9985"/>
                  <a:gd name="connsiteY6-154" fmla="*/ 1069 h 10000"/>
                  <a:gd name="connsiteX7-155" fmla="*/ 7064 w 9985"/>
                  <a:gd name="connsiteY7-156" fmla="*/ 2941 h 10000"/>
                  <a:gd name="connsiteX8-157" fmla="*/ 4428 w 9985"/>
                  <a:gd name="connsiteY8-158" fmla="*/ 4991 h 10000"/>
                  <a:gd name="connsiteX9-159" fmla="*/ 0 w 9985"/>
                  <a:gd name="connsiteY9-160" fmla="*/ 576 h 10000"/>
                  <a:gd name="connsiteX0-161" fmla="*/ 0 w 10133"/>
                  <a:gd name="connsiteY0-162" fmla="*/ 4577 h 14001"/>
                  <a:gd name="connsiteX1-163" fmla="*/ 10 w 10133"/>
                  <a:gd name="connsiteY1-164" fmla="*/ 8923 h 14001"/>
                  <a:gd name="connsiteX2-165" fmla="*/ 3597 w 10133"/>
                  <a:gd name="connsiteY2-166" fmla="*/ 13982 h 14001"/>
                  <a:gd name="connsiteX3-167" fmla="*/ 8432 w 10133"/>
                  <a:gd name="connsiteY3-168" fmla="*/ 10329 h 14001"/>
                  <a:gd name="connsiteX4-169" fmla="*/ 9108 w 10133"/>
                  <a:gd name="connsiteY4-170" fmla="*/ 11933 h 14001"/>
                  <a:gd name="connsiteX5-171" fmla="*/ 10000 w 10133"/>
                  <a:gd name="connsiteY5-172" fmla="*/ 4001 h 14001"/>
                  <a:gd name="connsiteX6-173" fmla="*/ 9974 w 10133"/>
                  <a:gd name="connsiteY6-174" fmla="*/ 1 h 14001"/>
                  <a:gd name="connsiteX7-175" fmla="*/ 6450 w 10133"/>
                  <a:gd name="connsiteY7-176" fmla="*/ 5070 h 14001"/>
                  <a:gd name="connsiteX8-177" fmla="*/ 7075 w 10133"/>
                  <a:gd name="connsiteY8-178" fmla="*/ 6942 h 14001"/>
                  <a:gd name="connsiteX9-179" fmla="*/ 4435 w 10133"/>
                  <a:gd name="connsiteY9-180" fmla="*/ 8992 h 14001"/>
                  <a:gd name="connsiteX10" fmla="*/ 0 w 10133"/>
                  <a:gd name="connsiteY10" fmla="*/ 4577 h 14001"/>
                  <a:gd name="connsiteX0-181" fmla="*/ 0 w 10058"/>
                  <a:gd name="connsiteY0-182" fmla="*/ 4577 h 14001"/>
                  <a:gd name="connsiteX1-183" fmla="*/ 10 w 10058"/>
                  <a:gd name="connsiteY1-184" fmla="*/ 8923 h 14001"/>
                  <a:gd name="connsiteX2-185" fmla="*/ 3597 w 10058"/>
                  <a:gd name="connsiteY2-186" fmla="*/ 13982 h 14001"/>
                  <a:gd name="connsiteX3-187" fmla="*/ 8432 w 10058"/>
                  <a:gd name="connsiteY3-188" fmla="*/ 10329 h 14001"/>
                  <a:gd name="connsiteX4-189" fmla="*/ 9108 w 10058"/>
                  <a:gd name="connsiteY4-190" fmla="*/ 11933 h 14001"/>
                  <a:gd name="connsiteX5-191" fmla="*/ 10000 w 10058"/>
                  <a:gd name="connsiteY5-192" fmla="*/ 4001 h 14001"/>
                  <a:gd name="connsiteX6-193" fmla="*/ 9974 w 10058"/>
                  <a:gd name="connsiteY6-194" fmla="*/ 1 h 14001"/>
                  <a:gd name="connsiteX7-195" fmla="*/ 6450 w 10058"/>
                  <a:gd name="connsiteY7-196" fmla="*/ 5070 h 14001"/>
                  <a:gd name="connsiteX8-197" fmla="*/ 7075 w 10058"/>
                  <a:gd name="connsiteY8-198" fmla="*/ 6942 h 14001"/>
                  <a:gd name="connsiteX9-199" fmla="*/ 4435 w 10058"/>
                  <a:gd name="connsiteY9-200" fmla="*/ 8992 h 14001"/>
                  <a:gd name="connsiteX10-201" fmla="*/ 0 w 10058"/>
                  <a:gd name="connsiteY10-202" fmla="*/ 4577 h 14001"/>
                  <a:gd name="connsiteX0-203" fmla="*/ 0 w 10000"/>
                  <a:gd name="connsiteY0-204" fmla="*/ 4577 h 14001"/>
                  <a:gd name="connsiteX1-205" fmla="*/ 10 w 10000"/>
                  <a:gd name="connsiteY1-206" fmla="*/ 8923 h 14001"/>
                  <a:gd name="connsiteX2-207" fmla="*/ 3597 w 10000"/>
                  <a:gd name="connsiteY2-208" fmla="*/ 13982 h 14001"/>
                  <a:gd name="connsiteX3-209" fmla="*/ 8432 w 10000"/>
                  <a:gd name="connsiteY3-210" fmla="*/ 10329 h 14001"/>
                  <a:gd name="connsiteX4-211" fmla="*/ 9108 w 10000"/>
                  <a:gd name="connsiteY4-212" fmla="*/ 11933 h 14001"/>
                  <a:gd name="connsiteX5-213" fmla="*/ 10000 w 10000"/>
                  <a:gd name="connsiteY5-214" fmla="*/ 4001 h 14001"/>
                  <a:gd name="connsiteX6-215" fmla="*/ 9974 w 10000"/>
                  <a:gd name="connsiteY6-216" fmla="*/ 1 h 14001"/>
                  <a:gd name="connsiteX7-217" fmla="*/ 6450 w 10000"/>
                  <a:gd name="connsiteY7-218" fmla="*/ 5070 h 14001"/>
                  <a:gd name="connsiteX8-219" fmla="*/ 7075 w 10000"/>
                  <a:gd name="connsiteY8-220" fmla="*/ 6942 h 14001"/>
                  <a:gd name="connsiteX9-221" fmla="*/ 4435 w 10000"/>
                  <a:gd name="connsiteY9-222" fmla="*/ 8992 h 14001"/>
                  <a:gd name="connsiteX10-223" fmla="*/ 0 w 10000"/>
                  <a:gd name="connsiteY10-224" fmla="*/ 4577 h 14001"/>
                  <a:gd name="connsiteX0-225" fmla="*/ 0 w 10000"/>
                  <a:gd name="connsiteY0-226" fmla="*/ 4577 h 14001"/>
                  <a:gd name="connsiteX1-227" fmla="*/ 10 w 10000"/>
                  <a:gd name="connsiteY1-228" fmla="*/ 8923 h 14001"/>
                  <a:gd name="connsiteX2-229" fmla="*/ 3597 w 10000"/>
                  <a:gd name="connsiteY2-230" fmla="*/ 13982 h 14001"/>
                  <a:gd name="connsiteX3-231" fmla="*/ 8432 w 10000"/>
                  <a:gd name="connsiteY3-232" fmla="*/ 10329 h 14001"/>
                  <a:gd name="connsiteX4-233" fmla="*/ 9108 w 10000"/>
                  <a:gd name="connsiteY4-234" fmla="*/ 11933 h 14001"/>
                  <a:gd name="connsiteX5-235" fmla="*/ 10000 w 10000"/>
                  <a:gd name="connsiteY5-236" fmla="*/ 4001 h 14001"/>
                  <a:gd name="connsiteX6-237" fmla="*/ 9974 w 10000"/>
                  <a:gd name="connsiteY6-238" fmla="*/ 1 h 14001"/>
                  <a:gd name="connsiteX7-239" fmla="*/ 6450 w 10000"/>
                  <a:gd name="connsiteY7-240" fmla="*/ 5070 h 14001"/>
                  <a:gd name="connsiteX8-241" fmla="*/ 7075 w 10000"/>
                  <a:gd name="connsiteY8-242" fmla="*/ 6942 h 14001"/>
                  <a:gd name="connsiteX9-243" fmla="*/ 4435 w 10000"/>
                  <a:gd name="connsiteY9-244" fmla="*/ 8992 h 14001"/>
                  <a:gd name="connsiteX10-245" fmla="*/ 0 w 10000"/>
                  <a:gd name="connsiteY10-246" fmla="*/ 4577 h 14001"/>
                  <a:gd name="connsiteX0-247" fmla="*/ 0 w 9974"/>
                  <a:gd name="connsiteY0-248" fmla="*/ 4577 h 14001"/>
                  <a:gd name="connsiteX1-249" fmla="*/ 10 w 9974"/>
                  <a:gd name="connsiteY1-250" fmla="*/ 8923 h 14001"/>
                  <a:gd name="connsiteX2-251" fmla="*/ 3597 w 9974"/>
                  <a:gd name="connsiteY2-252" fmla="*/ 13982 h 14001"/>
                  <a:gd name="connsiteX3-253" fmla="*/ 8432 w 9974"/>
                  <a:gd name="connsiteY3-254" fmla="*/ 10329 h 14001"/>
                  <a:gd name="connsiteX4-255" fmla="*/ 9108 w 9974"/>
                  <a:gd name="connsiteY4-256" fmla="*/ 11933 h 14001"/>
                  <a:gd name="connsiteX5-257" fmla="*/ 9954 w 9974"/>
                  <a:gd name="connsiteY5-258" fmla="*/ 4290 h 14001"/>
                  <a:gd name="connsiteX6-259" fmla="*/ 9974 w 9974"/>
                  <a:gd name="connsiteY6-260" fmla="*/ 1 h 14001"/>
                  <a:gd name="connsiteX7-261" fmla="*/ 6450 w 9974"/>
                  <a:gd name="connsiteY7-262" fmla="*/ 5070 h 14001"/>
                  <a:gd name="connsiteX8-263" fmla="*/ 7075 w 9974"/>
                  <a:gd name="connsiteY8-264" fmla="*/ 6942 h 14001"/>
                  <a:gd name="connsiteX9-265" fmla="*/ 4435 w 9974"/>
                  <a:gd name="connsiteY9-266" fmla="*/ 8992 h 14001"/>
                  <a:gd name="connsiteX10-267" fmla="*/ 0 w 9974"/>
                  <a:gd name="connsiteY10-268" fmla="*/ 4577 h 14001"/>
                  <a:gd name="connsiteX0-269" fmla="*/ 0 w 10000"/>
                  <a:gd name="connsiteY0-270" fmla="*/ 3269 h 9999"/>
                  <a:gd name="connsiteX1-271" fmla="*/ 10 w 10000"/>
                  <a:gd name="connsiteY1-272" fmla="*/ 6373 h 9999"/>
                  <a:gd name="connsiteX2-273" fmla="*/ 3606 w 10000"/>
                  <a:gd name="connsiteY2-274" fmla="*/ 9986 h 9999"/>
                  <a:gd name="connsiteX3-275" fmla="*/ 8454 w 10000"/>
                  <a:gd name="connsiteY3-276" fmla="*/ 7377 h 9999"/>
                  <a:gd name="connsiteX4-277" fmla="*/ 9132 w 10000"/>
                  <a:gd name="connsiteY4-278" fmla="*/ 8523 h 9999"/>
                  <a:gd name="connsiteX5-279" fmla="*/ 9980 w 10000"/>
                  <a:gd name="connsiteY5-280" fmla="*/ 3064 h 9999"/>
                  <a:gd name="connsiteX6-281" fmla="*/ 10000 w 10000"/>
                  <a:gd name="connsiteY6-282" fmla="*/ 1 h 9999"/>
                  <a:gd name="connsiteX7-283" fmla="*/ 6467 w 10000"/>
                  <a:gd name="connsiteY7-284" fmla="*/ 3621 h 9999"/>
                  <a:gd name="connsiteX8-285" fmla="*/ 7093 w 10000"/>
                  <a:gd name="connsiteY8-286" fmla="*/ 4958 h 9999"/>
                  <a:gd name="connsiteX9-287" fmla="*/ 4447 w 10000"/>
                  <a:gd name="connsiteY9-288" fmla="*/ 6422 h 9999"/>
                  <a:gd name="connsiteX10-289" fmla="*/ 0 w 10000"/>
                  <a:gd name="connsiteY10-290" fmla="*/ 3269 h 9999"/>
                  <a:gd name="connsiteX0-291" fmla="*/ 0 w 10000"/>
                  <a:gd name="connsiteY0-292" fmla="*/ 3269 h 10000"/>
                  <a:gd name="connsiteX1-293" fmla="*/ 10 w 10000"/>
                  <a:gd name="connsiteY1-294" fmla="*/ 6374 h 10000"/>
                  <a:gd name="connsiteX2-295" fmla="*/ 3606 w 10000"/>
                  <a:gd name="connsiteY2-296" fmla="*/ 9987 h 10000"/>
                  <a:gd name="connsiteX3-297" fmla="*/ 8454 w 10000"/>
                  <a:gd name="connsiteY3-298" fmla="*/ 7378 h 10000"/>
                  <a:gd name="connsiteX4-299" fmla="*/ 9132 w 10000"/>
                  <a:gd name="connsiteY4-300" fmla="*/ 8524 h 10000"/>
                  <a:gd name="connsiteX5-301" fmla="*/ 9980 w 10000"/>
                  <a:gd name="connsiteY5-302" fmla="*/ 3064 h 10000"/>
                  <a:gd name="connsiteX6-303" fmla="*/ 10000 w 10000"/>
                  <a:gd name="connsiteY6-304" fmla="*/ 1 h 10000"/>
                  <a:gd name="connsiteX7-305" fmla="*/ 6467 w 10000"/>
                  <a:gd name="connsiteY7-306" fmla="*/ 3621 h 10000"/>
                  <a:gd name="connsiteX8-307" fmla="*/ 7093 w 10000"/>
                  <a:gd name="connsiteY8-308" fmla="*/ 4958 h 10000"/>
                  <a:gd name="connsiteX9-309" fmla="*/ 4447 w 10000"/>
                  <a:gd name="connsiteY9-310" fmla="*/ 6423 h 10000"/>
                  <a:gd name="connsiteX10-311" fmla="*/ 0 w 10000"/>
                  <a:gd name="connsiteY10-312" fmla="*/ 3269 h 10000"/>
                  <a:gd name="connsiteX0-313" fmla="*/ 0 w 10000"/>
                  <a:gd name="connsiteY0-314" fmla="*/ 3269 h 10032"/>
                  <a:gd name="connsiteX1-315" fmla="*/ 10 w 10000"/>
                  <a:gd name="connsiteY1-316" fmla="*/ 6374 h 10032"/>
                  <a:gd name="connsiteX2-317" fmla="*/ 3606 w 10000"/>
                  <a:gd name="connsiteY2-318" fmla="*/ 9987 h 10032"/>
                  <a:gd name="connsiteX3-319" fmla="*/ 8454 w 10000"/>
                  <a:gd name="connsiteY3-320" fmla="*/ 7378 h 10032"/>
                  <a:gd name="connsiteX4-321" fmla="*/ 9132 w 10000"/>
                  <a:gd name="connsiteY4-322" fmla="*/ 8524 h 10032"/>
                  <a:gd name="connsiteX5-323" fmla="*/ 9980 w 10000"/>
                  <a:gd name="connsiteY5-324" fmla="*/ 3064 h 10032"/>
                  <a:gd name="connsiteX6-325" fmla="*/ 10000 w 10000"/>
                  <a:gd name="connsiteY6-326" fmla="*/ 1 h 10032"/>
                  <a:gd name="connsiteX7-327" fmla="*/ 6467 w 10000"/>
                  <a:gd name="connsiteY7-328" fmla="*/ 3621 h 10032"/>
                  <a:gd name="connsiteX8-329" fmla="*/ 7093 w 10000"/>
                  <a:gd name="connsiteY8-330" fmla="*/ 4958 h 10032"/>
                  <a:gd name="connsiteX9-331" fmla="*/ 4447 w 10000"/>
                  <a:gd name="connsiteY9-332" fmla="*/ 6423 h 10032"/>
                  <a:gd name="connsiteX10-333" fmla="*/ 0 w 10000"/>
                  <a:gd name="connsiteY10-334" fmla="*/ 3269 h 10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sp>
            <p:nvSpPr>
              <p:cNvPr id="72" name="Freeform 7"/>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0" name="任意多边形 69"/>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3" name="文本框 112"/>
          <p:cNvSpPr txBox="1"/>
          <p:nvPr/>
        </p:nvSpPr>
        <p:spPr>
          <a:xfrm>
            <a:off x="7728528" y="2197630"/>
            <a:ext cx="3120000" cy="1255037"/>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关键技术二</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74" name="文本框 115"/>
          <p:cNvSpPr txBox="1"/>
          <p:nvPr/>
        </p:nvSpPr>
        <p:spPr>
          <a:xfrm>
            <a:off x="1536187" y="4789918"/>
            <a:ext cx="3120000" cy="1255037"/>
          </a:xfrm>
          <a:prstGeom prst="rect">
            <a:avLst/>
          </a:prstGeom>
          <a:noFill/>
        </p:spPr>
        <p:txBody>
          <a:bodyPr wrap="square" lIns="115203" tIns="57601" rIns="115203" bIns="57601">
            <a:spAutoFit/>
          </a:bodyPr>
          <a:lstStyle/>
          <a:p>
            <a:pPr lvl="0" algn="r">
              <a:lnSpc>
                <a:spcPct val="150000"/>
              </a:lnSpc>
              <a:defRPr/>
            </a:pPr>
            <a:r>
              <a:rPr lang="zh-CN" altLang="en-US" sz="1735" b="1" dirty="0">
                <a:solidFill>
                  <a:prstClr val="black">
                    <a:lumMod val="65000"/>
                    <a:lumOff val="35000"/>
                  </a:prstClr>
                </a:solidFill>
                <a:latin typeface="微软雅黑" panose="020B0503020204020204" pitchFamily="34" charset="-122"/>
                <a:ea typeface="微软雅黑" panose="020B0503020204020204" pitchFamily="34" charset="-122"/>
              </a:rPr>
              <a:t>关键技术三</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75" name="任意多边形 74"/>
          <p:cNvSpPr/>
          <p:nvPr/>
        </p:nvSpPr>
        <p:spPr>
          <a:xfrm>
            <a:off x="4960792" y="229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6" name="任意多边形 75"/>
          <p:cNvSpPr/>
          <p:nvPr/>
        </p:nvSpPr>
        <p:spPr>
          <a:xfrm flipH="1">
            <a:off x="6832957" y="277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7" name="任意多边形 76"/>
          <p:cNvSpPr/>
          <p:nvPr/>
        </p:nvSpPr>
        <p:spPr>
          <a:xfrm flipH="1" flipV="1">
            <a:off x="6832957" y="4765132"/>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8" name="任意多边形 77"/>
          <p:cNvSpPr/>
          <p:nvPr/>
        </p:nvSpPr>
        <p:spPr>
          <a:xfrm flipV="1">
            <a:off x="4960792" y="4238528"/>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9" name="文本框 112"/>
          <p:cNvSpPr txBox="1"/>
          <p:nvPr/>
        </p:nvSpPr>
        <p:spPr>
          <a:xfrm>
            <a:off x="7728528" y="5306525"/>
            <a:ext cx="3120000" cy="1255037"/>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关键技术四</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80" name="文本框 115"/>
          <p:cNvSpPr txBox="1"/>
          <p:nvPr/>
        </p:nvSpPr>
        <p:spPr>
          <a:xfrm>
            <a:off x="1536187" y="1658120"/>
            <a:ext cx="3120000" cy="1255037"/>
          </a:xfrm>
          <a:prstGeom prst="rect">
            <a:avLst/>
          </a:prstGeom>
          <a:noFill/>
        </p:spPr>
        <p:txBody>
          <a:bodyPr wrap="square" lIns="115203" tIns="57601" rIns="115203" bIns="57601">
            <a:spAutoFit/>
          </a:bodyPr>
          <a:lstStyle/>
          <a:p>
            <a:pPr lvl="0" algn="r">
              <a:lnSpc>
                <a:spcPct val="150000"/>
              </a:lnSpc>
              <a:defRPr/>
            </a:pPr>
            <a:r>
              <a:rPr lang="zh-CN" altLang="en-US" sz="1735" b="1" dirty="0">
                <a:solidFill>
                  <a:prstClr val="black">
                    <a:lumMod val="65000"/>
                    <a:lumOff val="35000"/>
                  </a:prstClr>
                </a:solidFill>
                <a:latin typeface="微软雅黑" panose="020B0503020204020204" pitchFamily="34" charset="-122"/>
                <a:ea typeface="微软雅黑" panose="020B0503020204020204" pitchFamily="34" charset="-122"/>
              </a:rPr>
              <a:t>关键技术一</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7" name="TextBox 6">
            <a:extLst>
              <a:ext uri="{FF2B5EF4-FFF2-40B4-BE49-F238E27FC236}">
                <a16:creationId xmlns:a16="http://schemas.microsoft.com/office/drawing/2014/main" id="{C2F5C96B-96AA-4EC3-B647-973BF2213579}"/>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3.1 </a:t>
            </a:r>
            <a:r>
              <a:rPr lang="zh-CN" altLang="en-US" sz="3200" b="1" dirty="0">
                <a:solidFill>
                  <a:srgbClr val="004EA2"/>
                </a:solidFill>
                <a:latin typeface="微软雅黑" panose="020B0503020204020204" pitchFamily="34" charset="-122"/>
                <a:ea typeface="微软雅黑" panose="020B0503020204020204" pitchFamily="34" charset="-122"/>
              </a:rPr>
              <a:t>关键技术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学论网www.xuelun.me-矩形 1"/>
          <p:cNvSpPr/>
          <p:nvPr/>
        </p:nvSpPr>
        <p:spPr>
          <a:xfrm>
            <a:off x="1254990" y="1942604"/>
            <a:ext cx="1260000" cy="1260000"/>
          </a:xfrm>
          <a:prstGeom prst="rect">
            <a:avLst/>
          </a:prstGeom>
          <a:solidFill>
            <a:srgbClr val="004EA2"/>
          </a:solidFill>
          <a:ln w="19050">
            <a:solidFill>
              <a:srgbClr val="004E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难点一</a:t>
            </a:r>
            <a:endParaRPr lang="en-US" altLang="zh-CN"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8" name="学论网www.xuelun.me-矩形 4"/>
          <p:cNvSpPr/>
          <p:nvPr/>
        </p:nvSpPr>
        <p:spPr>
          <a:xfrm>
            <a:off x="2641242" y="1942604"/>
            <a:ext cx="8268057" cy="1260000"/>
          </a:xfrm>
          <a:prstGeom prst="rect">
            <a:avLst/>
          </a:prstGeom>
          <a:noFill/>
          <a:ln w="19050">
            <a:solidFill>
              <a:srgbClr val="004E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19" name="学论网www.xuelun.me-矩形 1"/>
          <p:cNvSpPr/>
          <p:nvPr/>
        </p:nvSpPr>
        <p:spPr>
          <a:xfrm>
            <a:off x="1254990" y="3415804"/>
            <a:ext cx="1260000" cy="1260000"/>
          </a:xfrm>
          <a:prstGeom prst="rect">
            <a:avLst/>
          </a:prstGeom>
          <a:solidFill>
            <a:srgbClr val="004EA2"/>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难点二</a:t>
            </a:r>
            <a:endParaRPr lang="en-US" altLang="zh-CN"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0" name="学论网www.xuelun.me-矩形 4"/>
          <p:cNvSpPr/>
          <p:nvPr/>
        </p:nvSpPr>
        <p:spPr>
          <a:xfrm>
            <a:off x="2641242" y="34158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21" name="学论网www.xuelun.me-矩形 1"/>
          <p:cNvSpPr/>
          <p:nvPr/>
        </p:nvSpPr>
        <p:spPr>
          <a:xfrm>
            <a:off x="1254990" y="4889004"/>
            <a:ext cx="1260000" cy="1260000"/>
          </a:xfrm>
          <a:prstGeom prst="rect">
            <a:avLst/>
          </a:prstGeom>
          <a:solidFill>
            <a:srgbClr val="004EA2"/>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难点三</a:t>
            </a:r>
            <a:endParaRPr lang="en-US" altLang="zh-CN"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3" name="学论网www.xuelun.me-矩形 4"/>
          <p:cNvSpPr/>
          <p:nvPr/>
        </p:nvSpPr>
        <p:spPr>
          <a:xfrm>
            <a:off x="2641242" y="4889004"/>
            <a:ext cx="8268057" cy="1260000"/>
          </a:xfrm>
          <a:prstGeom prst="rect">
            <a:avLst/>
          </a:prstGeom>
          <a:noFill/>
          <a:ln w="19050">
            <a:solidFill>
              <a:srgbClr val="004E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31" name="矩形 30"/>
          <p:cNvSpPr/>
          <p:nvPr/>
        </p:nvSpPr>
        <p:spPr>
          <a:xfrm>
            <a:off x="2818292" y="2071629"/>
            <a:ext cx="7988729" cy="1050925"/>
          </a:xfrm>
          <a:prstGeom prst="rect">
            <a:avLst/>
          </a:prstGeom>
        </p:spPr>
        <p:txBody>
          <a:bodyPr wrap="square">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2" name="文本框 31"/>
          <p:cNvSpPr txBox="1"/>
          <p:nvPr/>
        </p:nvSpPr>
        <p:spPr>
          <a:xfrm>
            <a:off x="2730143" y="3550105"/>
            <a:ext cx="8090258" cy="1050925"/>
          </a:xfrm>
          <a:prstGeom prst="rect">
            <a:avLst/>
          </a:prstGeom>
          <a:noFill/>
        </p:spPr>
        <p:txBody>
          <a:bodyPr wrap="square" rtlCol="0">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6" name="文本框 35"/>
          <p:cNvSpPr txBox="1"/>
          <p:nvPr/>
        </p:nvSpPr>
        <p:spPr>
          <a:xfrm>
            <a:off x="2730143" y="5065405"/>
            <a:ext cx="8090258" cy="1050925"/>
          </a:xfrm>
          <a:prstGeom prst="rect">
            <a:avLst/>
          </a:prstGeom>
          <a:noFill/>
        </p:spPr>
        <p:txBody>
          <a:bodyPr wrap="square" rtlCol="0">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7" name="TextBox 6">
            <a:extLst>
              <a:ext uri="{FF2B5EF4-FFF2-40B4-BE49-F238E27FC236}">
                <a16:creationId xmlns:a16="http://schemas.microsoft.com/office/drawing/2014/main" id="{C600C94C-D9E4-4428-95F9-8EB940F8DB11}"/>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3.2 </a:t>
            </a:r>
            <a:r>
              <a:rPr lang="zh-CN" altLang="en-US" sz="3200" b="1" dirty="0">
                <a:solidFill>
                  <a:srgbClr val="004EA2"/>
                </a:solidFill>
                <a:latin typeface="微软雅黑" panose="020B0503020204020204" pitchFamily="34" charset="-122"/>
                <a:ea typeface="微软雅黑" panose="020B0503020204020204" pitchFamily="34" charset="-122"/>
              </a:rPr>
              <a:t>实践难点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51685" y="3480559"/>
            <a:ext cx="7416647" cy="13040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altLang="zh-CN"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8" name="Rectangle 17"/>
          <p:cNvSpPr/>
          <p:nvPr/>
        </p:nvSpPr>
        <p:spPr>
          <a:xfrm>
            <a:off x="4697750" y="4990601"/>
            <a:ext cx="6670583" cy="131403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altLang="zh-CN"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9" name="Rectangle 15"/>
          <p:cNvSpPr/>
          <p:nvPr/>
        </p:nvSpPr>
        <p:spPr>
          <a:xfrm>
            <a:off x="3107612" y="1944519"/>
            <a:ext cx="8260720" cy="13100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20" name="Freeform 6"/>
          <p:cNvSpPr/>
          <p:nvPr/>
        </p:nvSpPr>
        <p:spPr bwMode="auto">
          <a:xfrm>
            <a:off x="2349544" y="1944519"/>
            <a:ext cx="1516133" cy="1310036"/>
          </a:xfrm>
          <a:custGeom>
            <a:avLst/>
            <a:gdLst>
              <a:gd name="T0" fmla="*/ 0 w 714"/>
              <a:gd name="T1" fmla="*/ 1752368031 h 617"/>
              <a:gd name="T2" fmla="*/ 1008318937 w 714"/>
              <a:gd name="T3" fmla="*/ 0 h 617"/>
              <a:gd name="T4" fmla="*/ 2027998677 w 714"/>
              <a:gd name="T5" fmla="*/ 1752368031 h 617"/>
              <a:gd name="T6" fmla="*/ 0 w 714"/>
              <a:gd name="T7" fmla="*/ 1752368031 h 617"/>
              <a:gd name="T8" fmla="*/ 0 w 714"/>
              <a:gd name="T9" fmla="*/ 1752368031 h 617"/>
              <a:gd name="T10" fmla="*/ 0 60000 65536"/>
              <a:gd name="T11" fmla="*/ 0 60000 65536"/>
              <a:gd name="T12" fmla="*/ 0 60000 65536"/>
              <a:gd name="T13" fmla="*/ 0 60000 65536"/>
              <a:gd name="T14" fmla="*/ 0 60000 65536"/>
              <a:gd name="T15" fmla="*/ 0 w 714"/>
              <a:gd name="T16" fmla="*/ 0 h 617"/>
              <a:gd name="T17" fmla="*/ 714 w 714"/>
              <a:gd name="T18" fmla="*/ 617 h 617"/>
            </a:gdLst>
            <a:ahLst/>
            <a:cxnLst>
              <a:cxn ang="T10">
                <a:pos x="T0" y="T1"/>
              </a:cxn>
              <a:cxn ang="T11">
                <a:pos x="T2" y="T3"/>
              </a:cxn>
              <a:cxn ang="T12">
                <a:pos x="T4" y="T5"/>
              </a:cxn>
              <a:cxn ang="T13">
                <a:pos x="T6" y="T7"/>
              </a:cxn>
              <a:cxn ang="T14">
                <a:pos x="T8" y="T9"/>
              </a:cxn>
            </a:cxnLst>
            <a:rect l="T15" t="T16" r="T17" b="T18"/>
            <a:pathLst>
              <a:path w="714" h="617">
                <a:moveTo>
                  <a:pt x="0" y="617"/>
                </a:moveTo>
                <a:lnTo>
                  <a:pt x="355" y="0"/>
                </a:lnTo>
                <a:lnTo>
                  <a:pt x="714" y="617"/>
                </a:lnTo>
                <a:lnTo>
                  <a:pt x="0" y="617"/>
                </a:lnTo>
                <a:close/>
              </a:path>
            </a:pathLst>
          </a:custGeom>
          <a:solidFill>
            <a:srgbClr val="004EA2"/>
          </a:solidFill>
          <a:ln w="9525">
            <a:noFill/>
            <a:round/>
          </a:ln>
        </p:spPr>
        <p:txBody>
          <a:bodyPr lIns="115205" tIns="684000" rIns="115205" bIns="57603" anchor="ctr" anchorCtr="1"/>
          <a:lstStyle/>
          <a:p>
            <a:pPr lvl="0" algn="ctr"/>
            <a:r>
              <a:rPr lang="zh-CN" altLang="en-US" sz="1600" b="1" dirty="0">
                <a:solidFill>
                  <a:prstClr val="white"/>
                </a:solidFill>
                <a:latin typeface="微软雅黑" panose="020B0503020204020204" pitchFamily="34" charset="-122"/>
                <a:ea typeface="微软雅黑" panose="020B0503020204020204" pitchFamily="34" charset="-122"/>
              </a:rPr>
              <a:t>添加标题</a:t>
            </a:r>
          </a:p>
        </p:txBody>
      </p:sp>
      <p:sp>
        <p:nvSpPr>
          <p:cNvPr id="21" name="Freeform 7"/>
          <p:cNvSpPr/>
          <p:nvPr/>
        </p:nvSpPr>
        <p:spPr bwMode="auto">
          <a:xfrm>
            <a:off x="1483470" y="3478559"/>
            <a:ext cx="3214281" cy="1306036"/>
          </a:xfrm>
          <a:custGeom>
            <a:avLst/>
            <a:gdLst/>
            <a:ahLst/>
            <a:cxnLst/>
            <a:rect l="l" t="t" r="r" b="b"/>
            <a:pathLst>
              <a:path w="2410711" h="979527">
                <a:moveTo>
                  <a:pt x="560426" y="0"/>
                </a:moveTo>
                <a:lnTo>
                  <a:pt x="723941" y="0"/>
                </a:lnTo>
                <a:lnTo>
                  <a:pt x="1687648" y="0"/>
                </a:lnTo>
                <a:lnTo>
                  <a:pt x="1851163" y="0"/>
                </a:lnTo>
                <a:lnTo>
                  <a:pt x="1848884" y="3978"/>
                </a:lnTo>
                <a:lnTo>
                  <a:pt x="2410711" y="979527"/>
                </a:lnTo>
                <a:lnTo>
                  <a:pt x="1282611" y="979527"/>
                </a:lnTo>
                <a:lnTo>
                  <a:pt x="1283477" y="978027"/>
                </a:lnTo>
                <a:lnTo>
                  <a:pt x="1127221" y="978027"/>
                </a:lnTo>
                <a:lnTo>
                  <a:pt x="163515" y="978027"/>
                </a:lnTo>
                <a:lnTo>
                  <a:pt x="0" y="978027"/>
                </a:lnTo>
                <a:close/>
              </a:path>
            </a:pathLst>
          </a:custGeom>
          <a:solidFill>
            <a:srgbClr val="004EA2"/>
          </a:solidFill>
          <a:ln w="9525">
            <a:noFill/>
            <a:round/>
          </a:ln>
        </p:spPr>
        <p:txBody>
          <a:bodyPr lIns="115205" tIns="0" rIns="115205" bIns="57603" anchor="ctr" anchorCtr="1"/>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sp>
        <p:nvSpPr>
          <p:cNvPr id="23" name="Freeform 8"/>
          <p:cNvSpPr/>
          <p:nvPr/>
        </p:nvSpPr>
        <p:spPr bwMode="auto">
          <a:xfrm>
            <a:off x="623393" y="4995601"/>
            <a:ext cx="4888431" cy="1304036"/>
          </a:xfrm>
          <a:custGeom>
            <a:avLst/>
            <a:gdLst/>
            <a:ahLst/>
            <a:cxnLst/>
            <a:rect l="l" t="t" r="r" b="b"/>
            <a:pathLst>
              <a:path w="3666323" h="978027">
                <a:moveTo>
                  <a:pt x="563519" y="0"/>
                </a:moveTo>
                <a:lnTo>
                  <a:pt x="923559" y="0"/>
                </a:lnTo>
                <a:lnTo>
                  <a:pt x="1692149" y="0"/>
                </a:lnTo>
                <a:lnTo>
                  <a:pt x="1860065" y="0"/>
                </a:lnTo>
                <a:lnTo>
                  <a:pt x="1868029" y="0"/>
                </a:lnTo>
                <a:lnTo>
                  <a:pt x="2052189" y="0"/>
                </a:lnTo>
                <a:lnTo>
                  <a:pt x="3105651" y="0"/>
                </a:lnTo>
                <a:lnTo>
                  <a:pt x="3666323" y="978027"/>
                </a:lnTo>
                <a:lnTo>
                  <a:pt x="2431888" y="978027"/>
                </a:lnTo>
                <a:lnTo>
                  <a:pt x="2423924" y="978027"/>
                </a:lnTo>
                <a:lnTo>
                  <a:pt x="1487078" y="978027"/>
                </a:lnTo>
                <a:lnTo>
                  <a:pt x="1294614" y="978027"/>
                </a:lnTo>
                <a:lnTo>
                  <a:pt x="1127038" y="978027"/>
                </a:lnTo>
                <a:lnTo>
                  <a:pt x="360040" y="978027"/>
                </a:lnTo>
                <a:lnTo>
                  <a:pt x="0" y="978027"/>
                </a:lnTo>
                <a:close/>
              </a:path>
            </a:pathLst>
          </a:custGeom>
          <a:solidFill>
            <a:srgbClr val="004EA2"/>
          </a:solidFill>
          <a:ln w="9525">
            <a:noFill/>
            <a:round/>
          </a:ln>
        </p:spPr>
        <p:txBody>
          <a:bodyPr lIns="115205" tIns="0" rIns="115205" bIns="57603" anchor="ctr" anchorCtr="1"/>
          <a:lstStyle/>
          <a:p>
            <a:pPr algn="ctr"/>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sp>
        <p:nvSpPr>
          <p:cNvPr id="31" name="文本框 14"/>
          <p:cNvSpPr txBox="1"/>
          <p:nvPr/>
        </p:nvSpPr>
        <p:spPr>
          <a:xfrm>
            <a:off x="5511824" y="5260529"/>
            <a:ext cx="5480721"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21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943873" y="3677346"/>
            <a:ext cx="5856651"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21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559829" y="2188187"/>
            <a:ext cx="6048672"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21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TextBox 6">
            <a:extLst>
              <a:ext uri="{FF2B5EF4-FFF2-40B4-BE49-F238E27FC236}">
                <a16:creationId xmlns:a16="http://schemas.microsoft.com/office/drawing/2014/main" id="{70C7AB43-0BED-41C4-A297-B4AB911BE09A}"/>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3.2 </a:t>
            </a:r>
            <a:r>
              <a:rPr lang="zh-CN" altLang="en-US" sz="3200" b="1" dirty="0">
                <a:solidFill>
                  <a:srgbClr val="004EA2"/>
                </a:solidFill>
                <a:latin typeface="微软雅黑" panose="020B0503020204020204" pitchFamily="34" charset="-122"/>
                <a:ea typeface="微软雅黑" panose="020B0503020204020204" pitchFamily="34" charset="-122"/>
              </a:rPr>
              <a:t>实践难点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rot="16200000">
            <a:off x="5140844" y="3659980"/>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平行四边形 17"/>
          <p:cNvSpPr/>
          <p:nvPr/>
        </p:nvSpPr>
        <p:spPr>
          <a:xfrm rot="16200000">
            <a:off x="5140841" y="1542972"/>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右箭头 18"/>
          <p:cNvSpPr/>
          <p:nvPr/>
        </p:nvSpPr>
        <p:spPr>
          <a:xfrm>
            <a:off x="4775992" y="1679477"/>
            <a:ext cx="3528253" cy="1380471"/>
          </a:xfrm>
          <a:prstGeom prst="rightArrow">
            <a:avLst>
              <a:gd name="adj1" fmla="val 66953"/>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右箭头 19"/>
          <p:cNvSpPr/>
          <p:nvPr/>
        </p:nvSpPr>
        <p:spPr>
          <a:xfrm rot="10800000">
            <a:off x="3957107" y="2735594"/>
            <a:ext cx="3528253" cy="1380471"/>
          </a:xfrm>
          <a:prstGeom prst="rightArrow">
            <a:avLst>
              <a:gd name="adj1" fmla="val 66953"/>
              <a:gd name="adj2"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右箭头 20"/>
          <p:cNvSpPr/>
          <p:nvPr/>
        </p:nvSpPr>
        <p:spPr>
          <a:xfrm>
            <a:off x="4775992" y="3791711"/>
            <a:ext cx="3528253" cy="1380471"/>
          </a:xfrm>
          <a:prstGeom prst="rightArrow">
            <a:avLst>
              <a:gd name="adj1" fmla="val 66953"/>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3" name="右箭头 22"/>
          <p:cNvSpPr/>
          <p:nvPr/>
        </p:nvSpPr>
        <p:spPr>
          <a:xfrm rot="10800000">
            <a:off x="3957107" y="4847829"/>
            <a:ext cx="3528253" cy="1380471"/>
          </a:xfrm>
          <a:prstGeom prst="rightArrow">
            <a:avLst>
              <a:gd name="adj1" fmla="val 66953"/>
              <a:gd name="adj2"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1" name="TextBox 31"/>
          <p:cNvSpPr txBox="1"/>
          <p:nvPr/>
        </p:nvSpPr>
        <p:spPr>
          <a:xfrm>
            <a:off x="4968013" y="2185046"/>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01. </a:t>
            </a:r>
            <a:r>
              <a:rPr lang="zh-CN" altLang="en-US" sz="2400" dirty="0">
                <a:solidFill>
                  <a:schemeClr val="bg1"/>
                </a:solidFill>
              </a:rPr>
              <a:t>解决方法</a:t>
            </a:r>
          </a:p>
        </p:txBody>
      </p:sp>
      <p:sp>
        <p:nvSpPr>
          <p:cNvPr id="32" name="TextBox 32"/>
          <p:cNvSpPr txBox="1"/>
          <p:nvPr/>
        </p:nvSpPr>
        <p:spPr>
          <a:xfrm>
            <a:off x="8424398" y="1908046"/>
            <a:ext cx="2784308" cy="969496"/>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tx1">
                    <a:lumMod val="85000"/>
                    <a:lumOff val="15000"/>
                  </a:schemeClr>
                </a:solidFill>
              </a:rPr>
              <a:t>这里输入段落文本内容这里输入段落文本内容这里输入段落文本内容这里输入段落文本内容</a:t>
            </a:r>
          </a:p>
        </p:txBody>
      </p:sp>
      <p:sp>
        <p:nvSpPr>
          <p:cNvPr id="36" name="TextBox 33"/>
          <p:cNvSpPr txBox="1"/>
          <p:nvPr/>
        </p:nvSpPr>
        <p:spPr>
          <a:xfrm>
            <a:off x="4583971" y="3241164"/>
            <a:ext cx="2490088"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02.</a:t>
            </a:r>
            <a:r>
              <a:rPr lang="zh-CN" altLang="en-US" sz="2400" dirty="0">
                <a:solidFill>
                  <a:schemeClr val="bg1"/>
                </a:solidFill>
              </a:rPr>
              <a:t>解决方法</a:t>
            </a:r>
          </a:p>
        </p:txBody>
      </p:sp>
      <p:sp>
        <p:nvSpPr>
          <p:cNvPr id="37" name="TextBox 34"/>
          <p:cNvSpPr txBox="1"/>
          <p:nvPr/>
        </p:nvSpPr>
        <p:spPr>
          <a:xfrm>
            <a:off x="4968014" y="4276761"/>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03.</a:t>
            </a:r>
            <a:r>
              <a:rPr lang="zh-CN" altLang="en-US" sz="2400" dirty="0">
                <a:solidFill>
                  <a:schemeClr val="bg1"/>
                </a:solidFill>
              </a:rPr>
              <a:t>解决方法</a:t>
            </a:r>
          </a:p>
        </p:txBody>
      </p:sp>
      <p:sp>
        <p:nvSpPr>
          <p:cNvPr id="38" name="TextBox 35"/>
          <p:cNvSpPr txBox="1"/>
          <p:nvPr/>
        </p:nvSpPr>
        <p:spPr>
          <a:xfrm>
            <a:off x="4583971" y="5332879"/>
            <a:ext cx="2663176"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04.</a:t>
            </a:r>
            <a:r>
              <a:rPr lang="zh-CN" altLang="en-US" sz="2400" dirty="0">
                <a:solidFill>
                  <a:schemeClr val="bg1"/>
                </a:solidFill>
              </a:rPr>
              <a:t>解决方法</a:t>
            </a:r>
          </a:p>
        </p:txBody>
      </p:sp>
      <p:sp>
        <p:nvSpPr>
          <p:cNvPr id="39" name="TextBox 36"/>
          <p:cNvSpPr txBox="1"/>
          <p:nvPr/>
        </p:nvSpPr>
        <p:spPr>
          <a:xfrm>
            <a:off x="1031577" y="2964167"/>
            <a:ext cx="2784308" cy="886974"/>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这里输入段落文本内容这里输入段落文本内容这里输入段落文本内容这里输入段落文本内容</a:t>
            </a:r>
          </a:p>
        </p:txBody>
      </p:sp>
      <p:sp>
        <p:nvSpPr>
          <p:cNvPr id="40" name="TextBox 37"/>
          <p:cNvSpPr txBox="1"/>
          <p:nvPr/>
        </p:nvSpPr>
        <p:spPr>
          <a:xfrm>
            <a:off x="8424398" y="4024823"/>
            <a:ext cx="2784308" cy="886974"/>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这里输入段落文本内容这里输入段落文本内容这里输入段落文本内容这里输入段落文本内容</a:t>
            </a:r>
          </a:p>
        </p:txBody>
      </p:sp>
      <p:sp>
        <p:nvSpPr>
          <p:cNvPr id="41" name="TextBox 38"/>
          <p:cNvSpPr txBox="1"/>
          <p:nvPr/>
        </p:nvSpPr>
        <p:spPr>
          <a:xfrm>
            <a:off x="1031577" y="5081175"/>
            <a:ext cx="2784308" cy="886974"/>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这里输入段落文本内容这里输入段落文本内容这里输入段落文本内容这里输入段落文本内容</a:t>
            </a:r>
          </a:p>
        </p:txBody>
      </p:sp>
      <p:sp>
        <p:nvSpPr>
          <p:cNvPr id="42" name="TextBox 6">
            <a:extLst>
              <a:ext uri="{FF2B5EF4-FFF2-40B4-BE49-F238E27FC236}">
                <a16:creationId xmlns:a16="http://schemas.microsoft.com/office/drawing/2014/main" id="{6BB7E0D8-D347-4FA3-99E2-D58AE3523AA7}"/>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3.3 </a:t>
            </a:r>
            <a:r>
              <a:rPr lang="zh-CN" altLang="en-US" sz="3200" b="1" dirty="0">
                <a:solidFill>
                  <a:srgbClr val="004EA2"/>
                </a:solidFill>
                <a:latin typeface="微软雅黑" panose="020B0503020204020204" pitchFamily="34" charset="-122"/>
                <a:ea typeface="微软雅黑" panose="020B0503020204020204" pitchFamily="34" charset="-122"/>
              </a:rPr>
              <a:t>解决方法</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26491" y="1946404"/>
            <a:ext cx="4909720" cy="2068074"/>
            <a:chOff x="795357" y="1743204"/>
            <a:chExt cx="5300643" cy="2068074"/>
          </a:xfrm>
        </p:grpSpPr>
        <p:sp>
          <p:nvSpPr>
            <p:cNvPr id="18" name="文本框 34"/>
            <p:cNvSpPr>
              <a:spLocks noChangeArrowheads="1"/>
            </p:cNvSpPr>
            <p:nvPr/>
          </p:nvSpPr>
          <p:spPr bwMode="auto">
            <a:xfrm>
              <a:off x="8525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a:solidFill>
                    <a:srgbClr val="004EA2"/>
                  </a:solidFill>
                  <a:latin typeface="微软雅黑" panose="020B0503020204020204" pitchFamily="34" charset="-122"/>
                  <a:ea typeface="微软雅黑" panose="020B0503020204020204" pitchFamily="34" charset="-122"/>
                  <a:sym typeface="华文宋体" panose="02010600040101010101" pitchFamily="2" charset="-122"/>
                </a:rPr>
                <a:t>01</a:t>
              </a:r>
              <a:r>
                <a:rPr lang="zh-CN" altLang="en-US" sz="2000" b="1" dirty="0">
                  <a:solidFill>
                    <a:srgbClr val="004EA2"/>
                  </a:solidFill>
                  <a:latin typeface="微软雅黑" panose="020B0503020204020204" pitchFamily="34" charset="-122"/>
                  <a:ea typeface="微软雅黑" panose="020B0503020204020204" pitchFamily="34" charset="-122"/>
                  <a:sym typeface="华文宋体" panose="02010600040101010101" pitchFamily="2" charset="-122"/>
                </a:rPr>
                <a:t>、实验验证分析（简要描述）</a:t>
              </a:r>
              <a:endParaRPr lang="en-US" altLang="zh-CN" sz="2000" b="1" dirty="0">
                <a:solidFill>
                  <a:srgbClr val="004EA2"/>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19" name="文本框 34"/>
            <p:cNvSpPr>
              <a:spLocks noChangeArrowheads="1"/>
            </p:cNvSpPr>
            <p:nvPr/>
          </p:nvSpPr>
          <p:spPr bwMode="auto">
            <a:xfrm>
              <a:off x="795357" y="2242828"/>
              <a:ext cx="5300643" cy="15684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grpSp>
      <p:cxnSp>
        <p:nvCxnSpPr>
          <p:cNvPr id="20" name="直接连接符 19"/>
          <p:cNvCxnSpPr/>
          <p:nvPr/>
        </p:nvCxnSpPr>
        <p:spPr>
          <a:xfrm>
            <a:off x="6096001" y="1641475"/>
            <a:ext cx="0" cy="2664000"/>
          </a:xfrm>
          <a:prstGeom prst="line">
            <a:avLst/>
          </a:prstGeom>
          <a:ln>
            <a:solidFill>
              <a:srgbClr val="004EA2"/>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55791" y="1946404"/>
            <a:ext cx="4909720" cy="2068074"/>
            <a:chOff x="6624657" y="1743204"/>
            <a:chExt cx="5300643" cy="2068074"/>
          </a:xfrm>
        </p:grpSpPr>
        <p:sp>
          <p:nvSpPr>
            <p:cNvPr id="23" name="文本框 34"/>
            <p:cNvSpPr>
              <a:spLocks noChangeArrowheads="1"/>
            </p:cNvSpPr>
            <p:nvPr/>
          </p:nvSpPr>
          <p:spPr bwMode="auto">
            <a:xfrm>
              <a:off x="66818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a:solidFill>
                    <a:srgbClr val="004EA2"/>
                  </a:solidFill>
                  <a:latin typeface="微软雅黑" panose="020B0503020204020204" pitchFamily="34" charset="-122"/>
                  <a:ea typeface="微软雅黑" panose="020B0503020204020204" pitchFamily="34" charset="-122"/>
                  <a:sym typeface="华文宋体" panose="02010600040101010101" pitchFamily="2" charset="-122"/>
                </a:rPr>
                <a:t>02</a:t>
              </a:r>
              <a:r>
                <a:rPr lang="zh-CN" altLang="en-US" sz="2000" b="1" dirty="0">
                  <a:solidFill>
                    <a:srgbClr val="004EA2"/>
                  </a:solidFill>
                  <a:latin typeface="微软雅黑" panose="020B0503020204020204" pitchFamily="34" charset="-122"/>
                  <a:ea typeface="微软雅黑" panose="020B0503020204020204" pitchFamily="34" charset="-122"/>
                  <a:sym typeface="华文宋体" panose="02010600040101010101" pitchFamily="2" charset="-122"/>
                </a:rPr>
                <a:t>、实验验证分析（简要描述）</a:t>
              </a:r>
              <a:endParaRPr lang="en-US" altLang="zh-CN" sz="2000" b="1" dirty="0">
                <a:solidFill>
                  <a:srgbClr val="004EA2"/>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31" name="文本框 34"/>
            <p:cNvSpPr>
              <a:spLocks noChangeArrowheads="1"/>
            </p:cNvSpPr>
            <p:nvPr/>
          </p:nvSpPr>
          <p:spPr bwMode="auto">
            <a:xfrm>
              <a:off x="6624657" y="2242828"/>
              <a:ext cx="5300643" cy="15684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grpSp>
      <p:sp>
        <p:nvSpPr>
          <p:cNvPr id="32" name="矩形 31"/>
          <p:cNvSpPr/>
          <p:nvPr/>
        </p:nvSpPr>
        <p:spPr>
          <a:xfrm>
            <a:off x="588179" y="4534075"/>
            <a:ext cx="11072793" cy="1841325"/>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4"/>
          <p:cNvSpPr>
            <a:spLocks noChangeArrowheads="1"/>
          </p:cNvSpPr>
          <p:nvPr/>
        </p:nvSpPr>
        <p:spPr bwMode="auto">
          <a:xfrm>
            <a:off x="931079" y="4854572"/>
            <a:ext cx="10386992" cy="119888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bg1"/>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7" name="TextBox 6">
            <a:extLst>
              <a:ext uri="{FF2B5EF4-FFF2-40B4-BE49-F238E27FC236}">
                <a16:creationId xmlns:a16="http://schemas.microsoft.com/office/drawing/2014/main" id="{552AF37F-F752-48FD-B113-011E378CD6EF}"/>
              </a:ext>
            </a:extLst>
          </p:cNvPr>
          <p:cNvSpPr txBox="1"/>
          <p:nvPr/>
        </p:nvSpPr>
        <p:spPr>
          <a:xfrm>
            <a:off x="534880" y="107103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3.4 </a:t>
            </a:r>
            <a:r>
              <a:rPr lang="zh-CN" altLang="en-US" sz="3200" b="1" dirty="0">
                <a:solidFill>
                  <a:srgbClr val="004EA2"/>
                </a:solidFill>
                <a:latin typeface="微软雅黑" panose="020B0503020204020204" pitchFamily="34" charset="-122"/>
                <a:ea typeface="微软雅黑" panose="020B0503020204020204" pitchFamily="34" charset="-122"/>
              </a:rPr>
              <a:t>解决方法</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研究成果</a:t>
            </a:r>
          </a:p>
        </p:txBody>
      </p:sp>
      <p:pic>
        <p:nvPicPr>
          <p:cNvPr id="11" name="图片 10">
            <a:extLst>
              <a:ext uri="{FF2B5EF4-FFF2-40B4-BE49-F238E27FC236}">
                <a16:creationId xmlns:a16="http://schemas.microsoft.com/office/drawing/2014/main" id="{CBF7EA69-FED8-4846-AB07-3411CCDEB2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339492" y="1683332"/>
            <a:ext cx="8801566" cy="1368000"/>
            <a:chOff x="1339492" y="1216903"/>
            <a:chExt cx="8801566" cy="1368000"/>
          </a:xfrm>
        </p:grpSpPr>
        <p:sp>
          <p:nvSpPr>
            <p:cNvPr id="45" name="圆角矩形 44"/>
            <p:cNvSpPr/>
            <p:nvPr/>
          </p:nvSpPr>
          <p:spPr>
            <a:xfrm>
              <a:off x="1501058" y="1216903"/>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离页连接符 45"/>
            <p:cNvSpPr/>
            <p:nvPr/>
          </p:nvSpPr>
          <p:spPr>
            <a:xfrm rot="16200000">
              <a:off x="1291871" y="1522904"/>
              <a:ext cx="851242" cy="756000"/>
            </a:xfrm>
            <a:prstGeom prst="flowChartOffpageConnector">
              <a:avLst/>
            </a:prstGeom>
            <a:solidFill>
              <a:srgbClr val="004EA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159125" y="1520468"/>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004EA2"/>
                  </a:solidFill>
                  <a:latin typeface="微软雅黑" panose="020B0503020204020204" pitchFamily="34" charset="-122"/>
                  <a:ea typeface="微软雅黑" panose="020B0503020204020204" pitchFamily="34" charset="-122"/>
                </a:rPr>
                <a:t>添加本本标题</a:t>
              </a:r>
            </a:p>
          </p:txBody>
        </p:sp>
        <p:sp>
          <p:nvSpPr>
            <p:cNvPr id="48" name="矩形 47"/>
            <p:cNvSpPr/>
            <p:nvPr/>
          </p:nvSpPr>
          <p:spPr>
            <a:xfrm>
              <a:off x="3498785" y="1422311"/>
              <a:ext cx="6489558" cy="991235"/>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49" name="文本框 48"/>
            <p:cNvSpPr txBox="1"/>
            <p:nvPr/>
          </p:nvSpPr>
          <p:spPr>
            <a:xfrm>
              <a:off x="1394458" y="17008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2050942" y="3385816"/>
            <a:ext cx="8801566" cy="1368000"/>
            <a:chOff x="2050942" y="3052737"/>
            <a:chExt cx="8801566" cy="1368000"/>
          </a:xfrm>
        </p:grpSpPr>
        <p:sp>
          <p:nvSpPr>
            <p:cNvPr id="51" name="圆角矩形 50"/>
            <p:cNvSpPr/>
            <p:nvPr/>
          </p:nvSpPr>
          <p:spPr>
            <a:xfrm>
              <a:off x="2212508" y="3052737"/>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离页连接符 51"/>
            <p:cNvSpPr/>
            <p:nvPr/>
          </p:nvSpPr>
          <p:spPr>
            <a:xfrm rot="16200000">
              <a:off x="2003321" y="3358736"/>
              <a:ext cx="851242" cy="756000"/>
            </a:xfrm>
            <a:prstGeom prst="flowChartOffpageConnector">
              <a:avLst/>
            </a:prstGeom>
            <a:solidFill>
              <a:srgbClr val="004EA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53" name="矩形 52"/>
            <p:cNvSpPr/>
            <p:nvPr/>
          </p:nvSpPr>
          <p:spPr>
            <a:xfrm>
              <a:off x="2870575" y="3356301"/>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004EA2"/>
                  </a:solidFill>
                  <a:latin typeface="微软雅黑" panose="020B0503020204020204" pitchFamily="34" charset="-122"/>
                  <a:ea typeface="微软雅黑" panose="020B0503020204020204" pitchFamily="34" charset="-122"/>
                </a:rPr>
                <a:t>添加本本标题</a:t>
              </a:r>
            </a:p>
          </p:txBody>
        </p:sp>
        <p:sp>
          <p:nvSpPr>
            <p:cNvPr id="54" name="矩形 53"/>
            <p:cNvSpPr/>
            <p:nvPr/>
          </p:nvSpPr>
          <p:spPr>
            <a:xfrm>
              <a:off x="4210235" y="3288910"/>
              <a:ext cx="6489558" cy="991235"/>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55" name="文本框 54"/>
            <p:cNvSpPr txBox="1"/>
            <p:nvPr/>
          </p:nvSpPr>
          <p:spPr>
            <a:xfrm>
              <a:off x="2105908" y="35591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1339492" y="5088299"/>
            <a:ext cx="8801566" cy="1368000"/>
            <a:chOff x="1339492" y="4888571"/>
            <a:chExt cx="8801566" cy="1368000"/>
          </a:xfrm>
        </p:grpSpPr>
        <p:sp>
          <p:nvSpPr>
            <p:cNvPr id="57" name="圆角矩形 56"/>
            <p:cNvSpPr/>
            <p:nvPr/>
          </p:nvSpPr>
          <p:spPr>
            <a:xfrm>
              <a:off x="1501058" y="4888571"/>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离页连接符 57"/>
            <p:cNvSpPr/>
            <p:nvPr/>
          </p:nvSpPr>
          <p:spPr>
            <a:xfrm rot="16200000">
              <a:off x="1291871" y="5194570"/>
              <a:ext cx="851242" cy="756000"/>
            </a:xfrm>
            <a:prstGeom prst="flowChartOffpageConnector">
              <a:avLst/>
            </a:prstGeom>
            <a:solidFill>
              <a:srgbClr val="004EA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159125" y="5192135"/>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004EA2"/>
                  </a:solidFill>
                  <a:latin typeface="微软雅黑" panose="020B0503020204020204" pitchFamily="34" charset="-122"/>
                  <a:ea typeface="微软雅黑" panose="020B0503020204020204" pitchFamily="34" charset="-122"/>
                </a:rPr>
                <a:t>添加本本标题</a:t>
              </a:r>
            </a:p>
          </p:txBody>
        </p:sp>
        <p:sp>
          <p:nvSpPr>
            <p:cNvPr id="60" name="矩形 59"/>
            <p:cNvSpPr/>
            <p:nvPr/>
          </p:nvSpPr>
          <p:spPr>
            <a:xfrm>
              <a:off x="3498785" y="5115873"/>
              <a:ext cx="6489558" cy="991235"/>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61" name="文本框 60"/>
            <p:cNvSpPr txBox="1"/>
            <p:nvPr/>
          </p:nvSpPr>
          <p:spPr>
            <a:xfrm>
              <a:off x="1394458" y="5372515"/>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36" name="TextBox 6">
            <a:extLst>
              <a:ext uri="{FF2B5EF4-FFF2-40B4-BE49-F238E27FC236}">
                <a16:creationId xmlns:a16="http://schemas.microsoft.com/office/drawing/2014/main" id="{E4898CDF-C32C-4067-B230-32F0E5DCE487}"/>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4.1 </a:t>
            </a:r>
            <a:r>
              <a:rPr lang="zh-CN" altLang="en-US" sz="3200" b="1" dirty="0">
                <a:solidFill>
                  <a:srgbClr val="004EA2"/>
                </a:solidFill>
                <a:latin typeface="微软雅黑" panose="020B0503020204020204" pitchFamily="34" charset="-122"/>
                <a:ea typeface="微软雅黑" panose="020B0503020204020204" pitchFamily="34" charset="-122"/>
              </a:rPr>
              <a:t>研究成果</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4" fill="hold" nodeType="afterEffect" p14:presetBounceEnd="40000">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14:bounceEnd="40000">
                                          <p:cBhvr additive="base">
                                            <p:cTn id="13"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4" dur="750" fill="hold"/>
                                            <p:tgtEl>
                                              <p:spTgt spid="4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14:presetBounceEnd="40000">
                                      <p:stCondLst>
                                        <p:cond delay="250"/>
                                      </p:stCondLst>
                                      <p:childTnLst>
                                        <p:set>
                                          <p:cBhvr>
                                            <p:cTn id="16" dur="1" fill="hold">
                                              <p:stCondLst>
                                                <p:cond delay="0"/>
                                              </p:stCondLst>
                                            </p:cTn>
                                            <p:tgtEl>
                                              <p:spTgt spid="50"/>
                                            </p:tgtEl>
                                            <p:attrNameLst>
                                              <p:attrName>style.visibility</p:attrName>
                                            </p:attrNameLst>
                                          </p:cBhvr>
                                          <p:to>
                                            <p:strVal val="visible"/>
                                          </p:to>
                                        </p:set>
                                        <p:anim calcmode="lin" valueType="num" p14:bounceEnd="40000">
                                          <p:cBhvr additive="base">
                                            <p:cTn id="17" dur="750" fill="hold"/>
                                            <p:tgtEl>
                                              <p:spTgt spid="50"/>
                                            </p:tgtEl>
                                            <p:attrNameLst>
                                              <p:attrName>ppt_x</p:attrName>
                                            </p:attrNameLst>
                                          </p:cBhvr>
                                          <p:tavLst>
                                            <p:tav tm="0">
                                              <p:val>
                                                <p:strVal val="#ppt_x"/>
                                              </p:val>
                                            </p:tav>
                                            <p:tav tm="100000">
                                              <p:val>
                                                <p:strVal val="#ppt_x"/>
                                              </p:val>
                                            </p:tav>
                                          </p:tavLst>
                                        </p:anim>
                                        <p:anim calcmode="lin" valueType="num" p14:bounceEnd="40000">
                                          <p:cBhvr additive="base">
                                            <p:cTn id="18" dur="750" fill="hold"/>
                                            <p:tgtEl>
                                              <p:spTgt spid="5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14:presetBounceEnd="40000">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14:bounceEnd="40000">
                                          <p:cBhvr additive="base">
                                            <p:cTn id="21"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22"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750" fill="hold"/>
                                            <p:tgtEl>
                                              <p:spTgt spid="44"/>
                                            </p:tgtEl>
                                            <p:attrNameLst>
                                              <p:attrName>ppt_x</p:attrName>
                                            </p:attrNameLst>
                                          </p:cBhvr>
                                          <p:tavLst>
                                            <p:tav tm="0">
                                              <p:val>
                                                <p:strVal val="#ppt_x"/>
                                              </p:val>
                                            </p:tav>
                                            <p:tav tm="100000">
                                              <p:val>
                                                <p:strVal val="#ppt_x"/>
                                              </p:val>
                                            </p:tav>
                                          </p:tavLst>
                                        </p:anim>
                                        <p:anim calcmode="lin" valueType="num">
                                          <p:cBhvr additive="base">
                                            <p:cTn id="21" dur="750" fill="hold"/>
                                            <p:tgtEl>
                                              <p:spTgt spid="4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750" fill="hold"/>
                                            <p:tgtEl>
                                              <p:spTgt spid="50"/>
                                            </p:tgtEl>
                                            <p:attrNameLst>
                                              <p:attrName>ppt_x</p:attrName>
                                            </p:attrNameLst>
                                          </p:cBhvr>
                                          <p:tavLst>
                                            <p:tav tm="0">
                                              <p:val>
                                                <p:strVal val="#ppt_x"/>
                                              </p:val>
                                            </p:tav>
                                            <p:tav tm="100000">
                                              <p:val>
                                                <p:strVal val="#ppt_x"/>
                                              </p:val>
                                            </p:tav>
                                          </p:tavLst>
                                        </p:anim>
                                        <p:anim calcmode="lin" valueType="num">
                                          <p:cBhvr additive="base">
                                            <p:cTn id="25" dur="750" fill="hold"/>
                                            <p:tgtEl>
                                              <p:spTgt spid="5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750" fill="hold"/>
                                            <p:tgtEl>
                                              <p:spTgt spid="56"/>
                                            </p:tgtEl>
                                            <p:attrNameLst>
                                              <p:attrName>ppt_x</p:attrName>
                                            </p:attrNameLst>
                                          </p:cBhvr>
                                          <p:tavLst>
                                            <p:tav tm="0">
                                              <p:val>
                                                <p:strVal val="#ppt_x"/>
                                              </p:val>
                                            </p:tav>
                                            <p:tav tm="100000">
                                              <p:val>
                                                <p:strVal val="#ppt_x"/>
                                              </p:val>
                                            </p:tav>
                                          </p:tavLst>
                                        </p:anim>
                                        <p:anim calcmode="lin" valueType="num">
                                          <p:cBhvr additive="base">
                                            <p:cTn id="29"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82A9A8-9338-4941-ACEF-DBA5755A33E0}"/>
              </a:ext>
            </a:extLst>
          </p:cNvPr>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108896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绪论背景</a:t>
            </a:r>
          </a:p>
        </p:txBody>
      </p:sp>
      <p:sp>
        <p:nvSpPr>
          <p:cNvPr id="60" name="圆角矩形 59"/>
          <p:cNvSpPr/>
          <p:nvPr/>
        </p:nvSpPr>
        <p:spPr>
          <a:xfrm>
            <a:off x="6495393" y="2056890"/>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研究思路</a:t>
            </a:r>
          </a:p>
        </p:txBody>
      </p:sp>
      <p:sp>
        <p:nvSpPr>
          <p:cNvPr id="61" name="圆角矩形 60"/>
          <p:cNvSpPr/>
          <p:nvPr/>
        </p:nvSpPr>
        <p:spPr>
          <a:xfrm>
            <a:off x="6495393" y="302481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关键技术难点</a:t>
            </a:r>
          </a:p>
        </p:txBody>
      </p:sp>
      <p:sp>
        <p:nvSpPr>
          <p:cNvPr id="62" name="圆角矩形 61"/>
          <p:cNvSpPr/>
          <p:nvPr/>
        </p:nvSpPr>
        <p:spPr>
          <a:xfrm>
            <a:off x="6495393" y="3992742"/>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研究成果</a:t>
            </a:r>
          </a:p>
        </p:txBody>
      </p:sp>
      <p:sp>
        <p:nvSpPr>
          <p:cNvPr id="63" name="圆角矩形 62"/>
          <p:cNvSpPr/>
          <p:nvPr/>
        </p:nvSpPr>
        <p:spPr>
          <a:xfrm>
            <a:off x="6495393" y="4960668"/>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论文总结</a:t>
            </a:r>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a:extLst>
              <a:ext uri="{FF2B5EF4-FFF2-40B4-BE49-F238E27FC236}">
                <a16:creationId xmlns:a16="http://schemas.microsoft.com/office/drawing/2014/main" id="{82615955-EF16-474A-AF7A-67DE2F988603}"/>
              </a:ext>
            </a:extLst>
          </p:cNvPr>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32F0E8D2-0B1A-4CEC-B417-4576340E8028}"/>
              </a:ext>
            </a:extLst>
          </p:cNvPr>
          <p:cNvSpPr/>
          <p:nvPr/>
        </p:nvSpPr>
        <p:spPr>
          <a:xfrm>
            <a:off x="5175949" y="302481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3BCA861A-32F7-4E14-9024-694A9A1B1578}"/>
              </a:ext>
            </a:extLst>
          </p:cNvPr>
          <p:cNvSpPr/>
          <p:nvPr/>
        </p:nvSpPr>
        <p:spPr>
          <a:xfrm>
            <a:off x="5175949" y="3992743"/>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AE8B4FA0-19B5-4169-939C-ADA479D95545}"/>
              </a:ext>
            </a:extLst>
          </p:cNvPr>
          <p:cNvSpPr/>
          <p:nvPr/>
        </p:nvSpPr>
        <p:spPr>
          <a:xfrm>
            <a:off x="5175949" y="4960669"/>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05</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7118597" y="2265681"/>
            <a:ext cx="175962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No.04</a:t>
            </a:r>
            <a:endParaRPr lang="zh-CN" altLang="en-US" sz="2665" dirty="0">
              <a:latin typeface="微软雅黑" panose="020B0503020204020204" pitchFamily="34" charset="-122"/>
              <a:ea typeface="微软雅黑" panose="020B0503020204020204" pitchFamily="34" charset="-122"/>
            </a:endParaRPr>
          </a:p>
        </p:txBody>
      </p:sp>
      <p:sp>
        <p:nvSpPr>
          <p:cNvPr id="19" name="MH_Other_2"/>
          <p:cNvSpPr/>
          <p:nvPr>
            <p:custDataLst>
              <p:tags r:id="rId2"/>
            </p:custDataLst>
          </p:nvPr>
        </p:nvSpPr>
        <p:spPr>
          <a:xfrm>
            <a:off x="4268381" y="3984513"/>
            <a:ext cx="175962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No.02</a:t>
            </a:r>
            <a:endParaRPr lang="zh-CN" altLang="en-US" sz="2665" dirty="0">
              <a:latin typeface="微软雅黑" panose="020B0503020204020204" pitchFamily="34" charset="-122"/>
              <a:ea typeface="微软雅黑" panose="020B0503020204020204" pitchFamily="34" charset="-122"/>
            </a:endParaRPr>
          </a:p>
        </p:txBody>
      </p:sp>
      <p:sp>
        <p:nvSpPr>
          <p:cNvPr id="20" name="MH_Other_5"/>
          <p:cNvSpPr/>
          <p:nvPr>
            <p:custDataLst>
              <p:tags r:id="rId3"/>
            </p:custDataLst>
          </p:nvPr>
        </p:nvSpPr>
        <p:spPr>
          <a:xfrm>
            <a:off x="6161273" y="3973634"/>
            <a:ext cx="176234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lvl="0" algn="ctr" defTabSz="2132965">
              <a:lnSpc>
                <a:spcPct val="90000"/>
              </a:lnSpc>
              <a:spcAft>
                <a:spcPct val="35000"/>
              </a:spcAft>
              <a:defRPr/>
            </a:pPr>
            <a:r>
              <a:rPr lang="en-US" altLang="zh-CN" sz="2665" dirty="0">
                <a:solidFill>
                  <a:prstClr val="white"/>
                </a:solidFill>
                <a:latin typeface="微软雅黑" panose="020B0503020204020204" pitchFamily="34" charset="-122"/>
                <a:ea typeface="微软雅黑" panose="020B0503020204020204" pitchFamily="34" charset="-122"/>
              </a:rPr>
              <a:t>No.03</a:t>
            </a:r>
            <a:endParaRPr lang="zh-CN" altLang="en-US" sz="2665" dirty="0">
              <a:solidFill>
                <a:prstClr val="white"/>
              </a:solidFill>
              <a:latin typeface="微软雅黑" panose="020B0503020204020204" pitchFamily="34" charset="-122"/>
              <a:ea typeface="微软雅黑" panose="020B0503020204020204" pitchFamily="34" charset="-122"/>
            </a:endParaRPr>
          </a:p>
        </p:txBody>
      </p:sp>
      <p:sp>
        <p:nvSpPr>
          <p:cNvPr id="21" name="MH_Other_6"/>
          <p:cNvSpPr/>
          <p:nvPr>
            <p:custDataLst>
              <p:tags r:id="rId4"/>
            </p:custDataLst>
          </p:nvPr>
        </p:nvSpPr>
        <p:spPr>
          <a:xfrm>
            <a:off x="3313777" y="2265681"/>
            <a:ext cx="1759628"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No.01</a:t>
            </a:r>
            <a:endParaRPr lang="zh-CN" altLang="en-US" sz="2665" dirty="0">
              <a:latin typeface="微软雅黑" panose="020B0503020204020204" pitchFamily="34" charset="-122"/>
              <a:ea typeface="微软雅黑" panose="020B0503020204020204" pitchFamily="34" charset="-122"/>
            </a:endParaRPr>
          </a:p>
        </p:txBody>
      </p:sp>
      <p:sp>
        <p:nvSpPr>
          <p:cNvPr id="23" name="MH_Title_1"/>
          <p:cNvSpPr/>
          <p:nvPr>
            <p:custDataLst>
              <p:tags r:id="rId5"/>
            </p:custDataLst>
          </p:nvPr>
        </p:nvSpPr>
        <p:spPr>
          <a:xfrm>
            <a:off x="5222986" y="2265681"/>
            <a:ext cx="1759628"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4EA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2132965">
              <a:lnSpc>
                <a:spcPct val="90000"/>
              </a:lnSpc>
              <a:spcAft>
                <a:spcPct val="35000"/>
              </a:spcAft>
              <a:defRPr/>
            </a:pPr>
            <a:r>
              <a:rPr lang="zh-CN" altLang="en-US" sz="2665" b="1" spc="400" dirty="0">
                <a:solidFill>
                  <a:srgbClr val="FFFFFF"/>
                </a:solidFill>
                <a:latin typeface="微软雅黑" panose="020B0503020204020204" pitchFamily="34" charset="-122"/>
                <a:ea typeface="微软雅黑" panose="020B0503020204020204" pitchFamily="34" charset="-122"/>
              </a:rPr>
              <a:t>成果</a:t>
            </a:r>
            <a:endParaRPr lang="en-US" altLang="zh-CN" sz="2665" b="1" spc="400" dirty="0">
              <a:solidFill>
                <a:srgbClr val="FFFFFF"/>
              </a:solidFill>
              <a:latin typeface="微软雅黑" panose="020B0503020204020204" pitchFamily="34" charset="-122"/>
              <a:ea typeface="微软雅黑" panose="020B0503020204020204" pitchFamily="34" charset="-122"/>
            </a:endParaRPr>
          </a:p>
          <a:p>
            <a:pPr algn="ctr" defTabSz="2132965">
              <a:lnSpc>
                <a:spcPct val="90000"/>
              </a:lnSpc>
              <a:spcAft>
                <a:spcPct val="35000"/>
              </a:spcAft>
              <a:defRPr/>
            </a:pPr>
            <a:r>
              <a:rPr lang="zh-CN" altLang="en-US" sz="2665" b="1" spc="400" dirty="0">
                <a:solidFill>
                  <a:srgbClr val="FFFFFF"/>
                </a:solidFill>
                <a:latin typeface="微软雅黑" panose="020B0503020204020204" pitchFamily="34" charset="-122"/>
                <a:ea typeface="微软雅黑" panose="020B0503020204020204" pitchFamily="34" charset="-122"/>
              </a:rPr>
              <a:t>应用</a:t>
            </a:r>
            <a:endParaRPr lang="en-US" altLang="zh-CN" sz="2665" b="1" spc="400" dirty="0">
              <a:solidFill>
                <a:srgbClr val="FFFFFF"/>
              </a:solidFill>
              <a:latin typeface="微软雅黑" panose="020B0503020204020204" pitchFamily="34" charset="-122"/>
              <a:ea typeface="微软雅黑" panose="020B0503020204020204" pitchFamily="34" charset="-122"/>
            </a:endParaRPr>
          </a:p>
        </p:txBody>
      </p:sp>
      <p:sp>
        <p:nvSpPr>
          <p:cNvPr id="25" name="MH_SubTitle_4"/>
          <p:cNvSpPr/>
          <p:nvPr>
            <p:custDataLst>
              <p:tags r:id="rId6"/>
            </p:custDataLst>
          </p:nvPr>
        </p:nvSpPr>
        <p:spPr>
          <a:xfrm>
            <a:off x="8979163" y="2547066"/>
            <a:ext cx="3029181" cy="1388201"/>
          </a:xfrm>
          <a:prstGeom prst="rect">
            <a:avLst/>
          </a:prstGeom>
        </p:spPr>
        <p:txBody>
          <a:bodyPr anchor="ctr"/>
          <a:lstStyle/>
          <a:p>
            <a:pPr lvl="0">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MH_SubTitle_4"/>
          <p:cNvSpPr/>
          <p:nvPr>
            <p:custDataLst>
              <p:tags r:id="rId7"/>
            </p:custDataLst>
          </p:nvPr>
        </p:nvSpPr>
        <p:spPr>
          <a:xfrm>
            <a:off x="8016214" y="4331715"/>
            <a:ext cx="3029181" cy="1388201"/>
          </a:xfrm>
          <a:prstGeom prst="rect">
            <a:avLst/>
          </a:prstGeom>
        </p:spPr>
        <p:txBody>
          <a:bodyPr anchor="ctr"/>
          <a:lstStyle/>
          <a:p>
            <a:pPr lvl="0">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MH_SubTitle_4"/>
          <p:cNvSpPr/>
          <p:nvPr>
            <p:custDataLst>
              <p:tags r:id="rId8"/>
            </p:custDataLst>
          </p:nvPr>
        </p:nvSpPr>
        <p:spPr>
          <a:xfrm>
            <a:off x="1121248" y="4331715"/>
            <a:ext cx="3029181" cy="1388201"/>
          </a:xfrm>
          <a:prstGeom prst="rect">
            <a:avLst/>
          </a:prstGeom>
        </p:spPr>
        <p:txBody>
          <a:bodyPr anchor="ctr"/>
          <a:lstStyle/>
          <a:p>
            <a:pPr lvl="0" algn="r">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gn="r">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MH_SubTitle_4"/>
          <p:cNvSpPr/>
          <p:nvPr>
            <p:custDataLst>
              <p:tags r:id="rId9"/>
            </p:custDataLst>
          </p:nvPr>
        </p:nvSpPr>
        <p:spPr>
          <a:xfrm>
            <a:off x="143339" y="2547065"/>
            <a:ext cx="3029181" cy="1388201"/>
          </a:xfrm>
          <a:prstGeom prst="rect">
            <a:avLst/>
          </a:prstGeom>
        </p:spPr>
        <p:txBody>
          <a:bodyPr anchor="ctr"/>
          <a:lstStyle/>
          <a:p>
            <a:pPr lvl="0" algn="r">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gn="r">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TextBox 6">
            <a:extLst>
              <a:ext uri="{FF2B5EF4-FFF2-40B4-BE49-F238E27FC236}">
                <a16:creationId xmlns:a16="http://schemas.microsoft.com/office/drawing/2014/main" id="{0D9CB116-1118-4C7E-BAEE-50F9AB5CCEB1}"/>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4.2 </a:t>
            </a:r>
            <a:r>
              <a:rPr lang="zh-CN" altLang="en-US" sz="3200" b="1" dirty="0">
                <a:solidFill>
                  <a:srgbClr val="004EA2"/>
                </a:solidFill>
                <a:latin typeface="微软雅黑" panose="020B0503020204020204" pitchFamily="34" charset="-122"/>
                <a:ea typeface="微软雅黑" panose="020B0503020204020204" pitchFamily="34" charset="-122"/>
              </a:rPr>
              <a:t>成果应用</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028423"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Part.4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论文总结</a:t>
            </a:r>
          </a:p>
        </p:txBody>
      </p:sp>
      <p:pic>
        <p:nvPicPr>
          <p:cNvPr id="11" name="图片 10">
            <a:extLst>
              <a:ext uri="{FF2B5EF4-FFF2-40B4-BE49-F238E27FC236}">
                <a16:creationId xmlns:a16="http://schemas.microsoft.com/office/drawing/2014/main" id="{E6B35B66-8467-4FE6-8480-E1FA2AB08B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4"/>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69097" y="2044700"/>
            <a:ext cx="8127554" cy="4140000"/>
          </a:xfrm>
          <a:prstGeom prst="rect">
            <a:avLst/>
          </a:prstGeom>
          <a:noFill/>
          <a:ln w="19050">
            <a:solidFill>
              <a:srgbClr val="004E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1" name="组合 20"/>
          <p:cNvGrpSpPr/>
          <p:nvPr/>
        </p:nvGrpSpPr>
        <p:grpSpPr>
          <a:xfrm>
            <a:off x="3537988" y="2234387"/>
            <a:ext cx="7517996" cy="829945"/>
            <a:chOff x="4910249" y="2459187"/>
            <a:chExt cx="4988899" cy="622458"/>
          </a:xfrm>
        </p:grpSpPr>
        <p:sp>
          <p:nvSpPr>
            <p:cNvPr id="23" name="矩形 22"/>
            <p:cNvSpPr/>
            <p:nvPr/>
          </p:nvSpPr>
          <p:spPr>
            <a:xfrm>
              <a:off x="5296473" y="2459187"/>
              <a:ext cx="4602675" cy="622458"/>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25" name="矩形 24"/>
            <p:cNvSpPr/>
            <p:nvPr/>
          </p:nvSpPr>
          <p:spPr>
            <a:xfrm>
              <a:off x="4910249" y="2570667"/>
              <a:ext cx="349704"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3537989" y="3256299"/>
            <a:ext cx="7606260" cy="829945"/>
            <a:chOff x="4910249" y="3241174"/>
            <a:chExt cx="5704695" cy="622458"/>
          </a:xfrm>
        </p:grpSpPr>
        <p:sp>
          <p:nvSpPr>
            <p:cNvPr id="32" name="文本框 31"/>
            <p:cNvSpPr txBox="1"/>
            <p:nvPr/>
          </p:nvSpPr>
          <p:spPr>
            <a:xfrm>
              <a:off x="5346848" y="3241174"/>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6" name="矩形 35"/>
            <p:cNvSpPr/>
            <p:nvPr/>
          </p:nvSpPr>
          <p:spPr>
            <a:xfrm>
              <a:off x="4910249" y="3335384"/>
              <a:ext cx="349704"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537989" y="4252175"/>
            <a:ext cx="7606260" cy="829945"/>
            <a:chOff x="4910249" y="3991780"/>
            <a:chExt cx="5704695" cy="622458"/>
          </a:xfrm>
        </p:grpSpPr>
        <p:sp>
          <p:nvSpPr>
            <p:cNvPr id="38" name="文本框 37"/>
            <p:cNvSpPr txBox="1"/>
            <p:nvPr/>
          </p:nvSpPr>
          <p:spPr>
            <a:xfrm>
              <a:off x="5346848" y="3991780"/>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9" name="矩形 38"/>
            <p:cNvSpPr/>
            <p:nvPr/>
          </p:nvSpPr>
          <p:spPr>
            <a:xfrm>
              <a:off x="4910249" y="4085990"/>
              <a:ext cx="349704"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3537989" y="5248049"/>
            <a:ext cx="7606260" cy="829945"/>
            <a:chOff x="4910249" y="3991780"/>
            <a:chExt cx="5704695" cy="622458"/>
          </a:xfrm>
        </p:grpSpPr>
        <p:sp>
          <p:nvSpPr>
            <p:cNvPr id="41" name="文本框 40"/>
            <p:cNvSpPr txBox="1"/>
            <p:nvPr/>
          </p:nvSpPr>
          <p:spPr>
            <a:xfrm>
              <a:off x="5346848" y="3991780"/>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2" name="矩形 41"/>
            <p:cNvSpPr/>
            <p:nvPr/>
          </p:nvSpPr>
          <p:spPr>
            <a:xfrm>
              <a:off x="4910249" y="4085990"/>
              <a:ext cx="349704"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43" name="矩形 42"/>
          <p:cNvSpPr/>
          <p:nvPr/>
        </p:nvSpPr>
        <p:spPr>
          <a:xfrm>
            <a:off x="806445" y="2044700"/>
            <a:ext cx="2210250" cy="4139999"/>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dirty="0">
                <a:latin typeface="微软雅黑" panose="020B0503020204020204" pitchFamily="34" charset="-122"/>
                <a:ea typeface="微软雅黑" panose="020B0503020204020204" pitchFamily="34" charset="-122"/>
              </a:rPr>
              <a:t>课题基本</a:t>
            </a:r>
            <a:endParaRPr lang="en-US" altLang="zh-CN" sz="3200" dirty="0">
              <a:latin typeface="微软雅黑" panose="020B0503020204020204" pitchFamily="34" charset="-122"/>
              <a:ea typeface="微软雅黑" panose="020B0503020204020204" pitchFamily="34" charset="-122"/>
            </a:endParaRPr>
          </a:p>
          <a:p>
            <a:pPr algn="ctr">
              <a:lnSpc>
                <a:spcPct val="150000"/>
              </a:lnSpc>
            </a:pPr>
            <a:r>
              <a:rPr lang="zh-CN" altLang="en-US" sz="3200" dirty="0">
                <a:latin typeface="微软雅黑" panose="020B0503020204020204" pitchFamily="34" charset="-122"/>
                <a:ea typeface="微软雅黑" panose="020B0503020204020204" pitchFamily="34" charset="-122"/>
              </a:rPr>
              <a:t>结论</a:t>
            </a:r>
          </a:p>
        </p:txBody>
      </p:sp>
      <p:sp>
        <p:nvSpPr>
          <p:cNvPr id="45" name="TextBox 6">
            <a:extLst>
              <a:ext uri="{FF2B5EF4-FFF2-40B4-BE49-F238E27FC236}">
                <a16:creationId xmlns:a16="http://schemas.microsoft.com/office/drawing/2014/main" id="{9A72253A-0F60-4D3B-95B7-F7091B18FBDD}"/>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5.1 </a:t>
            </a:r>
            <a:r>
              <a:rPr lang="zh-CN" altLang="en-US" sz="3200" b="1" dirty="0">
                <a:solidFill>
                  <a:srgbClr val="004EA2"/>
                </a:solidFill>
                <a:latin typeface="微软雅黑" panose="020B0503020204020204" pitchFamily="34" charset="-122"/>
                <a:ea typeface="微软雅黑" panose="020B0503020204020204" pitchFamily="34" charset="-122"/>
              </a:rPr>
              <a:t>基本结论</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291590"/>
          </a:xfrm>
          <a:prstGeom prst="rect">
            <a:avLst/>
          </a:prstGeom>
        </p:spPr>
        <p:txBody>
          <a:bodyPr wrap="square">
            <a:spAutoFit/>
          </a:bodyPr>
          <a:lstStyle/>
          <a:p>
            <a:pPr algn="just">
              <a:lnSpc>
                <a:spcPct val="150000"/>
              </a:lnSpc>
            </a:pPr>
            <a:r>
              <a:rPr lang="zh-CN" altLang="en-US" sz="2000" b="1" dirty="0">
                <a:solidFill>
                  <a:srgbClr val="004EA2"/>
                </a:solidFill>
                <a:latin typeface="微软雅黑" panose="020B0503020204020204" pitchFamily="34" charset="-122"/>
                <a:ea typeface="微软雅黑" panose="020B0503020204020204" pitchFamily="34" charset="-122"/>
                <a:sym typeface="微软雅黑" panose="020B0503020204020204" pitchFamily="34" charset="-122"/>
              </a:rPr>
              <a:t>论文结论：</a:t>
            </a: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25" name="矩形 24"/>
          <p:cNvSpPr/>
          <p:nvPr/>
        </p:nvSpPr>
        <p:spPr>
          <a:xfrm>
            <a:off x="1263745" y="3829668"/>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1263745" y="4749851"/>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Text Box 14"/>
          <p:cNvSpPr txBox="1">
            <a:spLocks noChangeArrowheads="1"/>
          </p:cNvSpPr>
          <p:nvPr/>
        </p:nvSpPr>
        <p:spPr bwMode="black">
          <a:xfrm>
            <a:off x="1972743" y="3667092"/>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6" name="Text Box 14"/>
          <p:cNvSpPr txBox="1">
            <a:spLocks noChangeArrowheads="1"/>
          </p:cNvSpPr>
          <p:nvPr/>
        </p:nvSpPr>
        <p:spPr bwMode="black">
          <a:xfrm>
            <a:off x="1972743" y="4603196"/>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7" name="矩形 36"/>
          <p:cNvSpPr/>
          <p:nvPr/>
        </p:nvSpPr>
        <p:spPr>
          <a:xfrm>
            <a:off x="1263745" y="5719054"/>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black">
          <a:xfrm>
            <a:off x="1972743" y="5572399"/>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5.1 </a:t>
            </a:r>
            <a:r>
              <a:rPr lang="zh-CN" altLang="en-US" sz="3200" b="1" dirty="0">
                <a:solidFill>
                  <a:srgbClr val="004EA2"/>
                </a:solidFill>
                <a:latin typeface="微软雅黑" panose="020B0503020204020204" pitchFamily="34" charset="-122"/>
                <a:ea typeface="微软雅黑" panose="020B0503020204020204" pitchFamily="34" charset="-122"/>
              </a:rPr>
              <a:t>论文总结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a:off x="5414537"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B0F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0" name="任意多边形 19"/>
          <p:cNvSpPr/>
          <p:nvPr/>
        </p:nvSpPr>
        <p:spPr>
          <a:xfrm flipH="1">
            <a:off x="2900379"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70C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1" name="空心弧 40"/>
          <p:cNvSpPr/>
          <p:nvPr/>
        </p:nvSpPr>
        <p:spPr>
          <a:xfrm flipH="1" flipV="1">
            <a:off x="5231678"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70C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3" name="空心弧 40"/>
          <p:cNvSpPr/>
          <p:nvPr/>
        </p:nvSpPr>
        <p:spPr>
          <a:xfrm flipV="1">
            <a:off x="5414534"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B0F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5" name="文本框 13"/>
          <p:cNvSpPr txBox="1"/>
          <p:nvPr/>
        </p:nvSpPr>
        <p:spPr>
          <a:xfrm>
            <a:off x="7089778" y="3400006"/>
            <a:ext cx="3806756" cy="2332322"/>
          </a:xfrm>
          <a:prstGeom prst="rect">
            <a:avLst/>
          </a:prstGeom>
          <a:noFill/>
        </p:spPr>
        <p:txBody>
          <a:bodyPr wrap="square" lIns="115205" tIns="57603" rIns="115205" bIns="57603" rtlCol="0">
            <a:spAutoFit/>
          </a:bodyPr>
          <a:lstStyle/>
          <a:p>
            <a:pPr algn="r">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14"/>
          <p:cNvSpPr txBox="1"/>
          <p:nvPr/>
        </p:nvSpPr>
        <p:spPr>
          <a:xfrm>
            <a:off x="1007436" y="3400006"/>
            <a:ext cx="3765393" cy="2332322"/>
          </a:xfrm>
          <a:prstGeom prst="rect">
            <a:avLst/>
          </a:prstGeom>
          <a:noFill/>
        </p:spPr>
        <p:txBody>
          <a:bodyPr wrap="square" lIns="115205" tIns="57603" rIns="115205" bIns="57603" rtlCol="0">
            <a:spAutoFit/>
          </a:bodyPr>
          <a:lstStyle/>
          <a:p>
            <a:pPr>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1007435" y="2325031"/>
            <a:ext cx="1550424" cy="502766"/>
          </a:xfrm>
          <a:prstGeom prst="rect">
            <a:avLst/>
          </a:prstGeom>
        </p:spPr>
        <p:txBody>
          <a:bodyPr wrap="none">
            <a:spAutoFit/>
          </a:bodyPr>
          <a:lstStyle/>
          <a:p>
            <a:r>
              <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rPr>
              <a:t>亮点之处</a:t>
            </a:r>
          </a:p>
        </p:txBody>
      </p:sp>
      <p:sp>
        <p:nvSpPr>
          <p:cNvPr id="36" name="矩形 35"/>
          <p:cNvSpPr/>
          <p:nvPr/>
        </p:nvSpPr>
        <p:spPr>
          <a:xfrm>
            <a:off x="9282416" y="2282447"/>
            <a:ext cx="1550424" cy="502766"/>
          </a:xfrm>
          <a:prstGeom prst="rect">
            <a:avLst/>
          </a:prstGeom>
        </p:spPr>
        <p:txBody>
          <a:bodyPr wrap="none">
            <a:spAutoFit/>
          </a:bodyPr>
          <a:lstStyle/>
          <a:p>
            <a:r>
              <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rPr>
              <a:t>不足之处</a:t>
            </a:r>
          </a:p>
        </p:txBody>
      </p:sp>
      <p:sp>
        <p:nvSpPr>
          <p:cNvPr id="37" name="TextBox 6">
            <a:extLst>
              <a:ext uri="{FF2B5EF4-FFF2-40B4-BE49-F238E27FC236}">
                <a16:creationId xmlns:a16="http://schemas.microsoft.com/office/drawing/2014/main" id="{82FF0065-2598-444C-825D-7A2AB7804AC9}"/>
              </a:ext>
            </a:extLst>
          </p:cNvPr>
          <p:cNvSpPr txBox="1"/>
          <p:nvPr/>
        </p:nvSpPr>
        <p:spPr>
          <a:xfrm>
            <a:off x="534880" y="1050010"/>
            <a:ext cx="3942527"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5.2 </a:t>
            </a:r>
            <a:r>
              <a:rPr lang="zh-CN" altLang="en-US" sz="3200" b="1" dirty="0">
                <a:solidFill>
                  <a:srgbClr val="004EA2"/>
                </a:solidFill>
                <a:latin typeface="微软雅黑" panose="020B0503020204020204" pitchFamily="34" charset="-122"/>
                <a:ea typeface="微软雅黑" panose="020B0503020204020204" pitchFamily="34" charset="-122"/>
              </a:rPr>
              <a:t>论文两点与不足</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3"/>
          <p:cNvSpPr/>
          <p:nvPr/>
        </p:nvSpPr>
        <p:spPr>
          <a:xfrm>
            <a:off x="1793696" y="3713626"/>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TextBox 74"/>
          <p:cNvSpPr txBox="1"/>
          <p:nvPr/>
        </p:nvSpPr>
        <p:spPr>
          <a:xfrm>
            <a:off x="5559463" y="2213061"/>
            <a:ext cx="5088565" cy="769441"/>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点击输入简要文字介绍，文字内容需概括精炼，不用多余的文字修饰，言简意赅的说明分项内容点击输入简要文字介绍，文字内容需概括精炼，不用多余的文字修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75"/>
          <p:cNvSpPr txBox="1"/>
          <p:nvPr/>
        </p:nvSpPr>
        <p:spPr>
          <a:xfrm>
            <a:off x="5559464" y="3635493"/>
            <a:ext cx="5088565" cy="769441"/>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点击输入简要文字介绍，文字内容需概括精炼，不用多余的文字修饰，言简意赅的说明分项内容点击输入简要文字介绍，文字内容需概括精炼，不用多余的文字修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5559463" y="5417502"/>
            <a:ext cx="5088564" cy="769441"/>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点击输入简要文字介绍，文字内容需概括精炼，不用多余的文字修饰，言简意赅的说明分项内容点击输入简要文字介绍，文字内容需概括精炼，不用多余的文字修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3"/>
          <p:cNvSpPr/>
          <p:nvPr/>
        </p:nvSpPr>
        <p:spPr>
          <a:xfrm>
            <a:off x="1793696" y="2171649"/>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1" name="组合 30"/>
          <p:cNvGrpSpPr/>
          <p:nvPr/>
        </p:nvGrpSpPr>
        <p:grpSpPr>
          <a:xfrm>
            <a:off x="1444737" y="2252777"/>
            <a:ext cx="672074" cy="672075"/>
            <a:chOff x="2769119" y="1848492"/>
            <a:chExt cx="504056" cy="504056"/>
          </a:xfrm>
          <a:solidFill>
            <a:srgbClr val="004EA2"/>
          </a:solidFill>
        </p:grpSpPr>
        <p:sp>
          <p:nvSpPr>
            <p:cNvPr id="32" name="椭圆 31"/>
            <p:cNvSpPr/>
            <p:nvPr/>
          </p:nvSpPr>
          <p:spPr>
            <a:xfrm>
              <a:off x="2769119" y="1848492"/>
              <a:ext cx="504056"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6" name="TextBox 66"/>
            <p:cNvSpPr txBox="1"/>
            <p:nvPr/>
          </p:nvSpPr>
          <p:spPr>
            <a:xfrm>
              <a:off x="2832237" y="1931243"/>
              <a:ext cx="390973" cy="315423"/>
            </a:xfrm>
            <a:prstGeom prst="rect">
              <a:avLst/>
            </a:prstGeom>
            <a:grpFill/>
          </p:spPr>
          <p:txBody>
            <a:bodyPr wrap="squar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01</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sp>
        <p:nvSpPr>
          <p:cNvPr id="37" name="矩形 3"/>
          <p:cNvSpPr/>
          <p:nvPr/>
        </p:nvSpPr>
        <p:spPr>
          <a:xfrm>
            <a:off x="1793696" y="5355682"/>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8" name="组合 37"/>
          <p:cNvGrpSpPr/>
          <p:nvPr/>
        </p:nvGrpSpPr>
        <p:grpSpPr>
          <a:xfrm>
            <a:off x="1480080" y="3812418"/>
            <a:ext cx="672074" cy="672075"/>
            <a:chOff x="2471142" y="2586760"/>
            <a:chExt cx="504056" cy="504056"/>
          </a:xfrm>
        </p:grpSpPr>
        <p:sp>
          <p:nvSpPr>
            <p:cNvPr id="39" name="椭圆 38"/>
            <p:cNvSpPr/>
            <p:nvPr/>
          </p:nvSpPr>
          <p:spPr>
            <a:xfrm>
              <a:off x="2471142" y="2586760"/>
              <a:ext cx="504056" cy="504056"/>
            </a:xfrm>
            <a:prstGeom prst="ellipse">
              <a:avLst/>
            </a:prstGeom>
            <a:solidFill>
              <a:srgbClr val="004E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0" name="TextBox 69"/>
            <p:cNvSpPr txBox="1"/>
            <p:nvPr/>
          </p:nvSpPr>
          <p:spPr>
            <a:xfrm>
              <a:off x="2510612" y="2669511"/>
              <a:ext cx="390973" cy="315423"/>
            </a:xfrm>
            <a:prstGeom prst="rect">
              <a:avLst/>
            </a:prstGeom>
            <a:no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02</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1520528" y="5454474"/>
            <a:ext cx="672074" cy="672075"/>
            <a:chOff x="2769119" y="3325028"/>
            <a:chExt cx="504056" cy="504056"/>
          </a:xfrm>
          <a:solidFill>
            <a:srgbClr val="004EA2"/>
          </a:solidFill>
        </p:grpSpPr>
        <p:sp>
          <p:nvSpPr>
            <p:cNvPr id="42" name="椭圆 41"/>
            <p:cNvSpPr/>
            <p:nvPr/>
          </p:nvSpPr>
          <p:spPr>
            <a:xfrm>
              <a:off x="2769119" y="3325028"/>
              <a:ext cx="504056" cy="504056"/>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3" name="TextBox 72"/>
            <p:cNvSpPr txBox="1"/>
            <p:nvPr/>
          </p:nvSpPr>
          <p:spPr>
            <a:xfrm>
              <a:off x="2824354" y="3423544"/>
              <a:ext cx="390973" cy="315423"/>
            </a:xfrm>
            <a:prstGeom prst="rect">
              <a:avLst/>
            </a:prstGeom>
            <a:grp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03</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sp>
        <p:nvSpPr>
          <p:cNvPr id="44" name="TextBox 82"/>
          <p:cNvSpPr txBox="1"/>
          <p:nvPr/>
        </p:nvSpPr>
        <p:spPr>
          <a:xfrm>
            <a:off x="2439925" y="2396871"/>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发展方向一</a:t>
            </a:r>
          </a:p>
        </p:txBody>
      </p:sp>
      <p:sp>
        <p:nvSpPr>
          <p:cNvPr id="45" name="TextBox 83"/>
          <p:cNvSpPr txBox="1"/>
          <p:nvPr/>
        </p:nvSpPr>
        <p:spPr>
          <a:xfrm>
            <a:off x="2439925" y="3922752"/>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发展方向二</a:t>
            </a:r>
          </a:p>
        </p:txBody>
      </p:sp>
      <p:sp>
        <p:nvSpPr>
          <p:cNvPr id="46" name="TextBox 84"/>
          <p:cNvSpPr txBox="1"/>
          <p:nvPr/>
        </p:nvSpPr>
        <p:spPr>
          <a:xfrm>
            <a:off x="2439925" y="5564808"/>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发展方向三</a:t>
            </a:r>
          </a:p>
        </p:txBody>
      </p:sp>
      <p:sp>
        <p:nvSpPr>
          <p:cNvPr id="47" name="TextBox 6">
            <a:extLst>
              <a:ext uri="{FF2B5EF4-FFF2-40B4-BE49-F238E27FC236}">
                <a16:creationId xmlns:a16="http://schemas.microsoft.com/office/drawing/2014/main" id="{F5045ADE-E457-4A4C-8C31-D0BFA7DF3643}"/>
              </a:ext>
            </a:extLst>
          </p:cNvPr>
          <p:cNvSpPr txBox="1"/>
          <p:nvPr/>
        </p:nvSpPr>
        <p:spPr>
          <a:xfrm>
            <a:off x="534880" y="1050010"/>
            <a:ext cx="3942527"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5.3 </a:t>
            </a:r>
            <a:r>
              <a:rPr lang="zh-CN" altLang="en-US" sz="3200" b="1" dirty="0">
                <a:solidFill>
                  <a:srgbClr val="004EA2"/>
                </a:solidFill>
                <a:latin typeface="微软雅黑" panose="020B0503020204020204" pitchFamily="34" charset="-122"/>
                <a:ea typeface="微软雅黑" panose="020B0503020204020204" pitchFamily="34" charset="-122"/>
              </a:rPr>
              <a:t>未来发展方向</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gray">
          <a:xfrm>
            <a:off x="1226923" y="173945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8" name="Rectangle 5"/>
          <p:cNvSpPr>
            <a:spLocks noChangeArrowheads="1"/>
          </p:cNvSpPr>
          <p:nvPr/>
        </p:nvSpPr>
        <p:spPr bwMode="gray">
          <a:xfrm>
            <a:off x="1226923" y="248957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9" name="Rectangle 5"/>
          <p:cNvSpPr>
            <a:spLocks noChangeArrowheads="1"/>
          </p:cNvSpPr>
          <p:nvPr/>
        </p:nvSpPr>
        <p:spPr bwMode="gray">
          <a:xfrm>
            <a:off x="1226923" y="320461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0" name="Rectangle 5"/>
          <p:cNvSpPr>
            <a:spLocks noChangeArrowheads="1"/>
          </p:cNvSpPr>
          <p:nvPr/>
        </p:nvSpPr>
        <p:spPr bwMode="gray">
          <a:xfrm>
            <a:off x="1226923" y="3919661"/>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1" name="Rectangle 5"/>
          <p:cNvSpPr>
            <a:spLocks noChangeArrowheads="1"/>
          </p:cNvSpPr>
          <p:nvPr/>
        </p:nvSpPr>
        <p:spPr bwMode="gray">
          <a:xfrm>
            <a:off x="1226923" y="4634703"/>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2" name="Rectangle 5"/>
          <p:cNvSpPr>
            <a:spLocks noChangeArrowheads="1"/>
          </p:cNvSpPr>
          <p:nvPr/>
        </p:nvSpPr>
        <p:spPr bwMode="gray">
          <a:xfrm>
            <a:off x="1226923" y="5349745"/>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3" name="Rectangle 5"/>
          <p:cNvSpPr>
            <a:spLocks noChangeArrowheads="1"/>
          </p:cNvSpPr>
          <p:nvPr/>
        </p:nvSpPr>
        <p:spPr bwMode="gray">
          <a:xfrm>
            <a:off x="1226923" y="6064785"/>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4" name="TextBox 6">
            <a:extLst>
              <a:ext uri="{FF2B5EF4-FFF2-40B4-BE49-F238E27FC236}">
                <a16:creationId xmlns:a16="http://schemas.microsoft.com/office/drawing/2014/main" id="{A30875EC-7422-44F6-883B-72A63757D947}"/>
              </a:ext>
            </a:extLst>
          </p:cNvPr>
          <p:cNvSpPr txBox="1"/>
          <p:nvPr/>
        </p:nvSpPr>
        <p:spPr>
          <a:xfrm>
            <a:off x="534880" y="1050010"/>
            <a:ext cx="3942527"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5.4 </a:t>
            </a:r>
            <a:r>
              <a:rPr lang="zh-CN" altLang="en-US" sz="3200" b="1" dirty="0">
                <a:solidFill>
                  <a:srgbClr val="004EA2"/>
                </a:solidFill>
                <a:latin typeface="微软雅黑" panose="020B0503020204020204" pitchFamily="34" charset="-122"/>
                <a:ea typeface="微软雅黑" panose="020B0503020204020204" pitchFamily="34" charset="-122"/>
              </a:rPr>
              <a:t>参考文献</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115602" y="817940"/>
            <a:ext cx="1960793" cy="913007"/>
          </a:xfrm>
          <a:prstGeom prst="rect">
            <a:avLst/>
          </a:prstGeom>
          <a:noFill/>
        </p:spPr>
        <p:txBody>
          <a:bodyPr wrap="none" rtlCol="0">
            <a:spAutoFit/>
          </a:bodyPr>
          <a:lstStyle/>
          <a:p>
            <a:r>
              <a:rPr lang="zh-CN" altLang="en-US" sz="5335" b="1" dirty="0">
                <a:solidFill>
                  <a:srgbClr val="004EA2"/>
                </a:solidFill>
                <a:latin typeface="微软雅黑" panose="020B0503020204020204" pitchFamily="34" charset="-122"/>
                <a:ea typeface="微软雅黑" panose="020B0503020204020204" pitchFamily="34" charset="-122"/>
              </a:rPr>
              <a:t>致  谢</a:t>
            </a:r>
          </a:p>
        </p:txBody>
      </p:sp>
      <p:sp>
        <p:nvSpPr>
          <p:cNvPr id="3" name="TextBox 5"/>
          <p:cNvSpPr txBox="1"/>
          <p:nvPr/>
        </p:nvSpPr>
        <p:spPr>
          <a:xfrm>
            <a:off x="1391475" y="2281459"/>
            <a:ext cx="9409045" cy="2555058"/>
          </a:xfrm>
          <a:prstGeom prst="rect">
            <a:avLst/>
          </a:prstGeom>
          <a:noFill/>
        </p:spPr>
        <p:txBody>
          <a:bodyPr wrap="square" rtlCol="0">
            <a:spAutoFit/>
          </a:bodyPr>
          <a:lstStyle/>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感谢母校提供的学习与实践的机会；</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感谢同学及舍友的帮助；</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感谢答辩评审！</a:t>
            </a:r>
          </a:p>
        </p:txBody>
      </p:sp>
      <p:pic>
        <p:nvPicPr>
          <p:cNvPr id="4" name="图片 3">
            <a:extLst>
              <a:ext uri="{FF2B5EF4-FFF2-40B4-BE49-F238E27FC236}">
                <a16:creationId xmlns:a16="http://schemas.microsoft.com/office/drawing/2014/main" id="{C9ED87F8-FF25-481C-993A-C71CDA0F4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4" y="5564876"/>
            <a:ext cx="2173125" cy="577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pitchFamily="34" charset="-122"/>
                <a:ea typeface="微软雅黑" panose="020B0503020204020204" pitchFamily="34" charset="-122"/>
              </a:rPr>
              <a:t>请各位老师指正</a:t>
            </a: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
        <p:nvSpPr>
          <p:cNvPr id="2" name="文本框 1">
            <a:extLst>
              <a:ext uri="{FF2B5EF4-FFF2-40B4-BE49-F238E27FC236}">
                <a16:creationId xmlns:a16="http://schemas.microsoft.com/office/drawing/2014/main" id="{F0D6B1BB-8FD4-4050-8A5B-0B033892E56C}"/>
              </a:ext>
            </a:extLst>
          </p:cNvPr>
          <p:cNvSpPr txBox="1"/>
          <p:nvPr/>
        </p:nvSpPr>
        <p:spPr>
          <a:xfrm>
            <a:off x="2130489" y="5682343"/>
            <a:ext cx="7931021" cy="881139"/>
          </a:xfrm>
          <a:prstGeom prst="rect">
            <a:avLst/>
          </a:prstGeom>
          <a:noFill/>
        </p:spPr>
        <p:txBody>
          <a:bodyPr wrap="square" rtlCol="0">
            <a:spAutoFit/>
          </a:bodyPr>
          <a:lstStyle/>
          <a:p>
            <a:pPr algn="ctr">
              <a:lnSpc>
                <a:spcPct val="150000"/>
              </a:lnSpc>
            </a:pPr>
            <a:r>
              <a:rPr lang="zh-CN" altLang="en-US" dirty="0"/>
              <a:t>设计：知行微思工作室</a:t>
            </a:r>
            <a:endParaRPr lang="en-US" altLang="zh-CN" dirty="0"/>
          </a:p>
          <a:p>
            <a:pPr algn="ctr">
              <a:lnSpc>
                <a:spcPct val="150000"/>
              </a:lnSpc>
            </a:pPr>
            <a:r>
              <a:rPr lang="zh-CN" altLang="en-US" dirty="0"/>
              <a:t>微信公众平台：哈尔滨工程大学学生在线</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Part.1</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研究背景</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90" y="1104659"/>
            <a:ext cx="3096744"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1.1 </a:t>
            </a:r>
            <a:r>
              <a:rPr lang="zh-CN" altLang="en-US" sz="3200" b="1" dirty="0">
                <a:solidFill>
                  <a:srgbClr val="004EA2"/>
                </a:solidFill>
                <a:latin typeface="微软雅黑" panose="020B0503020204020204" pitchFamily="34" charset="-122"/>
                <a:ea typeface="微软雅黑" panose="020B0503020204020204" pitchFamily="34" charset="-122"/>
              </a:rPr>
              <a:t>研究背景</a:t>
            </a:r>
          </a:p>
        </p:txBody>
      </p:sp>
      <p:sp>
        <p:nvSpPr>
          <p:cNvPr id="52" name="学论网-矩形 1"/>
          <p:cNvSpPr/>
          <p:nvPr/>
        </p:nvSpPr>
        <p:spPr>
          <a:xfrm>
            <a:off x="98726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42457"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9765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78319"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rgbClr val="004EA2"/>
                </a:solidFill>
                <a:latin typeface="微软雅黑" panose="020B0503020204020204" pitchFamily="34" charset="-122"/>
                <a:ea typeface="微软雅黑" panose="020B0503020204020204" pitchFamily="34" charset="-122"/>
              </a:rPr>
              <a:t>01</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6" name="学论网-www.xuelun.me"/>
          <p:cNvSpPr txBox="1"/>
          <p:nvPr/>
        </p:nvSpPr>
        <p:spPr>
          <a:xfrm>
            <a:off x="4707806"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rgbClr val="004EA2"/>
                </a:solidFill>
                <a:latin typeface="微软雅黑" panose="020B0503020204020204" pitchFamily="34" charset="-122"/>
                <a:ea typeface="微软雅黑" panose="020B0503020204020204" pitchFamily="34" charset="-122"/>
              </a:rPr>
              <a:t>02</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7" name="学论网-www.xuelun.me"/>
          <p:cNvSpPr txBox="1"/>
          <p:nvPr/>
        </p:nvSpPr>
        <p:spPr>
          <a:xfrm>
            <a:off x="8163001"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rgbClr val="004EA2"/>
                </a:solidFill>
                <a:latin typeface="微软雅黑" panose="020B0503020204020204" pitchFamily="34" charset="-122"/>
                <a:ea typeface="微软雅黑" panose="020B0503020204020204" pitchFamily="34" charset="-122"/>
              </a:rPr>
              <a:t>03</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95819" y="1077285"/>
            <a:ext cx="2791944" cy="589380"/>
          </a:xfrm>
          <a:prstGeom prst="rect">
            <a:avLst/>
          </a:prstGeom>
          <a:noFill/>
        </p:spPr>
        <p:txBody>
          <a:bodyPr wrap="square" lIns="0" tIns="48000" rIns="0" bIns="48000" rtlCol="0">
            <a:spAutoFit/>
          </a:bodyPr>
          <a:lstStyle/>
          <a:p>
            <a:pPr algn="ctr"/>
            <a:r>
              <a:rPr lang="en-US" altLang="zh-CN" sz="3200" b="1" dirty="0">
                <a:solidFill>
                  <a:srgbClr val="004EA2"/>
                </a:solidFill>
                <a:latin typeface="微软雅黑" panose="020B0503020204020204" pitchFamily="34" charset="-122"/>
                <a:ea typeface="微软雅黑" panose="020B0503020204020204" pitchFamily="34" charset="-122"/>
              </a:rPr>
              <a:t>1.2 </a:t>
            </a:r>
            <a:r>
              <a:rPr lang="zh-CN" altLang="en-US" sz="3200" b="1" dirty="0">
                <a:solidFill>
                  <a:srgbClr val="004EA2"/>
                </a:solidFill>
                <a:latin typeface="微软雅黑" panose="020B0503020204020204" pitchFamily="34" charset="-122"/>
                <a:ea typeface="微软雅黑" panose="020B0503020204020204" pitchFamily="34" charset="-122"/>
              </a:rPr>
              <a:t>研究意义</a:t>
            </a:r>
          </a:p>
        </p:txBody>
      </p:sp>
      <p:grpSp>
        <p:nvGrpSpPr>
          <p:cNvPr id="2" name="组合 1"/>
          <p:cNvGrpSpPr/>
          <p:nvPr/>
        </p:nvGrpSpPr>
        <p:grpSpPr>
          <a:xfrm>
            <a:off x="1763643" y="1867777"/>
            <a:ext cx="1283075" cy="4860235"/>
            <a:chOff x="1763643" y="1731147"/>
            <a:chExt cx="1283075" cy="4860235"/>
          </a:xfrm>
        </p:grpSpPr>
        <p:sp>
          <p:nvSpPr>
            <p:cNvPr id="37" name="学论网-www.xuelun.me"/>
            <p:cNvSpPr/>
            <p:nvPr/>
          </p:nvSpPr>
          <p:spPr>
            <a:xfrm rot="5400000">
              <a:off x="1763643" y="1731147"/>
              <a:ext cx="1283075" cy="1283075"/>
            </a:xfrm>
            <a:prstGeom prst="blockArc">
              <a:avLst>
                <a:gd name="adj1" fmla="val 10800000"/>
                <a:gd name="adj2" fmla="val 149699"/>
                <a:gd name="adj3" fmla="val 6982"/>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38" name="学论网-www.xuelun.me"/>
            <p:cNvSpPr/>
            <p:nvPr/>
          </p:nvSpPr>
          <p:spPr>
            <a:xfrm rot="16200000" flipH="1">
              <a:off x="1763643" y="2922916"/>
              <a:ext cx="1283075" cy="1283075"/>
            </a:xfrm>
            <a:prstGeom prst="blockArc">
              <a:avLst>
                <a:gd name="adj1" fmla="val 10800000"/>
                <a:gd name="adj2" fmla="val 149699"/>
                <a:gd name="adj3" fmla="val 6982"/>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学论网-www.xuelun.me"/>
            <p:cNvSpPr/>
            <p:nvPr/>
          </p:nvSpPr>
          <p:spPr>
            <a:xfrm rot="5400000">
              <a:off x="1763643" y="4116538"/>
              <a:ext cx="1283075" cy="1283075"/>
            </a:xfrm>
            <a:prstGeom prst="blockArc">
              <a:avLst>
                <a:gd name="adj1" fmla="val 10800000"/>
                <a:gd name="adj2" fmla="val 149699"/>
                <a:gd name="adj3" fmla="val 6982"/>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学论网-www.xuelun.me"/>
            <p:cNvSpPr/>
            <p:nvPr/>
          </p:nvSpPr>
          <p:spPr>
            <a:xfrm rot="16200000" flipH="1">
              <a:off x="1763643" y="5308307"/>
              <a:ext cx="1283075" cy="1283075"/>
            </a:xfrm>
            <a:prstGeom prst="blockArc">
              <a:avLst>
                <a:gd name="adj1" fmla="val 10800000"/>
                <a:gd name="adj2" fmla="val 149699"/>
                <a:gd name="adj3" fmla="val 6982"/>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1" name="学论网-www.xuelun.me"/>
          <p:cNvSpPr/>
          <p:nvPr/>
        </p:nvSpPr>
        <p:spPr>
          <a:xfrm>
            <a:off x="1947980" y="2061126"/>
            <a:ext cx="914400" cy="914400"/>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A.</a:t>
            </a:r>
          </a:p>
        </p:txBody>
      </p:sp>
      <p:sp>
        <p:nvSpPr>
          <p:cNvPr id="42" name="学论网-www.xuelun.me"/>
          <p:cNvSpPr/>
          <p:nvPr/>
        </p:nvSpPr>
        <p:spPr>
          <a:xfrm>
            <a:off x="1947980" y="3250288"/>
            <a:ext cx="914400" cy="914400"/>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B.</a:t>
            </a:r>
          </a:p>
        </p:txBody>
      </p:sp>
      <p:sp>
        <p:nvSpPr>
          <p:cNvPr id="43" name="学论网-www.xuelun.me"/>
          <p:cNvSpPr/>
          <p:nvPr/>
        </p:nvSpPr>
        <p:spPr>
          <a:xfrm>
            <a:off x="1947980" y="4439450"/>
            <a:ext cx="914400" cy="914400"/>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C.</a:t>
            </a:r>
          </a:p>
        </p:txBody>
      </p:sp>
      <p:sp>
        <p:nvSpPr>
          <p:cNvPr id="44" name="学论网-www.xuelun.me"/>
          <p:cNvSpPr/>
          <p:nvPr/>
        </p:nvSpPr>
        <p:spPr>
          <a:xfrm>
            <a:off x="1947980" y="5628612"/>
            <a:ext cx="914400" cy="914400"/>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D.</a:t>
            </a:r>
          </a:p>
        </p:txBody>
      </p:sp>
      <p:sp>
        <p:nvSpPr>
          <p:cNvPr id="45" name="学论网-www.xuelun.me"/>
          <p:cNvSpPr txBox="1"/>
          <p:nvPr/>
        </p:nvSpPr>
        <p:spPr>
          <a:xfrm>
            <a:off x="3387763" y="2061126"/>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6" name="学论网-www.xuelun.me"/>
          <p:cNvSpPr txBox="1"/>
          <p:nvPr/>
        </p:nvSpPr>
        <p:spPr>
          <a:xfrm>
            <a:off x="3387763" y="3250288"/>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7" name="学论网-www.xuelun.me"/>
          <p:cNvSpPr txBox="1"/>
          <p:nvPr/>
        </p:nvSpPr>
        <p:spPr>
          <a:xfrm>
            <a:off x="3387763" y="4525373"/>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8" name="学论网-www.xuelun.me"/>
          <p:cNvSpPr txBox="1"/>
          <p:nvPr/>
        </p:nvSpPr>
        <p:spPr>
          <a:xfrm>
            <a:off x="3387763" y="5716480"/>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9" name="矩形 38"/>
          <p:cNvSpPr/>
          <p:nvPr/>
        </p:nvSpPr>
        <p:spPr>
          <a:xfrm>
            <a:off x="1287126" y="2689751"/>
            <a:ext cx="824856" cy="2852058"/>
          </a:xfrm>
          <a:prstGeom prst="rect">
            <a:avLst/>
          </a:prstGeom>
          <a:solidFill>
            <a:srgbClr val="004EA2"/>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a:solidFill>
                  <a:schemeClr val="bg1"/>
                </a:solidFill>
                <a:latin typeface="微软雅黑" panose="020B0503020204020204" pitchFamily="34" charset="-122"/>
                <a:ea typeface="微软雅黑" panose="020B0503020204020204" pitchFamily="34" charset="-122"/>
              </a:rPr>
              <a:t>国内外现状分析</a:t>
            </a:r>
          </a:p>
        </p:txBody>
      </p:sp>
      <p:sp>
        <p:nvSpPr>
          <p:cNvPr id="40" name="左大括号 39"/>
          <p:cNvSpPr/>
          <p:nvPr/>
        </p:nvSpPr>
        <p:spPr>
          <a:xfrm>
            <a:off x="2393518" y="2154532"/>
            <a:ext cx="180000" cy="3922496"/>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矩形 40"/>
          <p:cNvSpPr/>
          <p:nvPr/>
        </p:nvSpPr>
        <p:spPr>
          <a:xfrm>
            <a:off x="2721401" y="2154532"/>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主要研究热点</a:t>
            </a:r>
          </a:p>
        </p:txBody>
      </p:sp>
      <p:sp>
        <p:nvSpPr>
          <p:cNvPr id="42" name="矩形 41"/>
          <p:cNvSpPr/>
          <p:nvPr/>
        </p:nvSpPr>
        <p:spPr>
          <a:xfrm>
            <a:off x="2721401" y="3827780"/>
            <a:ext cx="2016000" cy="504000"/>
          </a:xfrm>
          <a:prstGeom prst="rect">
            <a:avLst/>
          </a:prstGeom>
          <a:solidFill>
            <a:srgbClr val="004EA2"/>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主要研究趋势</a:t>
            </a:r>
          </a:p>
        </p:txBody>
      </p:sp>
      <p:sp>
        <p:nvSpPr>
          <p:cNvPr id="43" name="矩形 42"/>
          <p:cNvSpPr/>
          <p:nvPr/>
        </p:nvSpPr>
        <p:spPr>
          <a:xfrm>
            <a:off x="2721401" y="5501028"/>
            <a:ext cx="2016000" cy="504000"/>
          </a:xfrm>
          <a:prstGeom prst="rect">
            <a:avLst/>
          </a:prstGeom>
          <a:solidFill>
            <a:srgbClr val="004EA2"/>
          </a:solidFill>
          <a:ln>
            <a:solidFill>
              <a:srgbClr val="004EA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研究应用领域</a:t>
            </a:r>
          </a:p>
        </p:txBody>
      </p:sp>
      <p:sp>
        <p:nvSpPr>
          <p:cNvPr id="44" name="左大括号 43"/>
          <p:cNvSpPr/>
          <p:nvPr/>
        </p:nvSpPr>
        <p:spPr>
          <a:xfrm>
            <a:off x="4911630" y="3487130"/>
            <a:ext cx="180000" cy="1257300"/>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左大括号 44"/>
          <p:cNvSpPr/>
          <p:nvPr/>
        </p:nvSpPr>
        <p:spPr>
          <a:xfrm>
            <a:off x="4911630" y="1813882"/>
            <a:ext cx="180000" cy="1257300"/>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大括号 45"/>
          <p:cNvSpPr/>
          <p:nvPr/>
        </p:nvSpPr>
        <p:spPr>
          <a:xfrm>
            <a:off x="4911630" y="5160378"/>
            <a:ext cx="180000" cy="1257300"/>
          </a:xfrm>
          <a:prstGeom prst="leftBrace">
            <a:avLst>
              <a:gd name="adj1" fmla="val 17131"/>
              <a:gd name="adj2" fmla="val 50000"/>
            </a:avLst>
          </a:prstGeom>
          <a:ln>
            <a:solidFill>
              <a:srgbClr val="004E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5126399" y="1796201"/>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8" name="矩形 47"/>
          <p:cNvSpPr/>
          <p:nvPr/>
        </p:nvSpPr>
        <p:spPr>
          <a:xfrm>
            <a:off x="5126399" y="3488377"/>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9" name="矩形 48"/>
          <p:cNvSpPr/>
          <p:nvPr/>
        </p:nvSpPr>
        <p:spPr>
          <a:xfrm>
            <a:off x="5126399" y="5174665"/>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2" name="TextBox 6">
            <a:extLst>
              <a:ext uri="{FF2B5EF4-FFF2-40B4-BE49-F238E27FC236}">
                <a16:creationId xmlns:a16="http://schemas.microsoft.com/office/drawing/2014/main" id="{757A5500-57B1-4D74-BA9B-5879566C748E}"/>
              </a:ext>
            </a:extLst>
          </p:cNvPr>
          <p:cNvSpPr txBox="1"/>
          <p:nvPr/>
        </p:nvSpPr>
        <p:spPr>
          <a:xfrm>
            <a:off x="583005" y="1151495"/>
            <a:ext cx="2791944"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1.3 </a:t>
            </a:r>
            <a:r>
              <a:rPr lang="zh-CN" altLang="en-US" sz="3200" b="1" dirty="0">
                <a:solidFill>
                  <a:srgbClr val="004EA2"/>
                </a:solidFill>
                <a:latin typeface="微软雅黑" panose="020B0503020204020204" pitchFamily="34" charset="-122"/>
                <a:ea typeface="微软雅黑" panose="020B0503020204020204" pitchFamily="34" charset="-122"/>
              </a:rPr>
              <a:t>研究现状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667879" y="1022794"/>
            <a:ext cx="3023165"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1.4 </a:t>
            </a:r>
            <a:r>
              <a:rPr lang="zh-CN" altLang="en-US" sz="3200" b="1" dirty="0">
                <a:solidFill>
                  <a:srgbClr val="004EA2"/>
                </a:solidFill>
                <a:latin typeface="微软雅黑" panose="020B0503020204020204" pitchFamily="34" charset="-122"/>
                <a:ea typeface="微软雅黑" panose="020B0503020204020204" pitchFamily="34" charset="-122"/>
              </a:rPr>
              <a:t>主要创新点</a:t>
            </a:r>
          </a:p>
        </p:txBody>
      </p:sp>
      <p:grpSp>
        <p:nvGrpSpPr>
          <p:cNvPr id="15" name="组合 14"/>
          <p:cNvGrpSpPr/>
          <p:nvPr/>
        </p:nvGrpSpPr>
        <p:grpSpPr>
          <a:xfrm rot="5400000">
            <a:off x="1169962" y="1592693"/>
            <a:ext cx="2430942" cy="4770866"/>
            <a:chOff x="5287963" y="2346952"/>
            <a:chExt cx="1611313" cy="3162300"/>
          </a:xfrm>
        </p:grpSpPr>
        <p:grpSp>
          <p:nvGrpSpPr>
            <p:cNvPr id="16" name="组合 15"/>
            <p:cNvGrpSpPr/>
            <p:nvPr/>
          </p:nvGrpSpPr>
          <p:grpSpPr>
            <a:xfrm>
              <a:off x="5287963" y="2346952"/>
              <a:ext cx="1611313" cy="1192212"/>
              <a:chOff x="5287963" y="1844676"/>
              <a:chExt cx="1611313" cy="1192212"/>
            </a:xfrm>
          </p:grpSpPr>
          <p:sp>
            <p:nvSpPr>
              <p:cNvPr id="44" name="Line 9"/>
              <p:cNvSpPr>
                <a:spLocks noChangeShapeType="1"/>
              </p:cNvSpPr>
              <p:nvPr/>
            </p:nvSpPr>
            <p:spPr bwMode="auto">
              <a:xfrm flipV="1">
                <a:off x="6091238" y="1844676"/>
                <a:ext cx="0" cy="239713"/>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Line 10"/>
              <p:cNvSpPr>
                <a:spLocks noChangeShapeType="1"/>
              </p:cNvSpPr>
              <p:nvPr/>
            </p:nvSpPr>
            <p:spPr bwMode="auto">
              <a:xfrm flipV="1">
                <a:off x="6370638" y="1949451"/>
                <a:ext cx="122238" cy="2095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flipV="1">
                <a:off x="6573838" y="2239963"/>
                <a:ext cx="211138" cy="122238"/>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Line 12"/>
              <p:cNvSpPr>
                <a:spLocks noChangeShapeType="1"/>
              </p:cNvSpPr>
              <p:nvPr/>
            </p:nvSpPr>
            <p:spPr bwMode="auto">
              <a:xfrm>
                <a:off x="6646863" y="2638426"/>
                <a:ext cx="252413" cy="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3"/>
              <p:cNvSpPr>
                <a:spLocks noChangeShapeType="1"/>
              </p:cNvSpPr>
              <p:nvPr/>
            </p:nvSpPr>
            <p:spPr bwMode="auto">
              <a:xfrm>
                <a:off x="6573838" y="2916238"/>
                <a:ext cx="211138" cy="1206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4"/>
              <p:cNvSpPr>
                <a:spLocks noChangeShapeType="1"/>
              </p:cNvSpPr>
              <p:nvPr/>
            </p:nvSpPr>
            <p:spPr bwMode="auto">
              <a:xfrm flipH="1" flipV="1">
                <a:off x="5689600" y="1949451"/>
                <a:ext cx="122238" cy="2095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Line 15"/>
              <p:cNvSpPr>
                <a:spLocks noChangeShapeType="1"/>
              </p:cNvSpPr>
              <p:nvPr/>
            </p:nvSpPr>
            <p:spPr bwMode="auto">
              <a:xfrm flipH="1" flipV="1">
                <a:off x="5397500" y="2239963"/>
                <a:ext cx="211138" cy="122238"/>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6"/>
              <p:cNvSpPr>
                <a:spLocks noChangeShapeType="1"/>
              </p:cNvSpPr>
              <p:nvPr/>
            </p:nvSpPr>
            <p:spPr bwMode="auto">
              <a:xfrm flipH="1">
                <a:off x="5287963" y="2638426"/>
                <a:ext cx="244475" cy="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17"/>
              <p:cNvSpPr>
                <a:spLocks noChangeShapeType="1"/>
              </p:cNvSpPr>
              <p:nvPr/>
            </p:nvSpPr>
            <p:spPr bwMode="auto">
              <a:xfrm flipH="1">
                <a:off x="5397500" y="2916238"/>
                <a:ext cx="211138" cy="1206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5686425" y="2720014"/>
              <a:ext cx="809625" cy="1139825"/>
              <a:chOff x="5686425" y="2217738"/>
              <a:chExt cx="809625" cy="1139825"/>
            </a:xfrm>
          </p:grpSpPr>
          <p:sp>
            <p:nvSpPr>
              <p:cNvPr id="37" name="Freeform 5"/>
              <p:cNvSpPr/>
              <p:nvPr/>
            </p:nvSpPr>
            <p:spPr bwMode="auto">
              <a:xfrm>
                <a:off x="6091238" y="2336801"/>
                <a:ext cx="282575" cy="282575"/>
              </a:xfrm>
              <a:custGeom>
                <a:avLst/>
                <a:gdLst>
                  <a:gd name="T0" fmla="*/ 146 w 146"/>
                  <a:gd name="T1" fmla="*/ 147 h 147"/>
                  <a:gd name="T2" fmla="*/ 0 w 146"/>
                  <a:gd name="T3" fmla="*/ 0 h 147"/>
                </a:gdLst>
                <a:ahLst/>
                <a:cxnLst>
                  <a:cxn ang="0">
                    <a:pos x="T0" y="T1"/>
                  </a:cxn>
                  <a:cxn ang="0">
                    <a:pos x="T2" y="T3"/>
                  </a:cxn>
                </a:cxnLst>
                <a:rect l="0" t="0" r="r" b="b"/>
                <a:pathLst>
                  <a:path w="146" h="147">
                    <a:moveTo>
                      <a:pt x="146" y="147"/>
                    </a:moveTo>
                    <a:cubicBezTo>
                      <a:pt x="146" y="66"/>
                      <a:pt x="81" y="0"/>
                      <a:pt x="0" y="0"/>
                    </a:cubicBezTo>
                  </a:path>
                </a:pathLst>
              </a:custGeom>
              <a:noFill/>
              <a:ln w="46038" cap="rnd">
                <a:solidFill>
                  <a:srgbClr val="00B0F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6"/>
              <p:cNvSpPr/>
              <p:nvPr/>
            </p:nvSpPr>
            <p:spPr bwMode="auto">
              <a:xfrm>
                <a:off x="6143625" y="2800351"/>
                <a:ext cx="104775" cy="422275"/>
              </a:xfrm>
              <a:custGeom>
                <a:avLst/>
                <a:gdLst>
                  <a:gd name="T0" fmla="*/ 23 w 66"/>
                  <a:gd name="T1" fmla="*/ 266 h 266"/>
                  <a:gd name="T2" fmla="*/ 0 w 66"/>
                  <a:gd name="T3" fmla="*/ 262 h 266"/>
                  <a:gd name="T4" fmla="*/ 44 w 66"/>
                  <a:gd name="T5" fmla="*/ 0 h 266"/>
                  <a:gd name="T6" fmla="*/ 66 w 66"/>
                  <a:gd name="T7" fmla="*/ 4 h 266"/>
                  <a:gd name="T8" fmla="*/ 23 w 66"/>
                  <a:gd name="T9" fmla="*/ 266 h 266"/>
                  <a:gd name="T10" fmla="*/ 23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23" y="266"/>
                    </a:moveTo>
                    <a:lnTo>
                      <a:pt x="0" y="262"/>
                    </a:lnTo>
                    <a:lnTo>
                      <a:pt x="44" y="0"/>
                    </a:lnTo>
                    <a:lnTo>
                      <a:pt x="66" y="4"/>
                    </a:lnTo>
                    <a:lnTo>
                      <a:pt x="23" y="266"/>
                    </a:lnTo>
                    <a:lnTo>
                      <a:pt x="23" y="266"/>
                    </a:ln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39" name="Freeform 7"/>
              <p:cNvSpPr/>
              <p:nvPr/>
            </p:nvSpPr>
            <p:spPr bwMode="auto">
              <a:xfrm>
                <a:off x="5932488" y="2800351"/>
                <a:ext cx="104775" cy="422275"/>
              </a:xfrm>
              <a:custGeom>
                <a:avLst/>
                <a:gdLst>
                  <a:gd name="T0" fmla="*/ 44 w 66"/>
                  <a:gd name="T1" fmla="*/ 266 h 266"/>
                  <a:gd name="T2" fmla="*/ 0 w 66"/>
                  <a:gd name="T3" fmla="*/ 4 h 266"/>
                  <a:gd name="T4" fmla="*/ 23 w 66"/>
                  <a:gd name="T5" fmla="*/ 0 h 266"/>
                  <a:gd name="T6" fmla="*/ 66 w 66"/>
                  <a:gd name="T7" fmla="*/ 262 h 266"/>
                  <a:gd name="T8" fmla="*/ 44 w 66"/>
                  <a:gd name="T9" fmla="*/ 266 h 266"/>
                  <a:gd name="T10" fmla="*/ 44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44" y="266"/>
                    </a:moveTo>
                    <a:lnTo>
                      <a:pt x="0" y="4"/>
                    </a:lnTo>
                    <a:lnTo>
                      <a:pt x="23" y="0"/>
                    </a:lnTo>
                    <a:lnTo>
                      <a:pt x="66" y="262"/>
                    </a:lnTo>
                    <a:lnTo>
                      <a:pt x="44" y="266"/>
                    </a:lnTo>
                    <a:lnTo>
                      <a:pt x="44" y="266"/>
                    </a:ln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40" name="Freeform 8"/>
              <p:cNvSpPr/>
              <p:nvPr/>
            </p:nvSpPr>
            <p:spPr bwMode="auto">
              <a:xfrm>
                <a:off x="5959475" y="2801938"/>
                <a:ext cx="269875" cy="58738"/>
              </a:xfrm>
              <a:custGeom>
                <a:avLst/>
                <a:gdLst>
                  <a:gd name="T0" fmla="*/ 139 w 139"/>
                  <a:gd name="T1" fmla="*/ 30 h 30"/>
                  <a:gd name="T2" fmla="*/ 126 w 139"/>
                  <a:gd name="T3" fmla="*/ 17 h 30"/>
                  <a:gd name="T4" fmla="*/ 122 w 139"/>
                  <a:gd name="T5" fmla="*/ 10 h 30"/>
                  <a:gd name="T6" fmla="*/ 118 w 139"/>
                  <a:gd name="T7" fmla="*/ 17 h 30"/>
                  <a:gd name="T8" fmla="*/ 104 w 139"/>
                  <a:gd name="T9" fmla="*/ 30 h 30"/>
                  <a:gd name="T10" fmla="*/ 91 w 139"/>
                  <a:gd name="T11" fmla="*/ 17 h 30"/>
                  <a:gd name="T12" fmla="*/ 87 w 139"/>
                  <a:gd name="T13" fmla="*/ 10 h 30"/>
                  <a:gd name="T14" fmla="*/ 83 w 139"/>
                  <a:gd name="T15" fmla="*/ 17 h 30"/>
                  <a:gd name="T16" fmla="*/ 70 w 139"/>
                  <a:gd name="T17" fmla="*/ 30 h 30"/>
                  <a:gd name="T18" fmla="*/ 57 w 139"/>
                  <a:gd name="T19" fmla="*/ 17 h 30"/>
                  <a:gd name="T20" fmla="*/ 52 w 139"/>
                  <a:gd name="T21" fmla="*/ 10 h 30"/>
                  <a:gd name="T22" fmla="*/ 48 w 139"/>
                  <a:gd name="T23" fmla="*/ 17 h 30"/>
                  <a:gd name="T24" fmla="*/ 35 w 139"/>
                  <a:gd name="T25" fmla="*/ 30 h 30"/>
                  <a:gd name="T26" fmla="*/ 22 w 139"/>
                  <a:gd name="T27" fmla="*/ 17 h 30"/>
                  <a:gd name="T28" fmla="*/ 18 w 139"/>
                  <a:gd name="T29" fmla="*/ 10 h 30"/>
                  <a:gd name="T30" fmla="*/ 13 w 139"/>
                  <a:gd name="T31" fmla="*/ 17 h 30"/>
                  <a:gd name="T32" fmla="*/ 0 w 139"/>
                  <a:gd name="T33" fmla="*/ 30 h 30"/>
                  <a:gd name="T34" fmla="*/ 0 w 139"/>
                  <a:gd name="T35" fmla="*/ 20 h 30"/>
                  <a:gd name="T36" fmla="*/ 4 w 139"/>
                  <a:gd name="T37" fmla="*/ 13 h 30"/>
                  <a:gd name="T38" fmla="*/ 18 w 139"/>
                  <a:gd name="T39" fmla="*/ 0 h 30"/>
                  <a:gd name="T40" fmla="*/ 31 w 139"/>
                  <a:gd name="T41" fmla="*/ 13 h 30"/>
                  <a:gd name="T42" fmla="*/ 35 w 139"/>
                  <a:gd name="T43" fmla="*/ 20 h 30"/>
                  <a:gd name="T44" fmla="*/ 39 w 139"/>
                  <a:gd name="T45" fmla="*/ 13 h 30"/>
                  <a:gd name="T46" fmla="*/ 52 w 139"/>
                  <a:gd name="T47" fmla="*/ 0 h 30"/>
                  <a:gd name="T48" fmla="*/ 65 w 139"/>
                  <a:gd name="T49" fmla="*/ 13 h 30"/>
                  <a:gd name="T50" fmla="*/ 70 w 139"/>
                  <a:gd name="T51" fmla="*/ 20 h 30"/>
                  <a:gd name="T52" fmla="*/ 74 w 139"/>
                  <a:gd name="T53" fmla="*/ 13 h 30"/>
                  <a:gd name="T54" fmla="*/ 87 w 139"/>
                  <a:gd name="T55" fmla="*/ 0 h 30"/>
                  <a:gd name="T56" fmla="*/ 100 w 139"/>
                  <a:gd name="T57" fmla="*/ 13 h 30"/>
                  <a:gd name="T58" fmla="*/ 104 w 139"/>
                  <a:gd name="T59" fmla="*/ 20 h 30"/>
                  <a:gd name="T60" fmla="*/ 109 w 139"/>
                  <a:gd name="T61" fmla="*/ 13 h 30"/>
                  <a:gd name="T62" fmla="*/ 122 w 139"/>
                  <a:gd name="T63" fmla="*/ 0 h 30"/>
                  <a:gd name="T64" fmla="*/ 135 w 139"/>
                  <a:gd name="T65" fmla="*/ 13 h 30"/>
                  <a:gd name="T66" fmla="*/ 139 w 139"/>
                  <a:gd name="T67" fmla="*/ 20 h 30"/>
                  <a:gd name="T68" fmla="*/ 139 w 139"/>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86425" y="2217738"/>
                <a:ext cx="809625" cy="973138"/>
              </a:xfrm>
              <a:custGeom>
                <a:avLst/>
                <a:gdLst>
                  <a:gd name="T0" fmla="*/ 0 w 418"/>
                  <a:gd name="T1" fmla="*/ 209 h 506"/>
                  <a:gd name="T2" fmla="*/ 209 w 418"/>
                  <a:gd name="T3" fmla="*/ 0 h 506"/>
                  <a:gd name="T4" fmla="*/ 418 w 418"/>
                  <a:gd name="T5" fmla="*/ 209 h 506"/>
                  <a:gd name="T6" fmla="*/ 334 w 418"/>
                  <a:gd name="T7" fmla="*/ 414 h 506"/>
                  <a:gd name="T8" fmla="*/ 315 w 418"/>
                  <a:gd name="T9" fmla="*/ 506 h 506"/>
                  <a:gd name="T10" fmla="*/ 224 w 418"/>
                  <a:gd name="T11" fmla="*/ 506 h 506"/>
                  <a:gd name="T12" fmla="*/ 194 w 418"/>
                  <a:gd name="T13" fmla="*/ 506 h 506"/>
                  <a:gd name="T14" fmla="*/ 102 w 418"/>
                  <a:gd name="T15" fmla="*/ 506 h 506"/>
                  <a:gd name="T16" fmla="*/ 83 w 418"/>
                  <a:gd name="T17" fmla="*/ 414 h 506"/>
                  <a:gd name="T18" fmla="*/ 0 w 418"/>
                  <a:gd name="T19" fmla="*/ 20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Line 19"/>
              <p:cNvSpPr>
                <a:spLocks noChangeShapeType="1"/>
              </p:cNvSpPr>
              <p:nvPr/>
            </p:nvSpPr>
            <p:spPr bwMode="auto">
              <a:xfrm>
                <a:off x="5897563" y="3273426"/>
                <a:ext cx="385763"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Line 20"/>
              <p:cNvSpPr>
                <a:spLocks noChangeShapeType="1"/>
              </p:cNvSpPr>
              <p:nvPr/>
            </p:nvSpPr>
            <p:spPr bwMode="auto">
              <a:xfrm>
                <a:off x="5926138" y="3357563"/>
                <a:ext cx="330200"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664200" y="3937627"/>
              <a:ext cx="1074738" cy="1571625"/>
              <a:chOff x="5664200" y="3435351"/>
              <a:chExt cx="1074738" cy="1571625"/>
            </a:xfrm>
          </p:grpSpPr>
          <p:sp>
            <p:nvSpPr>
              <p:cNvPr id="19" name="Line 21"/>
              <p:cNvSpPr>
                <a:spLocks noChangeShapeType="1"/>
              </p:cNvSpPr>
              <p:nvPr/>
            </p:nvSpPr>
            <p:spPr bwMode="auto">
              <a:xfrm>
                <a:off x="5975350" y="3435351"/>
                <a:ext cx="231775"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Freeform 22"/>
              <p:cNvSpPr/>
              <p:nvPr/>
            </p:nvSpPr>
            <p:spPr bwMode="auto">
              <a:xfrm>
                <a:off x="5880100" y="3644901"/>
                <a:ext cx="795338" cy="317500"/>
              </a:xfrm>
              <a:custGeom>
                <a:avLst/>
                <a:gdLst>
                  <a:gd name="T0" fmla="*/ 327 w 410"/>
                  <a:gd name="T1" fmla="*/ 0 h 165"/>
                  <a:gd name="T2" fmla="*/ 410 w 410"/>
                  <a:gd name="T3" fmla="*/ 82 h 165"/>
                  <a:gd name="T4" fmla="*/ 410 w 410"/>
                  <a:gd name="T5" fmla="*/ 82 h 165"/>
                  <a:gd name="T6" fmla="*/ 327 w 410"/>
                  <a:gd name="T7" fmla="*/ 165 h 165"/>
                  <a:gd name="T8" fmla="*/ 0 w 410"/>
                  <a:gd name="T9" fmla="*/ 165 h 165"/>
                </a:gdLst>
                <a:ahLst/>
                <a:cxnLst>
                  <a:cxn ang="0">
                    <a:pos x="T0" y="T1"/>
                  </a:cxn>
                  <a:cxn ang="0">
                    <a:pos x="T2" y="T3"/>
                  </a:cxn>
                  <a:cxn ang="0">
                    <a:pos x="T4" y="T5"/>
                  </a:cxn>
                  <a:cxn ang="0">
                    <a:pos x="T6" y="T7"/>
                  </a:cxn>
                  <a:cxn ang="0">
                    <a:pos x="T8" y="T9"/>
                  </a:cxn>
                </a:cxnLst>
                <a:rect l="0" t="0" r="r" b="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3"/>
              <p:cNvSpPr/>
              <p:nvPr/>
            </p:nvSpPr>
            <p:spPr bwMode="auto">
              <a:xfrm>
                <a:off x="6116638" y="4364038"/>
                <a:ext cx="622300" cy="642938"/>
              </a:xfrm>
              <a:custGeom>
                <a:avLst/>
                <a:gdLst>
                  <a:gd name="T0" fmla="*/ 213 w 321"/>
                  <a:gd name="T1" fmla="*/ 0 h 334"/>
                  <a:gd name="T2" fmla="*/ 321 w 321"/>
                  <a:gd name="T3" fmla="*/ 108 h 334"/>
                  <a:gd name="T4" fmla="*/ 321 w 321"/>
                  <a:gd name="T5" fmla="*/ 108 h 334"/>
                  <a:gd name="T6" fmla="*/ 213 w 321"/>
                  <a:gd name="T7" fmla="*/ 216 h 334"/>
                  <a:gd name="T8" fmla="*/ 0 w 321"/>
                  <a:gd name="T9" fmla="*/ 216 h 334"/>
                  <a:gd name="T10" fmla="*/ 0 w 321"/>
                  <a:gd name="T11" fmla="*/ 334 h 334"/>
                </a:gdLst>
                <a:ahLst/>
                <a:cxnLst>
                  <a:cxn ang="0">
                    <a:pos x="T0" y="T1"/>
                  </a:cxn>
                  <a:cxn ang="0">
                    <a:pos x="T2" y="T3"/>
                  </a:cxn>
                  <a:cxn ang="0">
                    <a:pos x="T4" y="T5"/>
                  </a:cxn>
                  <a:cxn ang="0">
                    <a:pos x="T6" y="T7"/>
                  </a:cxn>
                  <a:cxn ang="0">
                    <a:pos x="T8" y="T9"/>
                  </a:cxn>
                  <a:cxn ang="0">
                    <a:pos x="T10" y="T11"/>
                  </a:cxn>
                </a:cxnLst>
                <a:rect l="0" t="0" r="r" b="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664200" y="3962401"/>
                <a:ext cx="879475" cy="401638"/>
              </a:xfrm>
              <a:custGeom>
                <a:avLst/>
                <a:gdLst>
                  <a:gd name="T0" fmla="*/ 453 w 453"/>
                  <a:gd name="T1" fmla="*/ 208 h 208"/>
                  <a:gd name="T2" fmla="*/ 104 w 453"/>
                  <a:gd name="T3" fmla="*/ 208 h 208"/>
                  <a:gd name="T4" fmla="*/ 0 w 453"/>
                  <a:gd name="T5" fmla="*/ 104 h 208"/>
                  <a:gd name="T6" fmla="*/ 0 w 453"/>
                  <a:gd name="T7" fmla="*/ 104 h 208"/>
                  <a:gd name="T8" fmla="*/ 104 w 453"/>
                  <a:gd name="T9" fmla="*/ 0 h 208"/>
                </a:gdLst>
                <a:ahLst/>
                <a:cxnLst>
                  <a:cxn ang="0">
                    <a:pos x="T0" y="T1"/>
                  </a:cxn>
                  <a:cxn ang="0">
                    <a:pos x="T2" y="T3"/>
                  </a:cxn>
                  <a:cxn ang="0">
                    <a:pos x="T4" y="T5"/>
                  </a:cxn>
                  <a:cxn ang="0">
                    <a:pos x="T6" y="T7"/>
                  </a:cxn>
                  <a:cxn ang="0">
                    <a:pos x="T8" y="T9"/>
                  </a:cxn>
                </a:cxnLst>
                <a:rect l="0" t="0" r="r" b="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5"/>
              <p:cNvSpPr/>
              <p:nvPr/>
            </p:nvSpPr>
            <p:spPr bwMode="auto">
              <a:xfrm>
                <a:off x="6097588" y="3479801"/>
                <a:ext cx="415925" cy="165100"/>
              </a:xfrm>
              <a:custGeom>
                <a:avLst/>
                <a:gdLst>
                  <a:gd name="T0" fmla="*/ 215 w 215"/>
                  <a:gd name="T1" fmla="*/ 86 h 86"/>
                  <a:gd name="T2" fmla="*/ 86 w 215"/>
                  <a:gd name="T3" fmla="*/ 86 h 86"/>
                  <a:gd name="T4" fmla="*/ 0 w 215"/>
                  <a:gd name="T5" fmla="*/ 0 h 86"/>
                  <a:gd name="T6" fmla="*/ 0 w 215"/>
                  <a:gd name="T7" fmla="*/ 0 h 86"/>
                </a:gdLst>
                <a:ahLst/>
                <a:cxnLst>
                  <a:cxn ang="0">
                    <a:pos x="T0" y="T1"/>
                  </a:cxn>
                  <a:cxn ang="0">
                    <a:pos x="T2" y="T3"/>
                  </a:cxn>
                  <a:cxn ang="0">
                    <a:pos x="T4" y="T5"/>
                  </a:cxn>
                  <a:cxn ang="0">
                    <a:pos x="T6" y="T7"/>
                  </a:cxn>
                </a:cxnLst>
                <a:rect l="0" t="0" r="r" b="b"/>
                <a:pathLst>
                  <a:path w="215" h="86">
                    <a:moveTo>
                      <a:pt x="215" y="86"/>
                    </a:moveTo>
                    <a:cubicBezTo>
                      <a:pt x="86" y="86"/>
                      <a:pt x="86" y="86"/>
                      <a:pt x="86" y="86"/>
                    </a:cubicBezTo>
                    <a:cubicBezTo>
                      <a:pt x="39" y="86"/>
                      <a:pt x="0" y="48"/>
                      <a:pt x="0" y="0"/>
                    </a:cubicBezTo>
                    <a:cubicBezTo>
                      <a:pt x="0" y="0"/>
                      <a:pt x="0" y="0"/>
                      <a:pt x="0" y="0"/>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3" name="组合 52"/>
          <p:cNvGrpSpPr/>
          <p:nvPr/>
        </p:nvGrpSpPr>
        <p:grpSpPr>
          <a:xfrm>
            <a:off x="5412583" y="1529229"/>
            <a:ext cx="6192771" cy="829945"/>
            <a:chOff x="4910249" y="2291348"/>
            <a:chExt cx="3612014" cy="622458"/>
          </a:xfrm>
        </p:grpSpPr>
        <p:sp>
          <p:nvSpPr>
            <p:cNvPr id="54" name="学论网-专注原创-www.xuelun.me"/>
            <p:cNvSpPr/>
            <p:nvPr/>
          </p:nvSpPr>
          <p:spPr>
            <a:xfrm>
              <a:off x="5296526" y="2291348"/>
              <a:ext cx="3225737" cy="622458"/>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5" name="学论网-专注原创-www.xuelun.me"/>
            <p:cNvSpPr/>
            <p:nvPr/>
          </p:nvSpPr>
          <p:spPr>
            <a:xfrm>
              <a:off x="4910249" y="2452430"/>
              <a:ext cx="349704"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412582" y="2759301"/>
            <a:ext cx="6472466" cy="829946"/>
            <a:chOff x="4910248" y="3082161"/>
            <a:chExt cx="4266707" cy="622458"/>
          </a:xfrm>
        </p:grpSpPr>
        <p:sp>
          <p:nvSpPr>
            <p:cNvPr id="57" name="学论网-专注原创-www.xuelun.me"/>
            <p:cNvSpPr txBox="1"/>
            <p:nvPr/>
          </p:nvSpPr>
          <p:spPr>
            <a:xfrm>
              <a:off x="5346848" y="3082161"/>
              <a:ext cx="3830107"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8" name="学论网-专注原创-www.xuelun.me"/>
            <p:cNvSpPr/>
            <p:nvPr/>
          </p:nvSpPr>
          <p:spPr>
            <a:xfrm>
              <a:off x="4910248" y="3225024"/>
              <a:ext cx="395239"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5412582" y="3972218"/>
            <a:ext cx="6472464" cy="829945"/>
            <a:chOff x="4910248" y="3833763"/>
            <a:chExt cx="4266706" cy="622458"/>
          </a:xfrm>
        </p:grpSpPr>
        <p:sp>
          <p:nvSpPr>
            <p:cNvPr id="60" name="学论网-专注原创-www.xuelun.me"/>
            <p:cNvSpPr txBox="1"/>
            <p:nvPr/>
          </p:nvSpPr>
          <p:spPr>
            <a:xfrm>
              <a:off x="5346847" y="3833763"/>
              <a:ext cx="3830107"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61" name="学论网-专注原创-www.xuelun.me"/>
            <p:cNvSpPr/>
            <p:nvPr/>
          </p:nvSpPr>
          <p:spPr>
            <a:xfrm>
              <a:off x="4910248" y="3983517"/>
              <a:ext cx="395239"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5412582" y="5185140"/>
            <a:ext cx="6472467" cy="829945"/>
            <a:chOff x="4910248" y="3848597"/>
            <a:chExt cx="4266708" cy="622458"/>
          </a:xfrm>
        </p:grpSpPr>
        <p:sp>
          <p:nvSpPr>
            <p:cNvPr id="63" name="学论网-专注原创-www.xuelun.me"/>
            <p:cNvSpPr txBox="1"/>
            <p:nvPr/>
          </p:nvSpPr>
          <p:spPr>
            <a:xfrm>
              <a:off x="5346848" y="3848597"/>
              <a:ext cx="3830108"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64" name="学论网-专注原创-www.xuelun.me"/>
            <p:cNvSpPr/>
            <p:nvPr/>
          </p:nvSpPr>
          <p:spPr>
            <a:xfrm>
              <a:off x="4910248" y="4007165"/>
              <a:ext cx="395239" cy="367328"/>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研究思路</a:t>
            </a:r>
          </a:p>
        </p:txBody>
      </p:sp>
      <p:pic>
        <p:nvPicPr>
          <p:cNvPr id="12" name="图片 11">
            <a:extLst>
              <a:ext uri="{FF2B5EF4-FFF2-40B4-BE49-F238E27FC236}">
                <a16:creationId xmlns:a16="http://schemas.microsoft.com/office/drawing/2014/main" id="{1BAE42F4-3137-4F49-B7EB-65D75B1D01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534880" y="1082735"/>
            <a:ext cx="3512069" cy="589380"/>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2.1 </a:t>
            </a:r>
            <a:r>
              <a:rPr lang="zh-CN" altLang="en-US" sz="3200" b="1" dirty="0">
                <a:solidFill>
                  <a:srgbClr val="004EA2"/>
                </a:solidFill>
                <a:latin typeface="微软雅黑" panose="020B0503020204020204" pitchFamily="34" charset="-122"/>
                <a:ea typeface="微软雅黑" panose="020B0503020204020204" pitchFamily="34" charset="-122"/>
              </a:rPr>
              <a:t>研究思路概述</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488069" y="2327091"/>
            <a:ext cx="3099132" cy="3609203"/>
            <a:chOff x="4240050" y="1789889"/>
            <a:chExt cx="3689782" cy="4297066"/>
          </a:xfrm>
          <a:solidFill>
            <a:srgbClr val="004EA2"/>
          </a:solidFill>
        </p:grpSpPr>
        <p:sp>
          <p:nvSpPr>
            <p:cNvPr id="17" name="Freeform 59"/>
            <p:cNvSpPr/>
            <p:nvPr/>
          </p:nvSpPr>
          <p:spPr bwMode="auto">
            <a:xfrm>
              <a:off x="5532949" y="4115815"/>
              <a:ext cx="102289" cy="100446"/>
            </a:xfrm>
            <a:custGeom>
              <a:avLst/>
              <a:gdLst>
                <a:gd name="T0" fmla="*/ 24 w 47"/>
                <a:gd name="T1" fmla="*/ 0 h 46"/>
                <a:gd name="T2" fmla="*/ 0 w 47"/>
                <a:gd name="T3" fmla="*/ 23 h 46"/>
                <a:gd name="T4" fmla="*/ 24 w 47"/>
                <a:gd name="T5" fmla="*/ 46 h 46"/>
                <a:gd name="T6" fmla="*/ 45 w 47"/>
                <a:gd name="T7" fmla="*/ 33 h 46"/>
                <a:gd name="T8" fmla="*/ 47 w 47"/>
                <a:gd name="T9" fmla="*/ 23 h 46"/>
                <a:gd name="T10" fmla="*/ 47 w 47"/>
                <a:gd name="T11" fmla="*/ 19 h 46"/>
                <a:gd name="T12" fmla="*/ 24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grpFill/>
            <a:ln>
              <a:noFill/>
            </a:ln>
          </p:spPr>
          <p:txBody>
            <a:bodyPr vert="horz" wrap="square" lIns="91440" tIns="45720" rIns="91440" bIns="45720" numCol="1" anchor="t" anchorCtr="0" compatLnSpc="1"/>
            <a:lstStyle/>
            <a:p>
              <a:endParaRPr lang="zh-CN" altLang="en-US"/>
            </a:p>
          </p:txBody>
        </p:sp>
        <p:sp>
          <p:nvSpPr>
            <p:cNvPr id="18" name="Freeform 204"/>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205"/>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20" name="Freeform 206"/>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07"/>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32" name="Freeform 208"/>
            <p:cNvSpPr/>
            <p:nvPr/>
          </p:nvSpPr>
          <p:spPr bwMode="auto">
            <a:xfrm>
              <a:off x="6846120" y="2683767"/>
              <a:ext cx="879134" cy="590697"/>
            </a:xfrm>
            <a:custGeom>
              <a:avLst/>
              <a:gdLst>
                <a:gd name="T0" fmla="*/ 0 w 403"/>
                <a:gd name="T1" fmla="*/ 14 h 271"/>
                <a:gd name="T2" fmla="*/ 165 w 403"/>
                <a:gd name="T3" fmla="*/ 14 h 271"/>
                <a:gd name="T4" fmla="*/ 324 w 403"/>
                <a:gd name="T5" fmla="*/ 80 h 271"/>
                <a:gd name="T6" fmla="*/ 390 w 403"/>
                <a:gd name="T7" fmla="*/ 239 h 271"/>
                <a:gd name="T8" fmla="*/ 390 w 403"/>
                <a:gd name="T9" fmla="*/ 271 h 271"/>
                <a:gd name="T10" fmla="*/ 403 w 403"/>
                <a:gd name="T11" fmla="*/ 271 h 271"/>
                <a:gd name="T12" fmla="*/ 403 w 403"/>
                <a:gd name="T13" fmla="*/ 239 h 271"/>
                <a:gd name="T14" fmla="*/ 165 w 403"/>
                <a:gd name="T15" fmla="*/ 0 h 271"/>
                <a:gd name="T16" fmla="*/ 0 w 403"/>
                <a:gd name="T17" fmla="*/ 0 h 271"/>
                <a:gd name="T18" fmla="*/ 0 w 403"/>
                <a:gd name="T19" fmla="*/ 1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209"/>
            <p:cNvSpPr/>
            <p:nvPr/>
          </p:nvSpPr>
          <p:spPr bwMode="auto">
            <a:xfrm>
              <a:off x="6730930" y="4562755"/>
              <a:ext cx="732612" cy="470899"/>
            </a:xfrm>
            <a:custGeom>
              <a:avLst/>
              <a:gdLst>
                <a:gd name="T0" fmla="*/ 0 w 336"/>
                <a:gd name="T1" fmla="*/ 216 h 216"/>
                <a:gd name="T2" fmla="*/ 228 w 336"/>
                <a:gd name="T3" fmla="*/ 216 h 216"/>
                <a:gd name="T4" fmla="*/ 336 w 336"/>
                <a:gd name="T5" fmla="*/ 108 h 216"/>
                <a:gd name="T6" fmla="*/ 228 w 336"/>
                <a:gd name="T7" fmla="*/ 0 h 216"/>
                <a:gd name="T8" fmla="*/ 205 w 336"/>
                <a:gd name="T9" fmla="*/ 0 h 216"/>
                <a:gd name="T10" fmla="*/ 205 w 336"/>
                <a:gd name="T11" fmla="*/ 13 h 216"/>
                <a:gd name="T12" fmla="*/ 228 w 336"/>
                <a:gd name="T13" fmla="*/ 13 h 216"/>
                <a:gd name="T14" fmla="*/ 295 w 336"/>
                <a:gd name="T15" fmla="*/ 41 h 216"/>
                <a:gd name="T16" fmla="*/ 322 w 336"/>
                <a:gd name="T17" fmla="*/ 108 h 216"/>
                <a:gd name="T18" fmla="*/ 295 w 336"/>
                <a:gd name="T19" fmla="*/ 174 h 216"/>
                <a:gd name="T20" fmla="*/ 228 w 336"/>
                <a:gd name="T21" fmla="*/ 202 h 216"/>
                <a:gd name="T22" fmla="*/ 0 w 336"/>
                <a:gd name="T23" fmla="*/ 202 h 216"/>
                <a:gd name="T24" fmla="*/ 0 w 336"/>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210"/>
            <p:cNvSpPr/>
            <p:nvPr/>
          </p:nvSpPr>
          <p:spPr bwMode="auto">
            <a:xfrm>
              <a:off x="4446471" y="2683767"/>
              <a:ext cx="879134" cy="590697"/>
            </a:xfrm>
            <a:custGeom>
              <a:avLst/>
              <a:gdLst>
                <a:gd name="T0" fmla="*/ 403 w 403"/>
                <a:gd name="T1" fmla="*/ 0 h 271"/>
                <a:gd name="T2" fmla="*/ 238 w 403"/>
                <a:gd name="T3" fmla="*/ 0 h 271"/>
                <a:gd name="T4" fmla="*/ 0 w 403"/>
                <a:gd name="T5" fmla="*/ 239 h 271"/>
                <a:gd name="T6" fmla="*/ 0 w 403"/>
                <a:gd name="T7" fmla="*/ 271 h 271"/>
                <a:gd name="T8" fmla="*/ 13 w 403"/>
                <a:gd name="T9" fmla="*/ 271 h 271"/>
                <a:gd name="T10" fmla="*/ 13 w 403"/>
                <a:gd name="T11" fmla="*/ 239 h 271"/>
                <a:gd name="T12" fmla="*/ 79 w 403"/>
                <a:gd name="T13" fmla="*/ 80 h 271"/>
                <a:gd name="T14" fmla="*/ 238 w 403"/>
                <a:gd name="T15" fmla="*/ 14 h 271"/>
                <a:gd name="T16" fmla="*/ 403 w 403"/>
                <a:gd name="T17" fmla="*/ 14 h 271"/>
                <a:gd name="T18" fmla="*/ 403 w 403"/>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grpFill/>
            <a:ln>
              <a:noFill/>
            </a:ln>
          </p:spPr>
          <p:txBody>
            <a:bodyPr vert="horz" wrap="square" lIns="91440" tIns="45720" rIns="91440" bIns="45720" numCol="1" anchor="t" anchorCtr="0" compatLnSpc="1"/>
            <a:lstStyle/>
            <a:p>
              <a:endParaRPr lang="zh-CN" altLang="en-US"/>
            </a:p>
          </p:txBody>
        </p:sp>
        <p:sp>
          <p:nvSpPr>
            <p:cNvPr id="38" name="Freeform 211"/>
            <p:cNvSpPr/>
            <p:nvPr/>
          </p:nvSpPr>
          <p:spPr bwMode="auto">
            <a:xfrm>
              <a:off x="4677774" y="2271846"/>
              <a:ext cx="1132554" cy="939033"/>
            </a:xfrm>
            <a:custGeom>
              <a:avLst/>
              <a:gdLst>
                <a:gd name="T0" fmla="*/ 367 w 519"/>
                <a:gd name="T1" fmla="*/ 431 h 431"/>
                <a:gd name="T2" fmla="*/ 435 w 519"/>
                <a:gd name="T3" fmla="*/ 422 h 431"/>
                <a:gd name="T4" fmla="*/ 499 w 519"/>
                <a:gd name="T5" fmla="*/ 380 h 431"/>
                <a:gd name="T6" fmla="*/ 519 w 519"/>
                <a:gd name="T7" fmla="*/ 310 h 431"/>
                <a:gd name="T8" fmla="*/ 509 w 519"/>
                <a:gd name="T9" fmla="*/ 262 h 431"/>
                <a:gd name="T10" fmla="*/ 460 w 519"/>
                <a:gd name="T11" fmla="*/ 209 h 431"/>
                <a:gd name="T12" fmla="*/ 367 w 519"/>
                <a:gd name="T13" fmla="*/ 189 h 431"/>
                <a:gd name="T14" fmla="*/ 103 w 519"/>
                <a:gd name="T15" fmla="*/ 189 h 431"/>
                <a:gd name="T16" fmla="*/ 62 w 519"/>
                <a:gd name="T17" fmla="*/ 180 h 431"/>
                <a:gd name="T18" fmla="*/ 25 w 519"/>
                <a:gd name="T19" fmla="*/ 144 h 431"/>
                <a:gd name="T20" fmla="*/ 14 w 519"/>
                <a:gd name="T21" fmla="*/ 101 h 431"/>
                <a:gd name="T22" fmla="*/ 20 w 519"/>
                <a:gd name="T23" fmla="*/ 73 h 431"/>
                <a:gd name="T24" fmla="*/ 51 w 519"/>
                <a:gd name="T25" fmla="*/ 32 h 431"/>
                <a:gd name="T26" fmla="*/ 112 w 519"/>
                <a:gd name="T27" fmla="*/ 13 h 431"/>
                <a:gd name="T28" fmla="*/ 386 w 519"/>
                <a:gd name="T29" fmla="*/ 13 h 431"/>
                <a:gd name="T30" fmla="*/ 386 w 519"/>
                <a:gd name="T31" fmla="*/ 0 h 431"/>
                <a:gd name="T32" fmla="*/ 112 w 519"/>
                <a:gd name="T33" fmla="*/ 0 h 431"/>
                <a:gd name="T34" fmla="*/ 62 w 519"/>
                <a:gd name="T35" fmla="*/ 10 h 431"/>
                <a:gd name="T36" fmla="*/ 15 w 519"/>
                <a:gd name="T37" fmla="*/ 51 h 431"/>
                <a:gd name="T38" fmla="*/ 0 w 519"/>
                <a:gd name="T39" fmla="*/ 101 h 431"/>
                <a:gd name="T40" fmla="*/ 6 w 519"/>
                <a:gd name="T41" fmla="*/ 133 h 431"/>
                <a:gd name="T42" fmla="*/ 38 w 519"/>
                <a:gd name="T43" fmla="*/ 181 h 431"/>
                <a:gd name="T44" fmla="*/ 103 w 519"/>
                <a:gd name="T45" fmla="*/ 203 h 431"/>
                <a:gd name="T46" fmla="*/ 367 w 519"/>
                <a:gd name="T47" fmla="*/ 203 h 431"/>
                <a:gd name="T48" fmla="*/ 430 w 519"/>
                <a:gd name="T49" fmla="*/ 211 h 431"/>
                <a:gd name="T50" fmla="*/ 487 w 519"/>
                <a:gd name="T51" fmla="*/ 249 h 431"/>
                <a:gd name="T52" fmla="*/ 505 w 519"/>
                <a:gd name="T53" fmla="*/ 310 h 431"/>
                <a:gd name="T54" fmla="*/ 497 w 519"/>
                <a:gd name="T55" fmla="*/ 354 h 431"/>
                <a:gd name="T56" fmla="*/ 455 w 519"/>
                <a:gd name="T57" fmla="*/ 400 h 431"/>
                <a:gd name="T58" fmla="*/ 367 w 519"/>
                <a:gd name="T59" fmla="*/ 417 h 431"/>
                <a:gd name="T60" fmla="*/ 367 w 519"/>
                <a:gd name="T6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212"/>
            <p:cNvSpPr/>
            <p:nvPr/>
          </p:nvSpPr>
          <p:spPr bwMode="auto">
            <a:xfrm>
              <a:off x="4915528" y="3156509"/>
              <a:ext cx="647832" cy="469056"/>
            </a:xfrm>
            <a:custGeom>
              <a:avLst/>
              <a:gdLst>
                <a:gd name="T0" fmla="*/ 108 w 297"/>
                <a:gd name="T1" fmla="*/ 0 h 215"/>
                <a:gd name="T2" fmla="*/ 0 w 297"/>
                <a:gd name="T3" fmla="*/ 107 h 215"/>
                <a:gd name="T4" fmla="*/ 108 w 297"/>
                <a:gd name="T5" fmla="*/ 215 h 215"/>
                <a:gd name="T6" fmla="*/ 297 w 297"/>
                <a:gd name="T7" fmla="*/ 215 h 215"/>
                <a:gd name="T8" fmla="*/ 297 w 297"/>
                <a:gd name="T9" fmla="*/ 202 h 215"/>
                <a:gd name="T10" fmla="*/ 108 w 297"/>
                <a:gd name="T11" fmla="*/ 202 h 215"/>
                <a:gd name="T12" fmla="*/ 41 w 297"/>
                <a:gd name="T13" fmla="*/ 174 h 215"/>
                <a:gd name="T14" fmla="*/ 13 w 297"/>
                <a:gd name="T15" fmla="*/ 107 h 215"/>
                <a:gd name="T16" fmla="*/ 41 w 297"/>
                <a:gd name="T17" fmla="*/ 41 h 215"/>
                <a:gd name="T18" fmla="*/ 108 w 297"/>
                <a:gd name="T19" fmla="*/ 13 h 215"/>
                <a:gd name="T20" fmla="*/ 108 w 29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213"/>
            <p:cNvSpPr/>
            <p:nvPr/>
          </p:nvSpPr>
          <p:spPr bwMode="auto">
            <a:xfrm>
              <a:off x="4929350" y="4122266"/>
              <a:ext cx="869919" cy="469056"/>
            </a:xfrm>
            <a:custGeom>
              <a:avLst/>
              <a:gdLst>
                <a:gd name="T0" fmla="*/ 291 w 399"/>
                <a:gd name="T1" fmla="*/ 13 h 215"/>
                <a:gd name="T2" fmla="*/ 358 w 399"/>
                <a:gd name="T3" fmla="*/ 41 h 215"/>
                <a:gd name="T4" fmla="*/ 385 w 399"/>
                <a:gd name="T5" fmla="*/ 107 h 215"/>
                <a:gd name="T6" fmla="*/ 358 w 399"/>
                <a:gd name="T7" fmla="*/ 174 h 215"/>
                <a:gd name="T8" fmla="*/ 291 w 399"/>
                <a:gd name="T9" fmla="*/ 202 h 215"/>
                <a:gd name="T10" fmla="*/ 0 w 399"/>
                <a:gd name="T11" fmla="*/ 202 h 215"/>
                <a:gd name="T12" fmla="*/ 0 w 399"/>
                <a:gd name="T13" fmla="*/ 215 h 215"/>
                <a:gd name="T14" fmla="*/ 291 w 399"/>
                <a:gd name="T15" fmla="*/ 215 h 215"/>
                <a:gd name="T16" fmla="*/ 399 w 399"/>
                <a:gd name="T17" fmla="*/ 107 h 215"/>
                <a:gd name="T18" fmla="*/ 291 w 399"/>
                <a:gd name="T19" fmla="*/ 0 h 215"/>
                <a:gd name="T20" fmla="*/ 291 w 399"/>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214"/>
            <p:cNvSpPr/>
            <p:nvPr/>
          </p:nvSpPr>
          <p:spPr bwMode="auto">
            <a:xfrm>
              <a:off x="5020581" y="1789889"/>
              <a:ext cx="987874" cy="3876852"/>
            </a:xfrm>
            <a:custGeom>
              <a:avLst/>
              <a:gdLst>
                <a:gd name="T0" fmla="*/ 13 w 453"/>
                <a:gd name="T1" fmla="*/ 227 h 1778"/>
                <a:gd name="T2" fmla="*/ 75 w 453"/>
                <a:gd name="T3" fmla="*/ 76 h 1778"/>
                <a:gd name="T4" fmla="*/ 226 w 453"/>
                <a:gd name="T5" fmla="*/ 14 h 1778"/>
                <a:gd name="T6" fmla="*/ 377 w 453"/>
                <a:gd name="T7" fmla="*/ 76 h 1778"/>
                <a:gd name="T8" fmla="*/ 439 w 453"/>
                <a:gd name="T9" fmla="*/ 227 h 1778"/>
                <a:gd name="T10" fmla="*/ 439 w 453"/>
                <a:gd name="T11" fmla="*/ 1778 h 1778"/>
                <a:gd name="T12" fmla="*/ 453 w 453"/>
                <a:gd name="T13" fmla="*/ 1778 h 1778"/>
                <a:gd name="T14" fmla="*/ 453 w 453"/>
                <a:gd name="T15" fmla="*/ 227 h 1778"/>
                <a:gd name="T16" fmla="*/ 226 w 453"/>
                <a:gd name="T17" fmla="*/ 0 h 1778"/>
                <a:gd name="T18" fmla="*/ 0 w 453"/>
                <a:gd name="T19" fmla="*/ 227 h 1778"/>
                <a:gd name="T20" fmla="*/ 13 w 453"/>
                <a:gd name="T21" fmla="*/ 227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grpFill/>
            <a:ln>
              <a:noFill/>
            </a:ln>
          </p:spPr>
          <p:txBody>
            <a:bodyPr vert="horz" wrap="square" lIns="91440" tIns="45720" rIns="91440" bIns="45720" numCol="1" anchor="t" anchorCtr="0" compatLnSpc="1"/>
            <a:lstStyle/>
            <a:p>
              <a:endParaRPr lang="zh-CN" altLang="en-US"/>
            </a:p>
          </p:txBody>
        </p:sp>
        <p:sp>
          <p:nvSpPr>
            <p:cNvPr id="42" name="Freeform 215"/>
            <p:cNvSpPr/>
            <p:nvPr/>
          </p:nvSpPr>
          <p:spPr bwMode="auto">
            <a:xfrm>
              <a:off x="4377357" y="3974823"/>
              <a:ext cx="617421" cy="616500"/>
            </a:xfrm>
            <a:custGeom>
              <a:avLst/>
              <a:gdLst>
                <a:gd name="T0" fmla="*/ 283 w 283"/>
                <a:gd name="T1" fmla="*/ 270 h 283"/>
                <a:gd name="T2" fmla="*/ 92 w 283"/>
                <a:gd name="T3" fmla="*/ 191 h 283"/>
                <a:gd name="T4" fmla="*/ 13 w 283"/>
                <a:gd name="T5" fmla="*/ 0 h 283"/>
                <a:gd name="T6" fmla="*/ 0 w 283"/>
                <a:gd name="T7" fmla="*/ 0 h 283"/>
                <a:gd name="T8" fmla="*/ 283 w 283"/>
                <a:gd name="T9" fmla="*/ 283 h 283"/>
                <a:gd name="T10" fmla="*/ 283 w 283"/>
                <a:gd name="T11" fmla="*/ 270 h 283"/>
              </a:gdLst>
              <a:ahLst/>
              <a:cxnLst>
                <a:cxn ang="0">
                  <a:pos x="T0" y="T1"/>
                </a:cxn>
                <a:cxn ang="0">
                  <a:pos x="T2" y="T3"/>
                </a:cxn>
                <a:cxn ang="0">
                  <a:pos x="T4" y="T5"/>
                </a:cxn>
                <a:cxn ang="0">
                  <a:pos x="T6" y="T7"/>
                </a:cxn>
                <a:cxn ang="0">
                  <a:pos x="T8" y="T9"/>
                </a:cxn>
                <a:cxn ang="0">
                  <a:pos x="T10" y="T11"/>
                </a:cxn>
              </a:cxnLst>
              <a:rect l="0" t="0" r="r" b="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6"/>
            <p:cNvSpPr/>
            <p:nvPr/>
          </p:nvSpPr>
          <p:spPr bwMode="auto">
            <a:xfrm>
              <a:off x="5280451" y="3596998"/>
              <a:ext cx="728004" cy="261713"/>
            </a:xfrm>
            <a:custGeom>
              <a:avLst/>
              <a:gdLst>
                <a:gd name="T0" fmla="*/ 334 w 334"/>
                <a:gd name="T1" fmla="*/ 120 h 120"/>
                <a:gd name="T2" fmla="*/ 214 w 334"/>
                <a:gd name="T3" fmla="*/ 0 h 120"/>
                <a:gd name="T4" fmla="*/ 0 w 334"/>
                <a:gd name="T5" fmla="*/ 0 h 120"/>
                <a:gd name="T6" fmla="*/ 0 w 334"/>
                <a:gd name="T7" fmla="*/ 13 h 120"/>
                <a:gd name="T8" fmla="*/ 214 w 334"/>
                <a:gd name="T9" fmla="*/ 13 h 120"/>
                <a:gd name="T10" fmla="*/ 289 w 334"/>
                <a:gd name="T11" fmla="*/ 45 h 120"/>
                <a:gd name="T12" fmla="*/ 320 w 334"/>
                <a:gd name="T13" fmla="*/ 120 h 120"/>
                <a:gd name="T14" fmla="*/ 334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17"/>
            <p:cNvSpPr/>
            <p:nvPr/>
          </p:nvSpPr>
          <p:spPr bwMode="auto">
            <a:xfrm>
              <a:off x="5007680" y="5003243"/>
              <a:ext cx="571345" cy="457998"/>
            </a:xfrm>
            <a:custGeom>
              <a:avLst/>
              <a:gdLst>
                <a:gd name="T0" fmla="*/ 262 w 262"/>
                <a:gd name="T1" fmla="*/ 196 h 210"/>
                <a:gd name="T2" fmla="*/ 105 w 262"/>
                <a:gd name="T3" fmla="*/ 196 h 210"/>
                <a:gd name="T4" fmla="*/ 40 w 262"/>
                <a:gd name="T5" fmla="*/ 169 h 210"/>
                <a:gd name="T6" fmla="*/ 13 w 262"/>
                <a:gd name="T7" fmla="*/ 105 h 210"/>
                <a:gd name="T8" fmla="*/ 40 w 262"/>
                <a:gd name="T9" fmla="*/ 40 h 210"/>
                <a:gd name="T10" fmla="*/ 105 w 262"/>
                <a:gd name="T11" fmla="*/ 14 h 210"/>
                <a:gd name="T12" fmla="*/ 105 w 262"/>
                <a:gd name="T13" fmla="*/ 0 h 210"/>
                <a:gd name="T14" fmla="*/ 0 w 262"/>
                <a:gd name="T15" fmla="*/ 105 h 210"/>
                <a:gd name="T16" fmla="*/ 105 w 262"/>
                <a:gd name="T17" fmla="*/ 210 h 210"/>
                <a:gd name="T18" fmla="*/ 262 w 262"/>
                <a:gd name="T19" fmla="*/ 210 h 210"/>
                <a:gd name="T20" fmla="*/ 262 w 262"/>
                <a:gd name="T21" fmla="*/ 19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18"/>
            <p:cNvSpPr/>
            <p:nvPr/>
          </p:nvSpPr>
          <p:spPr bwMode="auto">
            <a:xfrm>
              <a:off x="5343115" y="5232702"/>
              <a:ext cx="571345" cy="228538"/>
            </a:xfrm>
            <a:custGeom>
              <a:avLst/>
              <a:gdLst>
                <a:gd name="T0" fmla="*/ 0 w 262"/>
                <a:gd name="T1" fmla="*/ 105 h 105"/>
                <a:gd name="T2" fmla="*/ 158 w 262"/>
                <a:gd name="T3" fmla="*/ 105 h 105"/>
                <a:gd name="T4" fmla="*/ 262 w 262"/>
                <a:gd name="T5" fmla="*/ 0 h 105"/>
                <a:gd name="T6" fmla="*/ 249 w 262"/>
                <a:gd name="T7" fmla="*/ 0 h 105"/>
                <a:gd name="T8" fmla="*/ 222 w 262"/>
                <a:gd name="T9" fmla="*/ 64 h 105"/>
                <a:gd name="T10" fmla="*/ 158 w 262"/>
                <a:gd name="T11" fmla="*/ 91 h 105"/>
                <a:gd name="T12" fmla="*/ 0 w 262"/>
                <a:gd name="T13" fmla="*/ 91 h 105"/>
                <a:gd name="T14" fmla="*/ 0 w 262"/>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19"/>
            <p:cNvSpPr/>
            <p:nvPr/>
          </p:nvSpPr>
          <p:spPr bwMode="auto">
            <a:xfrm>
              <a:off x="4240050" y="3197978"/>
              <a:ext cx="892035" cy="885585"/>
            </a:xfrm>
            <a:custGeom>
              <a:avLst/>
              <a:gdLst>
                <a:gd name="T0" fmla="*/ 409 w 409"/>
                <a:gd name="T1" fmla="*/ 392 h 406"/>
                <a:gd name="T2" fmla="*/ 203 w 409"/>
                <a:gd name="T3" fmla="*/ 392 h 406"/>
                <a:gd name="T4" fmla="*/ 69 w 409"/>
                <a:gd name="T5" fmla="*/ 337 h 406"/>
                <a:gd name="T6" fmla="*/ 14 w 409"/>
                <a:gd name="T7" fmla="*/ 203 h 406"/>
                <a:gd name="T8" fmla="*/ 69 w 409"/>
                <a:gd name="T9" fmla="*/ 69 h 406"/>
                <a:gd name="T10" fmla="*/ 203 w 409"/>
                <a:gd name="T11" fmla="*/ 14 h 406"/>
                <a:gd name="T12" fmla="*/ 265 w 409"/>
                <a:gd name="T13" fmla="*/ 14 h 406"/>
                <a:gd name="T14" fmla="*/ 265 w 409"/>
                <a:gd name="T15" fmla="*/ 0 h 406"/>
                <a:gd name="T16" fmla="*/ 203 w 409"/>
                <a:gd name="T17" fmla="*/ 0 h 406"/>
                <a:gd name="T18" fmla="*/ 0 w 409"/>
                <a:gd name="T19" fmla="*/ 203 h 406"/>
                <a:gd name="T20" fmla="*/ 203 w 409"/>
                <a:gd name="T21" fmla="*/ 406 h 406"/>
                <a:gd name="T22" fmla="*/ 409 w 409"/>
                <a:gd name="T23" fmla="*/ 406 h 406"/>
                <a:gd name="T24" fmla="*/ 409 w 409"/>
                <a:gd name="T25" fmla="*/ 39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20"/>
            <p:cNvSpPr/>
            <p:nvPr/>
          </p:nvSpPr>
          <p:spPr bwMode="auto">
            <a:xfrm>
              <a:off x="4708184" y="4562755"/>
              <a:ext cx="516975" cy="470899"/>
            </a:xfrm>
            <a:custGeom>
              <a:avLst/>
              <a:gdLst>
                <a:gd name="T0" fmla="*/ 237 w 237"/>
                <a:gd name="T1" fmla="*/ 202 h 216"/>
                <a:gd name="T2" fmla="*/ 108 w 237"/>
                <a:gd name="T3" fmla="*/ 202 h 216"/>
                <a:gd name="T4" fmla="*/ 41 w 237"/>
                <a:gd name="T5" fmla="*/ 174 h 216"/>
                <a:gd name="T6" fmla="*/ 13 w 237"/>
                <a:gd name="T7" fmla="*/ 108 h 216"/>
                <a:gd name="T8" fmla="*/ 41 w 237"/>
                <a:gd name="T9" fmla="*/ 41 h 216"/>
                <a:gd name="T10" fmla="*/ 108 w 237"/>
                <a:gd name="T11" fmla="*/ 13 h 216"/>
                <a:gd name="T12" fmla="*/ 131 w 237"/>
                <a:gd name="T13" fmla="*/ 13 h 216"/>
                <a:gd name="T14" fmla="*/ 131 w 237"/>
                <a:gd name="T15" fmla="*/ 0 h 216"/>
                <a:gd name="T16" fmla="*/ 108 w 237"/>
                <a:gd name="T17" fmla="*/ 0 h 216"/>
                <a:gd name="T18" fmla="*/ 0 w 237"/>
                <a:gd name="T19" fmla="*/ 108 h 216"/>
                <a:gd name="T20" fmla="*/ 108 w 237"/>
                <a:gd name="T21" fmla="*/ 216 h 216"/>
                <a:gd name="T22" fmla="*/ 237 w 237"/>
                <a:gd name="T23" fmla="*/ 216 h 216"/>
                <a:gd name="T24" fmla="*/ 237 w 237"/>
                <a:gd name="T25" fmla="*/ 2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221"/>
            <p:cNvSpPr/>
            <p:nvPr/>
          </p:nvSpPr>
          <p:spPr bwMode="auto">
            <a:xfrm>
              <a:off x="6362320" y="2271846"/>
              <a:ext cx="1129789" cy="675477"/>
            </a:xfrm>
            <a:custGeom>
              <a:avLst/>
              <a:gdLst>
                <a:gd name="T0" fmla="*/ 14 w 518"/>
                <a:gd name="T1" fmla="*/ 310 h 310"/>
                <a:gd name="T2" fmla="*/ 22 w 518"/>
                <a:gd name="T3" fmla="*/ 267 h 310"/>
                <a:gd name="T4" fmla="*/ 65 w 518"/>
                <a:gd name="T5" fmla="*/ 221 h 310"/>
                <a:gd name="T6" fmla="*/ 151 w 518"/>
                <a:gd name="T7" fmla="*/ 203 h 310"/>
                <a:gd name="T8" fmla="*/ 416 w 518"/>
                <a:gd name="T9" fmla="*/ 203 h 310"/>
                <a:gd name="T10" fmla="*/ 463 w 518"/>
                <a:gd name="T11" fmla="*/ 192 h 310"/>
                <a:gd name="T12" fmla="*/ 505 w 518"/>
                <a:gd name="T13" fmla="*/ 150 h 310"/>
                <a:gd name="T14" fmla="*/ 518 w 518"/>
                <a:gd name="T15" fmla="*/ 101 h 310"/>
                <a:gd name="T16" fmla="*/ 512 w 518"/>
                <a:gd name="T17" fmla="*/ 68 h 310"/>
                <a:gd name="T18" fmla="*/ 476 w 518"/>
                <a:gd name="T19" fmla="*/ 21 h 310"/>
                <a:gd name="T20" fmla="*/ 407 w 518"/>
                <a:gd name="T21" fmla="*/ 0 h 310"/>
                <a:gd name="T22" fmla="*/ 132 w 518"/>
                <a:gd name="T23" fmla="*/ 0 h 310"/>
                <a:gd name="T24" fmla="*/ 132 w 518"/>
                <a:gd name="T25" fmla="*/ 13 h 310"/>
                <a:gd name="T26" fmla="*/ 407 w 518"/>
                <a:gd name="T27" fmla="*/ 13 h 310"/>
                <a:gd name="T28" fmla="*/ 451 w 518"/>
                <a:gd name="T29" fmla="*/ 22 h 310"/>
                <a:gd name="T30" fmla="*/ 492 w 518"/>
                <a:gd name="T31" fmla="*/ 58 h 310"/>
                <a:gd name="T32" fmla="*/ 505 w 518"/>
                <a:gd name="T33" fmla="*/ 101 h 310"/>
                <a:gd name="T34" fmla="*/ 500 w 518"/>
                <a:gd name="T35" fmla="*/ 129 h 310"/>
                <a:gd name="T36" fmla="*/ 472 w 518"/>
                <a:gd name="T37" fmla="*/ 170 h 310"/>
                <a:gd name="T38" fmla="*/ 416 w 518"/>
                <a:gd name="T39" fmla="*/ 189 h 310"/>
                <a:gd name="T40" fmla="*/ 151 w 518"/>
                <a:gd name="T41" fmla="*/ 189 h 310"/>
                <a:gd name="T42" fmla="*/ 85 w 518"/>
                <a:gd name="T43" fmla="*/ 198 h 310"/>
                <a:gd name="T44" fmla="*/ 21 w 518"/>
                <a:gd name="T45" fmla="*/ 241 h 310"/>
                <a:gd name="T46" fmla="*/ 0 w 518"/>
                <a:gd name="T47" fmla="*/ 310 h 310"/>
                <a:gd name="T48" fmla="*/ 14 w 518"/>
                <a:gd name="T4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222"/>
            <p:cNvSpPr/>
            <p:nvPr/>
          </p:nvSpPr>
          <p:spPr bwMode="auto">
            <a:xfrm>
              <a:off x="6608367" y="3156509"/>
              <a:ext cx="647832" cy="469056"/>
            </a:xfrm>
            <a:custGeom>
              <a:avLst/>
              <a:gdLst>
                <a:gd name="T0" fmla="*/ 189 w 297"/>
                <a:gd name="T1" fmla="*/ 13 h 215"/>
                <a:gd name="T2" fmla="*/ 256 w 297"/>
                <a:gd name="T3" fmla="*/ 41 h 215"/>
                <a:gd name="T4" fmla="*/ 284 w 297"/>
                <a:gd name="T5" fmla="*/ 107 h 215"/>
                <a:gd name="T6" fmla="*/ 256 w 297"/>
                <a:gd name="T7" fmla="*/ 174 h 215"/>
                <a:gd name="T8" fmla="*/ 189 w 297"/>
                <a:gd name="T9" fmla="*/ 202 h 215"/>
                <a:gd name="T10" fmla="*/ 0 w 297"/>
                <a:gd name="T11" fmla="*/ 202 h 215"/>
                <a:gd name="T12" fmla="*/ 0 w 297"/>
                <a:gd name="T13" fmla="*/ 215 h 215"/>
                <a:gd name="T14" fmla="*/ 189 w 297"/>
                <a:gd name="T15" fmla="*/ 215 h 215"/>
                <a:gd name="T16" fmla="*/ 297 w 297"/>
                <a:gd name="T17" fmla="*/ 107 h 215"/>
                <a:gd name="T18" fmla="*/ 189 w 297"/>
                <a:gd name="T19" fmla="*/ 0 h 215"/>
                <a:gd name="T20" fmla="*/ 189 w 297"/>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223"/>
            <p:cNvSpPr/>
            <p:nvPr/>
          </p:nvSpPr>
          <p:spPr bwMode="auto">
            <a:xfrm>
              <a:off x="6372457" y="4122266"/>
              <a:ext cx="735376" cy="469056"/>
            </a:xfrm>
            <a:custGeom>
              <a:avLst/>
              <a:gdLst>
                <a:gd name="T0" fmla="*/ 108 w 337"/>
                <a:gd name="T1" fmla="*/ 0 h 215"/>
                <a:gd name="T2" fmla="*/ 0 w 337"/>
                <a:gd name="T3" fmla="*/ 107 h 215"/>
                <a:gd name="T4" fmla="*/ 108 w 337"/>
                <a:gd name="T5" fmla="*/ 215 h 215"/>
                <a:gd name="T6" fmla="*/ 337 w 337"/>
                <a:gd name="T7" fmla="*/ 215 h 215"/>
                <a:gd name="T8" fmla="*/ 337 w 337"/>
                <a:gd name="T9" fmla="*/ 202 h 215"/>
                <a:gd name="T10" fmla="*/ 108 w 337"/>
                <a:gd name="T11" fmla="*/ 202 h 215"/>
                <a:gd name="T12" fmla="*/ 41 w 337"/>
                <a:gd name="T13" fmla="*/ 174 h 215"/>
                <a:gd name="T14" fmla="*/ 14 w 337"/>
                <a:gd name="T15" fmla="*/ 107 h 215"/>
                <a:gd name="T16" fmla="*/ 41 w 337"/>
                <a:gd name="T17" fmla="*/ 41 h 215"/>
                <a:gd name="T18" fmla="*/ 108 w 337"/>
                <a:gd name="T19" fmla="*/ 13 h 215"/>
                <a:gd name="T20" fmla="*/ 108 w 33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224"/>
            <p:cNvSpPr/>
            <p:nvPr/>
          </p:nvSpPr>
          <p:spPr bwMode="auto">
            <a:xfrm>
              <a:off x="6163271" y="1789889"/>
              <a:ext cx="987874" cy="4245461"/>
            </a:xfrm>
            <a:custGeom>
              <a:avLst/>
              <a:gdLst>
                <a:gd name="T0" fmla="*/ 453 w 453"/>
                <a:gd name="T1" fmla="*/ 227 h 1947"/>
                <a:gd name="T2" fmla="*/ 227 w 453"/>
                <a:gd name="T3" fmla="*/ 0 h 1947"/>
                <a:gd name="T4" fmla="*/ 0 w 453"/>
                <a:gd name="T5" fmla="*/ 227 h 1947"/>
                <a:gd name="T6" fmla="*/ 0 w 453"/>
                <a:gd name="T7" fmla="*/ 1947 h 1947"/>
                <a:gd name="T8" fmla="*/ 13 w 453"/>
                <a:gd name="T9" fmla="*/ 1947 h 1947"/>
                <a:gd name="T10" fmla="*/ 13 w 453"/>
                <a:gd name="T11" fmla="*/ 227 h 1947"/>
                <a:gd name="T12" fmla="*/ 76 w 453"/>
                <a:gd name="T13" fmla="*/ 76 h 1947"/>
                <a:gd name="T14" fmla="*/ 227 w 453"/>
                <a:gd name="T15" fmla="*/ 14 h 1947"/>
                <a:gd name="T16" fmla="*/ 377 w 453"/>
                <a:gd name="T17" fmla="*/ 76 h 1947"/>
                <a:gd name="T18" fmla="*/ 440 w 453"/>
                <a:gd name="T19" fmla="*/ 227 h 1947"/>
                <a:gd name="T20" fmla="*/ 453 w 453"/>
                <a:gd name="T21" fmla="*/ 227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225"/>
            <p:cNvSpPr/>
            <p:nvPr/>
          </p:nvSpPr>
          <p:spPr bwMode="auto">
            <a:xfrm>
              <a:off x="6597309" y="3974823"/>
              <a:ext cx="1197981" cy="616500"/>
            </a:xfrm>
            <a:custGeom>
              <a:avLst/>
              <a:gdLst>
                <a:gd name="T0" fmla="*/ 0 w 549"/>
                <a:gd name="T1" fmla="*/ 283 h 283"/>
                <a:gd name="T2" fmla="*/ 266 w 549"/>
                <a:gd name="T3" fmla="*/ 283 h 283"/>
                <a:gd name="T4" fmla="*/ 549 w 549"/>
                <a:gd name="T5" fmla="*/ 0 h 283"/>
                <a:gd name="T6" fmla="*/ 536 w 549"/>
                <a:gd name="T7" fmla="*/ 0 h 283"/>
                <a:gd name="T8" fmla="*/ 457 w 549"/>
                <a:gd name="T9" fmla="*/ 191 h 283"/>
                <a:gd name="T10" fmla="*/ 266 w 549"/>
                <a:gd name="T11" fmla="*/ 270 h 283"/>
                <a:gd name="T12" fmla="*/ 0 w 549"/>
                <a:gd name="T13" fmla="*/ 270 h 283"/>
                <a:gd name="T14" fmla="*/ 0 w 549"/>
                <a:gd name="T15" fmla="*/ 283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226"/>
            <p:cNvSpPr/>
            <p:nvPr/>
          </p:nvSpPr>
          <p:spPr bwMode="auto">
            <a:xfrm>
              <a:off x="6163271" y="3596998"/>
              <a:ext cx="728926" cy="261713"/>
            </a:xfrm>
            <a:custGeom>
              <a:avLst/>
              <a:gdLst>
                <a:gd name="T0" fmla="*/ 13 w 334"/>
                <a:gd name="T1" fmla="*/ 120 h 120"/>
                <a:gd name="T2" fmla="*/ 45 w 334"/>
                <a:gd name="T3" fmla="*/ 45 h 120"/>
                <a:gd name="T4" fmla="*/ 120 w 334"/>
                <a:gd name="T5" fmla="*/ 13 h 120"/>
                <a:gd name="T6" fmla="*/ 334 w 334"/>
                <a:gd name="T7" fmla="*/ 13 h 120"/>
                <a:gd name="T8" fmla="*/ 334 w 334"/>
                <a:gd name="T9" fmla="*/ 0 h 120"/>
                <a:gd name="T10" fmla="*/ 120 w 334"/>
                <a:gd name="T11" fmla="*/ 0 h 120"/>
                <a:gd name="T12" fmla="*/ 0 w 334"/>
                <a:gd name="T13" fmla="*/ 120 h 120"/>
                <a:gd name="T14" fmla="*/ 13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27"/>
            <p:cNvSpPr/>
            <p:nvPr/>
          </p:nvSpPr>
          <p:spPr bwMode="auto">
            <a:xfrm>
              <a:off x="6401025" y="5003243"/>
              <a:ext cx="571345" cy="457998"/>
            </a:xfrm>
            <a:custGeom>
              <a:avLst/>
              <a:gdLst>
                <a:gd name="T0" fmla="*/ 0 w 262"/>
                <a:gd name="T1" fmla="*/ 210 h 210"/>
                <a:gd name="T2" fmla="*/ 158 w 262"/>
                <a:gd name="T3" fmla="*/ 210 h 210"/>
                <a:gd name="T4" fmla="*/ 262 w 262"/>
                <a:gd name="T5" fmla="*/ 105 h 210"/>
                <a:gd name="T6" fmla="*/ 158 w 262"/>
                <a:gd name="T7" fmla="*/ 0 h 210"/>
                <a:gd name="T8" fmla="*/ 158 w 262"/>
                <a:gd name="T9" fmla="*/ 14 h 210"/>
                <a:gd name="T10" fmla="*/ 222 w 262"/>
                <a:gd name="T11" fmla="*/ 40 h 210"/>
                <a:gd name="T12" fmla="*/ 249 w 262"/>
                <a:gd name="T13" fmla="*/ 105 h 210"/>
                <a:gd name="T14" fmla="*/ 222 w 262"/>
                <a:gd name="T15" fmla="*/ 169 h 210"/>
                <a:gd name="T16" fmla="*/ 158 w 262"/>
                <a:gd name="T17" fmla="*/ 196 h 210"/>
                <a:gd name="T18" fmla="*/ 0 w 262"/>
                <a:gd name="T19" fmla="*/ 196 h 210"/>
                <a:gd name="T20" fmla="*/ 0 w 262"/>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28"/>
            <p:cNvSpPr/>
            <p:nvPr/>
          </p:nvSpPr>
          <p:spPr bwMode="auto">
            <a:xfrm>
              <a:off x="7037797" y="3197978"/>
              <a:ext cx="892035" cy="885585"/>
            </a:xfrm>
            <a:custGeom>
              <a:avLst/>
              <a:gdLst>
                <a:gd name="T0" fmla="*/ 0 w 409"/>
                <a:gd name="T1" fmla="*/ 406 h 406"/>
                <a:gd name="T2" fmla="*/ 207 w 409"/>
                <a:gd name="T3" fmla="*/ 406 h 406"/>
                <a:gd name="T4" fmla="*/ 409 w 409"/>
                <a:gd name="T5" fmla="*/ 203 h 406"/>
                <a:gd name="T6" fmla="*/ 207 w 409"/>
                <a:gd name="T7" fmla="*/ 0 h 406"/>
                <a:gd name="T8" fmla="*/ 144 w 409"/>
                <a:gd name="T9" fmla="*/ 0 h 406"/>
                <a:gd name="T10" fmla="*/ 144 w 409"/>
                <a:gd name="T11" fmla="*/ 14 h 406"/>
                <a:gd name="T12" fmla="*/ 207 w 409"/>
                <a:gd name="T13" fmla="*/ 14 h 406"/>
                <a:gd name="T14" fmla="*/ 340 w 409"/>
                <a:gd name="T15" fmla="*/ 69 h 406"/>
                <a:gd name="T16" fmla="*/ 396 w 409"/>
                <a:gd name="T17" fmla="*/ 203 h 406"/>
                <a:gd name="T18" fmla="*/ 340 w 409"/>
                <a:gd name="T19" fmla="*/ 337 h 406"/>
                <a:gd name="T20" fmla="*/ 207 w 409"/>
                <a:gd name="T21" fmla="*/ 392 h 406"/>
                <a:gd name="T22" fmla="*/ 0 w 409"/>
                <a:gd name="T23" fmla="*/ 392 h 406"/>
                <a:gd name="T24" fmla="*/ 0 w 409"/>
                <a:gd name="T25"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grpFill/>
            <a:ln>
              <a:noFill/>
            </a:ln>
          </p:spPr>
          <p:txBody>
            <a:bodyPr vert="horz" wrap="square" lIns="91440" tIns="45720" rIns="91440" bIns="45720" numCol="1" anchor="t" anchorCtr="0" compatLnSpc="1"/>
            <a:lstStyle/>
            <a:p>
              <a:endParaRPr lang="zh-CN" altLang="en-US"/>
            </a:p>
          </p:txBody>
        </p:sp>
        <p:sp>
          <p:nvSpPr>
            <p:cNvPr id="56" name="Oval 230"/>
            <p:cNvSpPr>
              <a:spLocks noChangeArrowheads="1"/>
            </p:cNvSpPr>
            <p:nvPr/>
          </p:nvSpPr>
          <p:spPr bwMode="auto">
            <a:xfrm>
              <a:off x="6555841"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7" name="Oval 231"/>
            <p:cNvSpPr>
              <a:spLocks noChangeArrowheads="1"/>
            </p:cNvSpPr>
            <p:nvPr/>
          </p:nvSpPr>
          <p:spPr bwMode="auto">
            <a:xfrm>
              <a:off x="730596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58" name="Oval 232"/>
            <p:cNvSpPr>
              <a:spLocks noChangeArrowheads="1"/>
            </p:cNvSpPr>
            <p:nvPr/>
          </p:nvSpPr>
          <p:spPr bwMode="auto">
            <a:xfrm>
              <a:off x="6972370" y="3119648"/>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9" name="Oval 233"/>
            <p:cNvSpPr>
              <a:spLocks noChangeArrowheads="1"/>
            </p:cNvSpPr>
            <p:nvPr/>
          </p:nvSpPr>
          <p:spPr bwMode="auto">
            <a:xfrm>
              <a:off x="7005544"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0" name="Oval 234"/>
            <p:cNvSpPr>
              <a:spLocks noChangeArrowheads="1"/>
            </p:cNvSpPr>
            <p:nvPr/>
          </p:nvSpPr>
          <p:spPr bwMode="auto">
            <a:xfrm>
              <a:off x="6327303" y="2894797"/>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1" name="Oval 235"/>
            <p:cNvSpPr>
              <a:spLocks noChangeArrowheads="1"/>
            </p:cNvSpPr>
            <p:nvPr/>
          </p:nvSpPr>
          <p:spPr bwMode="auto">
            <a:xfrm>
              <a:off x="6126410" y="5984666"/>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2" name="Oval 236"/>
            <p:cNvSpPr>
              <a:spLocks noChangeArrowheads="1"/>
            </p:cNvSpPr>
            <p:nvPr/>
          </p:nvSpPr>
          <p:spPr bwMode="auto">
            <a:xfrm>
              <a:off x="6606524" y="2234064"/>
              <a:ext cx="102289" cy="103211"/>
            </a:xfrm>
            <a:prstGeom prst="ellipse">
              <a:avLst/>
            </a:prstGeom>
            <a:grpFill/>
            <a:ln>
              <a:noFill/>
            </a:ln>
          </p:spPr>
          <p:txBody>
            <a:bodyPr vert="horz" wrap="square" lIns="91440" tIns="45720" rIns="91440" bIns="45720" numCol="1" anchor="t" anchorCtr="0" compatLnSpc="1"/>
            <a:lstStyle/>
            <a:p>
              <a:endParaRPr lang="zh-CN" altLang="en-US"/>
            </a:p>
          </p:txBody>
        </p:sp>
        <p:sp>
          <p:nvSpPr>
            <p:cNvPr id="63" name="Oval 237"/>
            <p:cNvSpPr>
              <a:spLocks noChangeArrowheads="1"/>
            </p:cNvSpPr>
            <p:nvPr/>
          </p:nvSpPr>
          <p:spPr bwMode="auto">
            <a:xfrm>
              <a:off x="6351262" y="5395813"/>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4" name="Oval 238"/>
            <p:cNvSpPr>
              <a:spLocks noChangeArrowheads="1"/>
            </p:cNvSpPr>
            <p:nvPr/>
          </p:nvSpPr>
          <p:spPr bwMode="auto">
            <a:xfrm>
              <a:off x="6695912"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5" name="Oval 239"/>
            <p:cNvSpPr>
              <a:spLocks noChangeArrowheads="1"/>
            </p:cNvSpPr>
            <p:nvPr/>
          </p:nvSpPr>
          <p:spPr bwMode="auto">
            <a:xfrm>
              <a:off x="5513596"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6" name="Oval 240"/>
            <p:cNvSpPr>
              <a:spLocks noChangeArrowheads="1"/>
            </p:cNvSpPr>
            <p:nvPr/>
          </p:nvSpPr>
          <p:spPr bwMode="auto">
            <a:xfrm>
              <a:off x="5173554"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7" name="Oval 241"/>
            <p:cNvSpPr>
              <a:spLocks noChangeArrowheads="1"/>
            </p:cNvSpPr>
            <p:nvPr/>
          </p:nvSpPr>
          <p:spPr bwMode="auto">
            <a:xfrm>
              <a:off x="5849031" y="5171882"/>
              <a:ext cx="103211"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8" name="Oval 242"/>
            <p:cNvSpPr>
              <a:spLocks noChangeArrowheads="1"/>
            </p:cNvSpPr>
            <p:nvPr/>
          </p:nvSpPr>
          <p:spPr bwMode="auto">
            <a:xfrm>
              <a:off x="5081402"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9" name="Oval 243"/>
            <p:cNvSpPr>
              <a:spLocks noChangeArrowheads="1"/>
            </p:cNvSpPr>
            <p:nvPr/>
          </p:nvSpPr>
          <p:spPr bwMode="auto">
            <a:xfrm>
              <a:off x="476071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0" name="Oval 244"/>
            <p:cNvSpPr>
              <a:spLocks noChangeArrowheads="1"/>
            </p:cNvSpPr>
            <p:nvPr/>
          </p:nvSpPr>
          <p:spPr bwMode="auto">
            <a:xfrm>
              <a:off x="5943027" y="5614213"/>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71" name="Oval 245"/>
            <p:cNvSpPr>
              <a:spLocks noChangeArrowheads="1"/>
            </p:cNvSpPr>
            <p:nvPr/>
          </p:nvSpPr>
          <p:spPr bwMode="auto">
            <a:xfrm>
              <a:off x="5081402" y="3113197"/>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2" name="Oval 246"/>
            <p:cNvSpPr>
              <a:spLocks noChangeArrowheads="1"/>
            </p:cNvSpPr>
            <p:nvPr/>
          </p:nvSpPr>
          <p:spPr bwMode="auto">
            <a:xfrm>
              <a:off x="5432502" y="3145451"/>
              <a:ext cx="103211"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3" name="Oval 247"/>
            <p:cNvSpPr>
              <a:spLocks noChangeArrowheads="1"/>
            </p:cNvSpPr>
            <p:nvPr/>
          </p:nvSpPr>
          <p:spPr bwMode="auto">
            <a:xfrm>
              <a:off x="5462913" y="2234064"/>
              <a:ext cx="100446" cy="103211"/>
            </a:xfrm>
            <a:prstGeom prst="ellipse">
              <a:avLst/>
            </a:prstGeom>
            <a:grp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5371682" y="4735080"/>
              <a:ext cx="462605" cy="464447"/>
              <a:chOff x="5371682" y="4735080"/>
              <a:chExt cx="462605" cy="464447"/>
            </a:xfrm>
            <a:grpFill/>
          </p:grpSpPr>
          <p:sp>
            <p:nvSpPr>
              <p:cNvPr id="86"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任意多边形 86"/>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sp>
          <p:nvSpPr>
            <p:cNvPr id="75" name="Rectangle 376"/>
            <p:cNvSpPr>
              <a:spLocks noChangeArrowheads="1"/>
            </p:cNvSpPr>
            <p:nvPr/>
          </p:nvSpPr>
          <p:spPr bwMode="auto">
            <a:xfrm>
              <a:off x="7766723" y="3957313"/>
              <a:ext cx="28568" cy="17509"/>
            </a:xfrm>
            <a:prstGeom prst="rect">
              <a:avLst/>
            </a:prstGeom>
            <a:grpFill/>
            <a:ln>
              <a:noFill/>
            </a:ln>
          </p:spPr>
          <p:txBody>
            <a:bodyPr vert="horz" wrap="square" lIns="91440" tIns="45720" rIns="91440" bIns="45720" numCol="1" anchor="t" anchorCtr="0" compatLnSpc="1"/>
            <a:lstStyle/>
            <a:p>
              <a:endParaRPr lang="zh-CN" altLang="en-US"/>
            </a:p>
          </p:txBody>
        </p:sp>
        <p:sp>
          <p:nvSpPr>
            <p:cNvPr id="76" name="Freeform 377"/>
            <p:cNvSpPr/>
            <p:nvPr/>
          </p:nvSpPr>
          <p:spPr bwMode="auto">
            <a:xfrm>
              <a:off x="7766723" y="3957313"/>
              <a:ext cx="28568" cy="17509"/>
            </a:xfrm>
            <a:custGeom>
              <a:avLst/>
              <a:gdLst>
                <a:gd name="T0" fmla="*/ 31 w 31"/>
                <a:gd name="T1" fmla="*/ 19 h 19"/>
                <a:gd name="T2" fmla="*/ 31 w 31"/>
                <a:gd name="T3" fmla="*/ 0 h 19"/>
                <a:gd name="T4" fmla="*/ 0 w 31"/>
                <a:gd name="T5" fmla="*/ 0 h 19"/>
                <a:gd name="T6" fmla="*/ 0 w 31"/>
                <a:gd name="T7" fmla="*/ 19 h 19"/>
              </a:gdLst>
              <a:ahLst/>
              <a:cxnLst>
                <a:cxn ang="0">
                  <a:pos x="T0" y="T1"/>
                </a:cxn>
                <a:cxn ang="0">
                  <a:pos x="T2" y="T3"/>
                </a:cxn>
                <a:cxn ang="0">
                  <a:pos x="T4" y="T5"/>
                </a:cxn>
                <a:cxn ang="0">
                  <a:pos x="T6" y="T7"/>
                </a:cxn>
              </a:cxnLst>
              <a:rect l="0" t="0" r="r" b="b"/>
              <a:pathLst>
                <a:path w="31" h="19">
                  <a:moveTo>
                    <a:pt x="31" y="19"/>
                  </a:moveTo>
                  <a:lnTo>
                    <a:pt x="31" y="0"/>
                  </a:lnTo>
                  <a:lnTo>
                    <a:pt x="0" y="0"/>
                  </a:lnTo>
                  <a:lnTo>
                    <a:pt x="0" y="19"/>
                  </a:lnTo>
                </a:path>
              </a:pathLst>
            </a:custGeom>
            <a:grpFill/>
            <a:ln>
              <a:noFill/>
            </a:ln>
          </p:spPr>
          <p:txBody>
            <a:bodyPr vert="horz" wrap="square" lIns="91440" tIns="45720" rIns="91440" bIns="45720" numCol="1" anchor="t" anchorCtr="0" compatLnSpc="1"/>
            <a:lstStyle/>
            <a:p>
              <a:endParaRPr lang="zh-CN" altLang="en-US"/>
            </a:p>
          </p:txBody>
        </p:sp>
        <p:grpSp>
          <p:nvGrpSpPr>
            <p:cNvPr id="77" name="组合 76"/>
            <p:cNvGrpSpPr/>
            <p:nvPr/>
          </p:nvGrpSpPr>
          <p:grpSpPr>
            <a:xfrm>
              <a:off x="4446471" y="3454161"/>
              <a:ext cx="462605" cy="464447"/>
              <a:chOff x="5371682" y="4735080"/>
              <a:chExt cx="462605" cy="464447"/>
            </a:xfrm>
            <a:grpFill/>
          </p:grpSpPr>
          <p:sp>
            <p:nvSpPr>
              <p:cNvPr id="84"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任意多边形 84"/>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8" name="组合 77"/>
            <p:cNvGrpSpPr/>
            <p:nvPr/>
          </p:nvGrpSpPr>
          <p:grpSpPr>
            <a:xfrm>
              <a:off x="6243433" y="2242586"/>
              <a:ext cx="462605" cy="464447"/>
              <a:chOff x="5371682" y="4735080"/>
              <a:chExt cx="462605" cy="464447"/>
            </a:xfrm>
            <a:grpFill/>
          </p:grpSpPr>
          <p:sp>
            <p:nvSpPr>
              <p:cNvPr id="82"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任意多边形 82"/>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9" name="组合 78"/>
            <p:cNvGrpSpPr/>
            <p:nvPr/>
          </p:nvGrpSpPr>
          <p:grpSpPr>
            <a:xfrm>
              <a:off x="7273063" y="3408546"/>
              <a:ext cx="462605" cy="464447"/>
              <a:chOff x="5371682" y="4735080"/>
              <a:chExt cx="462605" cy="464447"/>
            </a:xfrm>
            <a:grpFill/>
          </p:grpSpPr>
          <p:sp>
            <p:nvSpPr>
              <p:cNvPr id="80"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任意多边形 80"/>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grpSp>
        <p:nvGrpSpPr>
          <p:cNvPr id="88" name="组合 87"/>
          <p:cNvGrpSpPr/>
          <p:nvPr/>
        </p:nvGrpSpPr>
        <p:grpSpPr>
          <a:xfrm>
            <a:off x="551384" y="2265681"/>
            <a:ext cx="4018586" cy="1198880"/>
            <a:chOff x="551384" y="2224348"/>
            <a:chExt cx="4018586" cy="1198880"/>
          </a:xfrm>
        </p:grpSpPr>
        <p:sp>
          <p:nvSpPr>
            <p:cNvPr id="89" name="学论网-专注原创-www.xuelun.me"/>
            <p:cNvSpPr/>
            <p:nvPr/>
          </p:nvSpPr>
          <p:spPr>
            <a:xfrm>
              <a:off x="741044" y="2224348"/>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0" name="学论网-专注原创-www.xuelun.me"/>
            <p:cNvSpPr/>
            <p:nvPr/>
          </p:nvSpPr>
          <p:spPr>
            <a:xfrm>
              <a:off x="551384" y="2346951"/>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551384" y="4424813"/>
            <a:ext cx="4018586" cy="1198880"/>
            <a:chOff x="551384" y="4383480"/>
            <a:chExt cx="4018586" cy="1198880"/>
          </a:xfrm>
        </p:grpSpPr>
        <p:sp>
          <p:nvSpPr>
            <p:cNvPr id="92" name="学论网-专注原创-www.xuelun.me"/>
            <p:cNvSpPr/>
            <p:nvPr/>
          </p:nvSpPr>
          <p:spPr>
            <a:xfrm>
              <a:off x="741044" y="4383480"/>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3" name="学论网-专注原创-www.xuelun.me"/>
            <p:cNvSpPr/>
            <p:nvPr/>
          </p:nvSpPr>
          <p:spPr>
            <a:xfrm>
              <a:off x="551384" y="4506083"/>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04788" y="2265681"/>
            <a:ext cx="4018586" cy="1198880"/>
            <a:chOff x="7904788" y="2224348"/>
            <a:chExt cx="4018586" cy="1198880"/>
          </a:xfrm>
        </p:grpSpPr>
        <p:sp>
          <p:nvSpPr>
            <p:cNvPr id="95" name="学论网-专注原创-www.xuelun.me"/>
            <p:cNvSpPr/>
            <p:nvPr/>
          </p:nvSpPr>
          <p:spPr>
            <a:xfrm>
              <a:off x="8094448" y="2224348"/>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6" name="学论网-专注原创-www.xuelun.me"/>
            <p:cNvSpPr/>
            <p:nvPr/>
          </p:nvSpPr>
          <p:spPr>
            <a:xfrm>
              <a:off x="7904788" y="2346951"/>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7904788" y="4424813"/>
            <a:ext cx="4018586" cy="1198880"/>
            <a:chOff x="7904788" y="4383480"/>
            <a:chExt cx="4018586" cy="1198880"/>
          </a:xfrm>
        </p:grpSpPr>
        <p:sp>
          <p:nvSpPr>
            <p:cNvPr id="98" name="学论网-专注原创-www.xuelun.me"/>
            <p:cNvSpPr/>
            <p:nvPr/>
          </p:nvSpPr>
          <p:spPr>
            <a:xfrm>
              <a:off x="8094448" y="4383480"/>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9" name="学论网-专注原创-www.xuelun.me"/>
            <p:cNvSpPr/>
            <p:nvPr/>
          </p:nvSpPr>
          <p:spPr>
            <a:xfrm>
              <a:off x="7904788" y="4506083"/>
              <a:ext cx="72000" cy="972000"/>
            </a:xfrm>
            <a:prstGeom prst="rect">
              <a:avLst/>
            </a:prstGeom>
            <a:solidFill>
              <a:srgbClr val="004EA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0.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2846</Words>
  <Application>Microsoft Office PowerPoint</Application>
  <PresentationFormat>宽屏</PresentationFormat>
  <Paragraphs>349</Paragraphs>
  <Slides>28</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Impact MT Std</vt:lpstr>
      <vt:lpstr>等线</vt:lpstr>
      <vt:lpstr>等线 Light</vt:lpstr>
      <vt:lpstr>华文宋体</vt:lpstr>
      <vt:lpstr>宋体</vt:lpstr>
      <vt:lpstr>微软雅黑</vt:lpstr>
      <vt:lpstr>幼圆</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宋 星宇</cp:lastModifiedBy>
  <cp:revision>126</cp:revision>
  <dcterms:created xsi:type="dcterms:W3CDTF">2016-11-24T09:20:00Z</dcterms:created>
  <dcterms:modified xsi:type="dcterms:W3CDTF">2018-12-20T01:48:24Z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