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300" r:id="rId3"/>
    <p:sldId id="258" r:id="rId4"/>
    <p:sldId id="259" r:id="rId5"/>
    <p:sldId id="306" r:id="rId6"/>
    <p:sldId id="301" r:id="rId7"/>
    <p:sldId id="307" r:id="rId8"/>
    <p:sldId id="308" r:id="rId9"/>
    <p:sldId id="309" r:id="rId10"/>
    <p:sldId id="302" r:id="rId11"/>
    <p:sldId id="310" r:id="rId12"/>
    <p:sldId id="303" r:id="rId13"/>
    <p:sldId id="311" r:id="rId14"/>
    <p:sldId id="312" r:id="rId15"/>
    <p:sldId id="313" r:id="rId16"/>
    <p:sldId id="30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Karla" pitchFamily="2" charset="0"/>
      <p:regular r:id="rId20"/>
      <p:bold r:id="rId21"/>
      <p:italic r:id="rId22"/>
      <p:boldItalic r:id="rId23"/>
    </p:embeddedFont>
    <p:embeddedFont>
      <p:font typeface="Rubik Black" panose="020B0604020202020204" charset="-79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rt" id="{E5EB0894-F383-45BA-900D-EB32AB498597}">
          <p14:sldIdLst>
            <p14:sldId id="256"/>
            <p14:sldId id="300"/>
            <p14:sldId id="258"/>
          </p14:sldIdLst>
        </p14:section>
        <p14:section name="What is DEV tools?" id="{BDB53802-27C3-4A64-94C2-32921AA5B240}">
          <p14:sldIdLst>
            <p14:sldId id="259"/>
            <p14:sldId id="306"/>
          </p14:sldIdLst>
        </p14:section>
        <p14:section name="How others see it?" id="{5B43FF79-84D8-433A-BB16-B4075422B5DB}">
          <p14:sldIdLst>
            <p14:sldId id="301"/>
            <p14:sldId id="307"/>
            <p14:sldId id="308"/>
            <p14:sldId id="309"/>
          </p14:sldIdLst>
        </p14:section>
        <p14:section name="Improve CSS Quality" id="{0AB0C426-D6B4-4DA6-9CD0-B2D16BB95C22}">
          <p14:sldIdLst>
            <p14:sldId id="302"/>
            <p14:sldId id="310"/>
          </p14:sldIdLst>
        </p14:section>
        <p14:section name="Recording and reporting" id="{B2A90A20-95F7-4170-9210-8A7428E15940}">
          <p14:sldIdLst>
            <p14:sldId id="303"/>
            <p14:sldId id="311"/>
            <p14:sldId id="312"/>
            <p14:sldId id="313"/>
          </p14:sldIdLst>
        </p14:section>
        <p14:section name="Ending" id="{F8B97941-A3D2-4057-9C00-8DF53E4C5B8A}">
          <p14:sldIdLst>
            <p14:sldId id="3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99331D-F400-4FBE-B5B2-8E25A12F423A}">
  <a:tblStyle styleId="{3E99331D-F400-4FBE-B5B2-8E25A12F42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238AD39-0027-4669-9C2E-BC2FD23308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80" autoAdjust="0"/>
  </p:normalViewPr>
  <p:slideViewPr>
    <p:cSldViewPr snapToGrid="0">
      <p:cViewPr varScale="1">
        <p:scale>
          <a:sx n="194" d="100"/>
          <a:sy n="194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l Zochowski" userId="f95588df-1b9f-4bb3-9973-c8b438277a7f" providerId="ADAL" clId="{FF5626F2-5D5B-493A-B1AD-1AEA6942C253}"/>
    <pc:docChg chg="undo redo custSel addSld delSld modSld sldOrd delMainMaster modMainMaster addSection modSection">
      <pc:chgData name="Pawel Zochowski" userId="f95588df-1b9f-4bb3-9973-c8b438277a7f" providerId="ADAL" clId="{FF5626F2-5D5B-493A-B1AD-1AEA6942C253}" dt="2024-04-23T20:53:49.362" v="2230" actId="1076"/>
      <pc:docMkLst>
        <pc:docMk/>
      </pc:docMkLst>
      <pc:sldChg chg="modSp mod">
        <pc:chgData name="Pawel Zochowski" userId="f95588df-1b9f-4bb3-9973-c8b438277a7f" providerId="ADAL" clId="{FF5626F2-5D5B-493A-B1AD-1AEA6942C253}" dt="2024-04-23T10:00:37.923" v="139" actId="20577"/>
        <pc:sldMkLst>
          <pc:docMk/>
          <pc:sldMk cId="0" sldId="256"/>
        </pc:sldMkLst>
        <pc:spChg chg="mod">
          <ac:chgData name="Pawel Zochowski" userId="f95588df-1b9f-4bb3-9973-c8b438277a7f" providerId="ADAL" clId="{FF5626F2-5D5B-493A-B1AD-1AEA6942C253}" dt="2024-04-23T09:58:57.827" v="0"/>
          <ac:spMkLst>
            <pc:docMk/>
            <pc:sldMk cId="0" sldId="256"/>
            <ac:spMk id="412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0:37.923" v="139" actId="20577"/>
          <ac:spMkLst>
            <pc:docMk/>
            <pc:sldMk cId="0" sldId="256"/>
            <ac:spMk id="413" creationId="{00000000-0000-0000-0000-000000000000}"/>
          </ac:spMkLst>
        </pc:spChg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57"/>
        </pc:sldMkLst>
      </pc:sldChg>
      <pc:sldChg chg="modSp mod ord modNotes modNotesTx">
        <pc:chgData name="Pawel Zochowski" userId="f95588df-1b9f-4bb3-9973-c8b438277a7f" providerId="ADAL" clId="{FF5626F2-5D5B-493A-B1AD-1AEA6942C253}" dt="2024-04-23T20:14:50.457" v="1635" actId="20577"/>
        <pc:sldMkLst>
          <pc:docMk/>
          <pc:sldMk cId="0" sldId="258"/>
        </pc:sldMkLst>
        <pc:spChg chg="mod">
          <ac:chgData name="Pawel Zochowski" userId="f95588df-1b9f-4bb3-9973-c8b438277a7f" providerId="ADAL" clId="{FF5626F2-5D5B-493A-B1AD-1AEA6942C253}" dt="2024-04-23T10:14:31.237" v="596" actId="404"/>
          <ac:spMkLst>
            <pc:docMk/>
            <pc:sldMk cId="0" sldId="258"/>
            <ac:spMk id="49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6:38.847" v="1071" actId="14100"/>
          <ac:spMkLst>
            <pc:docMk/>
            <pc:sldMk cId="0" sldId="258"/>
            <ac:spMk id="49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5:48.133" v="679" actId="404"/>
          <ac:spMkLst>
            <pc:docMk/>
            <pc:sldMk cId="0" sldId="258"/>
            <ac:spMk id="497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4:53.052" v="659" actId="20577"/>
          <ac:spMkLst>
            <pc:docMk/>
            <pc:sldMk cId="0" sldId="258"/>
            <ac:spMk id="499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6:06.197" v="755" actId="404"/>
          <ac:spMkLst>
            <pc:docMk/>
            <pc:sldMk cId="0" sldId="258"/>
            <ac:spMk id="50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9:47.533" v="1144" actId="5793"/>
          <ac:spMkLst>
            <pc:docMk/>
            <pc:sldMk cId="0" sldId="258"/>
            <ac:spMk id="503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0:49.011" v="158" actId="20577"/>
          <ac:spMkLst>
            <pc:docMk/>
            <pc:sldMk cId="0" sldId="258"/>
            <ac:spMk id="50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02:17.643" v="1305" actId="5793"/>
          <ac:spMkLst>
            <pc:docMk/>
            <pc:sldMk cId="0" sldId="258"/>
            <ac:spMk id="50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03:23.407" v="1328" actId="2711"/>
          <ac:spMkLst>
            <pc:docMk/>
            <pc:sldMk cId="0" sldId="258"/>
            <ac:spMk id="507" creationId="{00000000-0000-0000-0000-000000000000}"/>
          </ac:spMkLst>
        </pc:spChg>
      </pc:sldChg>
      <pc:sldChg chg="modSp mod ord modNotes modNotesTx">
        <pc:chgData name="Pawel Zochowski" userId="f95588df-1b9f-4bb3-9973-c8b438277a7f" providerId="ADAL" clId="{FF5626F2-5D5B-493A-B1AD-1AEA6942C253}" dt="2024-04-23T20:33:36.969" v="1713"/>
        <pc:sldMkLst>
          <pc:docMk/>
          <pc:sldMk cId="0" sldId="259"/>
        </pc:sldMkLst>
        <pc:spChg chg="mod">
          <ac:chgData name="Pawel Zochowski" userId="f95588df-1b9f-4bb3-9973-c8b438277a7f" providerId="ADAL" clId="{FF5626F2-5D5B-493A-B1AD-1AEA6942C253}" dt="2024-04-23T20:29:54.513" v="1639" actId="404"/>
          <ac:spMkLst>
            <pc:docMk/>
            <pc:sldMk cId="0" sldId="259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0:07.160" v="1649" actId="14100"/>
          <ac:spMkLst>
            <pc:docMk/>
            <pc:sldMk cId="0" sldId="259"/>
            <ac:spMk id="551" creationId="{00000000-0000-0000-0000-000000000000}"/>
          </ac:spMkLst>
        </pc:spChg>
      </pc:sldChg>
      <pc:sldChg chg="addSp delSp modSp del mod ord modNotes">
        <pc:chgData name="Pawel Zochowski" userId="f95588df-1b9f-4bb3-9973-c8b438277a7f" providerId="ADAL" clId="{FF5626F2-5D5B-493A-B1AD-1AEA6942C253}" dt="2024-04-23T10:28:35.016" v="1087" actId="47"/>
        <pc:sldMkLst>
          <pc:docMk/>
          <pc:sldMk cId="0" sldId="260"/>
        </pc:sldMkLst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3" creationId="{6A743CB6-9952-CA5F-9A43-B279C19D9A66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4" creationId="{F55A5229-6559-8B56-417E-A5F518F08F13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5" creationId="{C0CBA5A4-3EDA-7872-5DD0-9D201295A87A}"/>
          </ac:spMkLst>
        </pc:spChg>
        <pc:spChg chg="mod">
          <ac:chgData name="Pawel Zochowski" userId="f95588df-1b9f-4bb3-9973-c8b438277a7f" providerId="ADAL" clId="{FF5626F2-5D5B-493A-B1AD-1AEA6942C253}" dt="2024-04-23T10:03:53.499" v="380"/>
          <ac:spMkLst>
            <pc:docMk/>
            <pc:sldMk cId="0" sldId="260"/>
            <ac:spMk id="6" creationId="{64919916-C265-92FB-5E8F-C1A62660C5BA}"/>
          </ac:spMkLst>
        </pc:spChg>
        <pc:spChg chg="mod">
          <ac:chgData name="Pawel Zochowski" userId="f95588df-1b9f-4bb3-9973-c8b438277a7f" providerId="ADAL" clId="{FF5626F2-5D5B-493A-B1AD-1AEA6942C253}" dt="2024-04-23T10:08:45.894" v="467" actId="14100"/>
          <ac:spMkLst>
            <pc:docMk/>
            <pc:sldMk cId="0" sldId="260"/>
            <ac:spMk id="56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8:44.529" v="463" actId="164"/>
          <ac:spMkLst>
            <pc:docMk/>
            <pc:sldMk cId="0" sldId="260"/>
            <ac:spMk id="568" creationId="{00000000-0000-0000-0000-000000000000}"/>
          </ac:spMkLst>
        </pc:spChg>
        <pc:spChg chg="add del mod">
          <ac:chgData name="Pawel Zochowski" userId="f95588df-1b9f-4bb3-9973-c8b438277a7f" providerId="ADAL" clId="{FF5626F2-5D5B-493A-B1AD-1AEA6942C253}" dt="2024-04-23T10:09:13.336" v="491" actId="478"/>
          <ac:spMkLst>
            <pc:docMk/>
            <pc:sldMk cId="0" sldId="260"/>
            <ac:spMk id="571" creationId="{00000000-0000-0000-0000-000000000000}"/>
          </ac:spMkLst>
        </pc:spChg>
        <pc:spChg chg="add del mod">
          <ac:chgData name="Pawel Zochowski" userId="f95588df-1b9f-4bb3-9973-c8b438277a7f" providerId="ADAL" clId="{FF5626F2-5D5B-493A-B1AD-1AEA6942C253}" dt="2024-04-23T10:09:12.023" v="490" actId="478"/>
          <ac:spMkLst>
            <pc:docMk/>
            <pc:sldMk cId="0" sldId="260"/>
            <ac:spMk id="572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07:22.308" v="434" actId="478"/>
          <ac:spMkLst>
            <pc:docMk/>
            <pc:sldMk cId="0" sldId="260"/>
            <ac:spMk id="573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07:24.008" v="435" actId="478"/>
          <ac:spMkLst>
            <pc:docMk/>
            <pc:sldMk cId="0" sldId="260"/>
            <ac:spMk id="57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1:17.643" v="186" actId="14100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2:54.680" v="378" actId="14100"/>
          <ac:spMkLst>
            <pc:docMk/>
            <pc:sldMk cId="0" sldId="260"/>
            <ac:spMk id="57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4:30.560" v="389" actId="14100"/>
          <ac:spMkLst>
            <pc:docMk/>
            <pc:sldMk cId="0" sldId="260"/>
            <ac:spMk id="590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04:49.219" v="426" actId="1076"/>
          <ac:spMkLst>
            <pc:docMk/>
            <pc:sldMk cId="0" sldId="260"/>
            <ac:spMk id="591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0:04:37.770" v="425" actId="1037"/>
          <ac:grpSpMkLst>
            <pc:docMk/>
            <pc:sldMk cId="0" sldId="260"/>
            <ac:grpSpMk id="2" creationId="{4F3C3130-73BE-AEB8-D679-0731427FF0FE}"/>
          </ac:grpSpMkLst>
        </pc:grpChg>
        <pc:grpChg chg="add mod">
          <ac:chgData name="Pawel Zochowski" userId="f95588df-1b9f-4bb3-9973-c8b438277a7f" providerId="ADAL" clId="{FF5626F2-5D5B-493A-B1AD-1AEA6942C253}" dt="2024-04-23T10:08:44.529" v="463" actId="164"/>
          <ac:grpSpMkLst>
            <pc:docMk/>
            <pc:sldMk cId="0" sldId="260"/>
            <ac:grpSpMk id="7" creationId="{500AA0ED-5CC6-9A9A-D889-72B4BA4FED9A}"/>
          </ac:grpSpMkLst>
        </pc:grpChg>
        <pc:grpChg chg="mod">
          <ac:chgData name="Pawel Zochowski" userId="f95588df-1b9f-4bb3-9973-c8b438277a7f" providerId="ADAL" clId="{FF5626F2-5D5B-493A-B1AD-1AEA6942C253}" dt="2024-04-23T10:08:50.257" v="476" actId="14100"/>
          <ac:grpSpMkLst>
            <pc:docMk/>
            <pc:sldMk cId="0" sldId="260"/>
            <ac:grpSpMk id="565" creationId="{00000000-0000-0000-0000-000000000000}"/>
          </ac:grpSpMkLst>
        </pc:grpChg>
        <pc:grpChg chg="mod">
          <ac:chgData name="Pawel Zochowski" userId="f95588df-1b9f-4bb3-9973-c8b438277a7f" providerId="ADAL" clId="{FF5626F2-5D5B-493A-B1AD-1AEA6942C253}" dt="2024-04-23T10:08:44.529" v="463" actId="164"/>
          <ac:grpSpMkLst>
            <pc:docMk/>
            <pc:sldMk cId="0" sldId="260"/>
            <ac:grpSpMk id="567" creationId="{00000000-0000-0000-0000-000000000000}"/>
          </ac:grpSpMkLst>
        </pc:grpChg>
        <pc:grpChg chg="add del">
          <ac:chgData name="Pawel Zochowski" userId="f95588df-1b9f-4bb3-9973-c8b438277a7f" providerId="ADAL" clId="{FF5626F2-5D5B-493A-B1AD-1AEA6942C253}" dt="2024-04-23T10:09:12.023" v="490" actId="478"/>
          <ac:grpSpMkLst>
            <pc:docMk/>
            <pc:sldMk cId="0" sldId="260"/>
            <ac:grpSpMk id="570" creationId="{00000000-0000-0000-0000-000000000000}"/>
          </ac:grpSpMkLst>
        </pc:grpChg>
        <pc:picChg chg="add del mod">
          <ac:chgData name="Pawel Zochowski" userId="f95588df-1b9f-4bb3-9973-c8b438277a7f" providerId="ADAL" clId="{FF5626F2-5D5B-493A-B1AD-1AEA6942C253}" dt="2024-04-23T10:10:00.179" v="493" actId="21"/>
          <ac:picMkLst>
            <pc:docMk/>
            <pc:sldMk cId="0" sldId="260"/>
            <ac:picMk id="8" creationId="{4EF35E7A-6018-839F-1ADA-9493C756EA67}"/>
          </ac:picMkLst>
        </pc:picChg>
        <pc:picChg chg="add del mod">
          <ac:chgData name="Pawel Zochowski" userId="f95588df-1b9f-4bb3-9973-c8b438277a7f" providerId="ADAL" clId="{FF5626F2-5D5B-493A-B1AD-1AEA6942C253}" dt="2024-04-23T10:09:06.460" v="487" actId="478"/>
          <ac:picMkLst>
            <pc:docMk/>
            <pc:sldMk cId="0" sldId="260"/>
            <ac:picMk id="1026" creationId="{4EF35E7A-6018-839F-1ADA-9493C756EA67}"/>
          </ac:picMkLst>
        </pc:picChg>
        <pc:cxnChg chg="mod">
          <ac:chgData name="Pawel Zochowski" userId="f95588df-1b9f-4bb3-9973-c8b438277a7f" providerId="ADAL" clId="{FF5626F2-5D5B-493A-B1AD-1AEA6942C253}" dt="2024-04-23T10:08:49.959" v="475" actId="1076"/>
          <ac:cxnSpMkLst>
            <pc:docMk/>
            <pc:sldMk cId="0" sldId="260"/>
            <ac:cxnSpMk id="569" creationId="{00000000-0000-0000-0000-000000000000}"/>
          </ac:cxnSpMkLst>
        </pc:cxnChg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6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7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89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0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1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2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3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4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5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6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7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8"/>
        </pc:sldMkLst>
      </pc:sldChg>
      <pc:sldChg chg="del">
        <pc:chgData name="Pawel Zochowski" userId="f95588df-1b9f-4bb3-9973-c8b438277a7f" providerId="ADAL" clId="{FF5626F2-5D5B-493A-B1AD-1AEA6942C253}" dt="2024-04-23T20:45:04.019" v="1991" actId="47"/>
        <pc:sldMkLst>
          <pc:docMk/>
          <pc:sldMk cId="0" sldId="299"/>
        </pc:sldMkLst>
      </pc:sldChg>
      <pc:sldChg chg="addSp delSp modSp add mod modNotes">
        <pc:chgData name="Pawel Zochowski" userId="f95588df-1b9f-4bb3-9973-c8b438277a7f" providerId="ADAL" clId="{FF5626F2-5D5B-493A-B1AD-1AEA6942C253}" dt="2024-04-23T10:28:31.332" v="1086" actId="478"/>
        <pc:sldMkLst>
          <pc:docMk/>
          <pc:sldMk cId="0" sldId="300"/>
        </pc:sldMkLst>
        <pc:spChg chg="add del mod">
          <ac:chgData name="Pawel Zochowski" userId="f95588df-1b9f-4bb3-9973-c8b438277a7f" providerId="ADAL" clId="{FF5626F2-5D5B-493A-B1AD-1AEA6942C253}" dt="2024-04-23T10:10:34.224" v="523" actId="478"/>
          <ac:spMkLst>
            <pc:docMk/>
            <pc:sldMk cId="0" sldId="300"/>
            <ac:spMk id="3" creationId="{E369A608-8A5D-2707-1B28-709D0D58704B}"/>
          </ac:spMkLst>
        </pc:spChg>
        <pc:spChg chg="add del mod">
          <ac:chgData name="Pawel Zochowski" userId="f95588df-1b9f-4bb3-9973-c8b438277a7f" providerId="ADAL" clId="{FF5626F2-5D5B-493A-B1AD-1AEA6942C253}" dt="2024-04-23T10:10:37.978" v="525" actId="478"/>
          <ac:spMkLst>
            <pc:docMk/>
            <pc:sldMk cId="0" sldId="300"/>
            <ac:spMk id="5" creationId="{70685923-C710-956B-0444-3D10D08C787C}"/>
          </ac:spMkLst>
        </pc:spChg>
        <pc:spChg chg="add mod">
          <ac:chgData name="Pawel Zochowski" userId="f95588df-1b9f-4bb3-9973-c8b438277a7f" providerId="ADAL" clId="{FF5626F2-5D5B-493A-B1AD-1AEA6942C253}" dt="2024-04-23T10:13:53.828" v="562" actId="14100"/>
          <ac:spMkLst>
            <pc:docMk/>
            <pc:sldMk cId="0" sldId="300"/>
            <ac:spMk id="7" creationId="{76B5667E-F1A9-202A-FA3D-9D2B83AF6FF0}"/>
          </ac:spMkLst>
        </pc:spChg>
        <pc:spChg chg="add mod">
          <ac:chgData name="Pawel Zochowski" userId="f95588df-1b9f-4bb3-9973-c8b438277a7f" providerId="ADAL" clId="{FF5626F2-5D5B-493A-B1AD-1AEA6942C253}" dt="2024-04-23T10:12:42.387" v="555" actId="1076"/>
          <ac:spMkLst>
            <pc:docMk/>
            <pc:sldMk cId="0" sldId="300"/>
            <ac:spMk id="9" creationId="{7A0A8324-1E6C-6125-6EC0-CEBEE962F3C6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1" creationId="{260DDB2A-FF5F-7BFF-C3F1-F7315F9AE081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2" creationId="{DA142AE0-20EA-0F6A-ED62-1A11EA225280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3" creationId="{1BA0E755-AD7B-1F10-2A43-F9183715B997}"/>
          </ac:spMkLst>
        </pc:spChg>
        <pc:spChg chg="mod">
          <ac:chgData name="Pawel Zochowski" userId="f95588df-1b9f-4bb3-9973-c8b438277a7f" providerId="ADAL" clId="{FF5626F2-5D5B-493A-B1AD-1AEA6942C253}" dt="2024-04-23T10:12:36.818" v="552"/>
          <ac:spMkLst>
            <pc:docMk/>
            <pc:sldMk cId="0" sldId="300"/>
            <ac:spMk id="14" creationId="{E67B7F44-826B-BA56-1505-12FA5481E695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6" creationId="{C1AB7FAF-CC3B-D6F3-6E3D-2488A1950246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7" creationId="{D31EF332-18FA-B5BD-4D8D-9AED04BC18D0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18" creationId="{EFEEA1DC-8557-0DFC-CA4B-C86A50608882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20" creationId="{8F5935F9-0F4C-3C82-6B8E-07A641B635E5}"/>
          </ac:spMkLst>
        </pc:spChg>
        <pc:spChg chg="mod">
          <ac:chgData name="Pawel Zochowski" userId="f95588df-1b9f-4bb3-9973-c8b438277a7f" providerId="ADAL" clId="{FF5626F2-5D5B-493A-B1AD-1AEA6942C253}" dt="2024-04-23T10:27:44.363" v="1072"/>
          <ac:spMkLst>
            <pc:docMk/>
            <pc:sldMk cId="0" sldId="300"/>
            <ac:spMk id="21" creationId="{570CC8F1-D5C4-2969-E594-37FF9F46B4D2}"/>
          </ac:spMkLst>
        </pc:spChg>
        <pc:spChg chg="mod">
          <ac:chgData name="Pawel Zochowski" userId="f95588df-1b9f-4bb3-9973-c8b438277a7f" providerId="ADAL" clId="{FF5626F2-5D5B-493A-B1AD-1AEA6942C253}" dt="2024-04-23T10:28:17.052" v="1080"/>
          <ac:spMkLst>
            <pc:docMk/>
            <pc:sldMk cId="0" sldId="300"/>
            <ac:spMk id="23" creationId="{95FAD4D1-89B7-4B19-E53D-57ED30453D63}"/>
          </ac:spMkLst>
        </pc:spChg>
        <pc:spChg chg="mod">
          <ac:chgData name="Pawel Zochowski" userId="f95588df-1b9f-4bb3-9973-c8b438277a7f" providerId="ADAL" clId="{FF5626F2-5D5B-493A-B1AD-1AEA6942C253}" dt="2024-04-23T10:28:17.052" v="1080"/>
          <ac:spMkLst>
            <pc:docMk/>
            <pc:sldMk cId="0" sldId="300"/>
            <ac:spMk id="24" creationId="{E6860957-4A06-0C94-D97F-655E9991111B}"/>
          </ac:spMkLst>
        </pc:spChg>
        <pc:spChg chg="mod">
          <ac:chgData name="Pawel Zochowski" userId="f95588df-1b9f-4bb3-9973-c8b438277a7f" providerId="ADAL" clId="{FF5626F2-5D5B-493A-B1AD-1AEA6942C253}" dt="2024-04-23T10:28:23.924" v="1082"/>
          <ac:spMkLst>
            <pc:docMk/>
            <pc:sldMk cId="0" sldId="300"/>
            <ac:spMk id="26" creationId="{B75057FD-9101-40BC-D80B-33D46E9D1F76}"/>
          </ac:spMkLst>
        </pc:spChg>
        <pc:spChg chg="mod">
          <ac:chgData name="Pawel Zochowski" userId="f95588df-1b9f-4bb3-9973-c8b438277a7f" providerId="ADAL" clId="{FF5626F2-5D5B-493A-B1AD-1AEA6942C253}" dt="2024-04-23T10:28:23.924" v="1082"/>
          <ac:spMkLst>
            <pc:docMk/>
            <pc:sldMk cId="0" sldId="300"/>
            <ac:spMk id="27" creationId="{111C9463-E4E8-4083-6FCB-244BBD59D444}"/>
          </ac:spMkLst>
        </pc:spChg>
        <pc:spChg chg="mod">
          <ac:chgData name="Pawel Zochowski" userId="f95588df-1b9f-4bb3-9973-c8b438277a7f" providerId="ADAL" clId="{FF5626F2-5D5B-493A-B1AD-1AEA6942C253}" dt="2024-04-23T10:10:25.725" v="518" actId="20577"/>
          <ac:spMkLst>
            <pc:docMk/>
            <pc:sldMk cId="0" sldId="300"/>
            <ac:spMk id="94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08.085" v="534" actId="14100"/>
          <ac:spMkLst>
            <pc:docMk/>
            <pc:sldMk cId="0" sldId="300"/>
            <ac:spMk id="95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00.960" v="533" actId="14100"/>
          <ac:spMkLst>
            <pc:docMk/>
            <pc:sldMk cId="0" sldId="300"/>
            <ac:spMk id="958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1:28.212" v="537" actId="1076"/>
          <ac:spMkLst>
            <pc:docMk/>
            <pc:sldMk cId="0" sldId="300"/>
            <ac:spMk id="961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2:13.521" v="547" actId="14100"/>
          <ac:spMkLst>
            <pc:docMk/>
            <pc:sldMk cId="0" sldId="300"/>
            <ac:spMk id="968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12:17.680" v="549" actId="14100"/>
          <ac:spMkLst>
            <pc:docMk/>
            <pc:sldMk cId="0" sldId="300"/>
            <ac:spMk id="969" creationId="{00000000-0000-0000-0000-000000000000}"/>
          </ac:spMkLst>
        </pc:spChg>
        <pc:spChg chg="del mod">
          <ac:chgData name="Pawel Zochowski" userId="f95588df-1b9f-4bb3-9973-c8b438277a7f" providerId="ADAL" clId="{FF5626F2-5D5B-493A-B1AD-1AEA6942C253}" dt="2024-04-23T10:10:32.188" v="522" actId="478"/>
          <ac:spMkLst>
            <pc:docMk/>
            <pc:sldMk cId="0" sldId="300"/>
            <ac:spMk id="970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10:36.065" v="524" actId="478"/>
          <ac:spMkLst>
            <pc:docMk/>
            <pc:sldMk cId="0" sldId="300"/>
            <ac:spMk id="971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0:10:43.414" v="528" actId="478"/>
          <ac:spMkLst>
            <pc:docMk/>
            <pc:sldMk cId="0" sldId="300"/>
            <ac:spMk id="972" creationId="{00000000-0000-0000-0000-000000000000}"/>
          </ac:spMkLst>
        </pc:spChg>
        <pc:spChg chg="del topLvl">
          <ac:chgData name="Pawel Zochowski" userId="f95588df-1b9f-4bb3-9973-c8b438277a7f" providerId="ADAL" clId="{FF5626F2-5D5B-493A-B1AD-1AEA6942C253}" dt="2024-04-23T10:10:46.068" v="529" actId="478"/>
          <ac:spMkLst>
            <pc:docMk/>
            <pc:sldMk cId="0" sldId="300"/>
            <ac:spMk id="974" creationId="{00000000-0000-0000-0000-000000000000}"/>
          </ac:spMkLst>
        </pc:spChg>
        <pc:spChg chg="del topLvl">
          <ac:chgData name="Pawel Zochowski" userId="f95588df-1b9f-4bb3-9973-c8b438277a7f" providerId="ADAL" clId="{FF5626F2-5D5B-493A-B1AD-1AEA6942C253}" dt="2024-04-23T10:10:48.376" v="530" actId="478"/>
          <ac:spMkLst>
            <pc:docMk/>
            <pc:sldMk cId="0" sldId="300"/>
            <ac:spMk id="97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8:07.310" v="1079" actId="1076"/>
          <ac:spMkLst>
            <pc:docMk/>
            <pc:sldMk cId="0" sldId="300"/>
            <ac:spMk id="97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0:28:05.441" v="1078" actId="1076"/>
          <ac:spMkLst>
            <pc:docMk/>
            <pc:sldMk cId="0" sldId="300"/>
            <ac:spMk id="977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0:13:54.937" v="564" actId="1037"/>
          <ac:grpSpMkLst>
            <pc:docMk/>
            <pc:sldMk cId="0" sldId="300"/>
            <ac:grpSpMk id="10" creationId="{CEB3EC62-FB5B-4055-9967-7DD7424F7E50}"/>
          </ac:grpSpMkLst>
        </pc:grpChg>
        <pc:grpChg chg="add mod">
          <ac:chgData name="Pawel Zochowski" userId="f95588df-1b9f-4bb3-9973-c8b438277a7f" providerId="ADAL" clId="{FF5626F2-5D5B-493A-B1AD-1AEA6942C253}" dt="2024-04-23T10:27:51.875" v="1073" actId="1076"/>
          <ac:grpSpMkLst>
            <pc:docMk/>
            <pc:sldMk cId="0" sldId="300"/>
            <ac:grpSpMk id="15" creationId="{3B9E54D4-61BF-A762-5D4D-BFE212EC15AD}"/>
          </ac:grpSpMkLst>
        </pc:grpChg>
        <pc:grpChg chg="mod">
          <ac:chgData name="Pawel Zochowski" userId="f95588df-1b9f-4bb3-9973-c8b438277a7f" providerId="ADAL" clId="{FF5626F2-5D5B-493A-B1AD-1AEA6942C253}" dt="2024-04-23T10:27:44.363" v="1072"/>
          <ac:grpSpMkLst>
            <pc:docMk/>
            <pc:sldMk cId="0" sldId="300"/>
            <ac:grpSpMk id="19" creationId="{FCD59FEF-E11C-1367-0EAF-20818AD33133}"/>
          </ac:grpSpMkLst>
        </pc:grpChg>
        <pc:grpChg chg="add del mod">
          <ac:chgData name="Pawel Zochowski" userId="f95588df-1b9f-4bb3-9973-c8b438277a7f" providerId="ADAL" clId="{FF5626F2-5D5B-493A-B1AD-1AEA6942C253}" dt="2024-04-23T10:28:30.955" v="1085" actId="478"/>
          <ac:grpSpMkLst>
            <pc:docMk/>
            <pc:sldMk cId="0" sldId="300"/>
            <ac:grpSpMk id="22" creationId="{676795F6-385D-F82E-F595-0666AD3AC521}"/>
          </ac:grpSpMkLst>
        </pc:grpChg>
        <pc:grpChg chg="add del mod">
          <ac:chgData name="Pawel Zochowski" userId="f95588df-1b9f-4bb3-9973-c8b438277a7f" providerId="ADAL" clId="{FF5626F2-5D5B-493A-B1AD-1AEA6942C253}" dt="2024-04-23T10:28:31.332" v="1086" actId="478"/>
          <ac:grpSpMkLst>
            <pc:docMk/>
            <pc:sldMk cId="0" sldId="300"/>
            <ac:grpSpMk id="25" creationId="{BE011D02-91DD-92CB-3649-90C87FB45B9D}"/>
          </ac:grpSpMkLst>
        </pc:grpChg>
        <pc:grpChg chg="del">
          <ac:chgData name="Pawel Zochowski" userId="f95588df-1b9f-4bb3-9973-c8b438277a7f" providerId="ADAL" clId="{FF5626F2-5D5B-493A-B1AD-1AEA6942C253}" dt="2024-04-23T10:10:29.747" v="519" actId="478"/>
          <ac:grpSpMkLst>
            <pc:docMk/>
            <pc:sldMk cId="0" sldId="300"/>
            <ac:grpSpMk id="942" creationId="{00000000-0000-0000-0000-000000000000}"/>
          </ac:grpSpMkLst>
        </pc:grpChg>
        <pc:grpChg chg="mod">
          <ac:chgData name="Pawel Zochowski" userId="f95588df-1b9f-4bb3-9973-c8b438277a7f" providerId="ADAL" clId="{FF5626F2-5D5B-493A-B1AD-1AEA6942C253}" dt="2024-04-23T10:12:44.645" v="557" actId="1076"/>
          <ac:grpSpMkLst>
            <pc:docMk/>
            <pc:sldMk cId="0" sldId="300"/>
            <ac:grpSpMk id="954" creationId="{00000000-0000-0000-0000-000000000000}"/>
          </ac:grpSpMkLst>
        </pc:grpChg>
        <pc:grpChg chg="add del">
          <ac:chgData name="Pawel Zochowski" userId="f95588df-1b9f-4bb3-9973-c8b438277a7f" providerId="ADAL" clId="{FF5626F2-5D5B-493A-B1AD-1AEA6942C253}" dt="2024-04-23T10:10:46.068" v="529" actId="478"/>
          <ac:grpSpMkLst>
            <pc:docMk/>
            <pc:sldMk cId="0" sldId="300"/>
            <ac:grpSpMk id="973" creationId="{00000000-0000-0000-0000-000000000000}"/>
          </ac:grpSpMkLst>
        </pc:grpChg>
        <pc:picChg chg="add mod">
          <ac:chgData name="Pawel Zochowski" userId="f95588df-1b9f-4bb3-9973-c8b438277a7f" providerId="ADAL" clId="{FF5626F2-5D5B-493A-B1AD-1AEA6942C253}" dt="2024-04-23T10:10:01.742" v="494"/>
          <ac:picMkLst>
            <pc:docMk/>
            <pc:sldMk cId="0" sldId="300"/>
            <ac:picMk id="8" creationId="{4EF35E7A-6018-839F-1ADA-9493C756EA67}"/>
          </ac:picMkLst>
        </pc:picChg>
        <pc:picChg chg="del">
          <ac:chgData name="Pawel Zochowski" userId="f95588df-1b9f-4bb3-9973-c8b438277a7f" providerId="ADAL" clId="{FF5626F2-5D5B-493A-B1AD-1AEA6942C253}" dt="2024-04-23T10:10:30.600" v="520" actId="478"/>
          <ac:picMkLst>
            <pc:docMk/>
            <pc:sldMk cId="0" sldId="300"/>
            <ac:picMk id="966" creationId="{00000000-0000-0000-0000-000000000000}"/>
          </ac:picMkLst>
        </pc:picChg>
        <pc:picChg chg="mod">
          <ac:chgData name="Pawel Zochowski" userId="f95588df-1b9f-4bb3-9973-c8b438277a7f" providerId="ADAL" clId="{FF5626F2-5D5B-493A-B1AD-1AEA6942C253}" dt="2024-04-23T10:10:15.224" v="497" actId="14826"/>
          <ac:picMkLst>
            <pc:docMk/>
            <pc:sldMk cId="0" sldId="300"/>
            <ac:picMk id="967" creationId="{00000000-0000-0000-0000-000000000000}"/>
          </ac:picMkLst>
        </pc:picChg>
        <pc:picChg chg="add">
          <ac:chgData name="Pawel Zochowski" userId="f95588df-1b9f-4bb3-9973-c8b438277a7f" providerId="ADAL" clId="{FF5626F2-5D5B-493A-B1AD-1AEA6942C253}" dt="2024-04-23T10:10:05.578" v="495"/>
          <ac:picMkLst>
            <pc:docMk/>
            <pc:sldMk cId="0" sldId="300"/>
            <ac:picMk id="2050" creationId="{5DDECD40-1A6B-15BE-BB9D-CCD68AA5763C}"/>
          </ac:picMkLst>
        </pc:picChg>
        <pc:picChg chg="add">
          <ac:chgData name="Pawel Zochowski" userId="f95588df-1b9f-4bb3-9973-c8b438277a7f" providerId="ADAL" clId="{FF5626F2-5D5B-493A-B1AD-1AEA6942C253}" dt="2024-04-23T10:10:07.276" v="496"/>
          <ac:picMkLst>
            <pc:docMk/>
            <pc:sldMk cId="0" sldId="300"/>
            <ac:picMk id="2052" creationId="{F366ACB3-C0B3-8C8F-BEEC-975B3AB167E2}"/>
          </ac:picMkLst>
        </pc:picChg>
        <pc:cxnChg chg="mod">
          <ac:chgData name="Pawel Zochowski" userId="f95588df-1b9f-4bb3-9973-c8b438277a7f" providerId="ADAL" clId="{FF5626F2-5D5B-493A-B1AD-1AEA6942C253}" dt="2024-04-23T10:11:15.403" v="535" actId="14100"/>
          <ac:cxnSpMkLst>
            <pc:docMk/>
            <pc:sldMk cId="0" sldId="300"/>
            <ac:cxnSpMk id="959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3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4" creationId="{00000000-0000-0000-0000-000000000000}"/>
          </ac:cxnSpMkLst>
        </pc:cxnChg>
        <pc:cxnChg chg="mod">
          <ac:chgData name="Pawel Zochowski" userId="f95588df-1b9f-4bb3-9973-c8b438277a7f" providerId="ADAL" clId="{FF5626F2-5D5B-493A-B1AD-1AEA6942C253}" dt="2024-04-23T10:11:28.212" v="537" actId="1076"/>
          <ac:cxnSpMkLst>
            <pc:docMk/>
            <pc:sldMk cId="0" sldId="300"/>
            <ac:cxnSpMk id="965" creationId="{00000000-0000-0000-0000-000000000000}"/>
          </ac:cxnSpMkLst>
        </pc:cxnChg>
      </pc:sldChg>
      <pc:sldChg chg="modSp add mod modNotesTx">
        <pc:chgData name="Pawel Zochowski" userId="f95588df-1b9f-4bb3-9973-c8b438277a7f" providerId="ADAL" clId="{FF5626F2-5D5B-493A-B1AD-1AEA6942C253}" dt="2024-04-23T20:40:16.026" v="1922" actId="404"/>
        <pc:sldMkLst>
          <pc:docMk/>
          <pc:sldMk cId="1018358840" sldId="301"/>
        </pc:sldMkLst>
        <pc:spChg chg="mod">
          <ac:chgData name="Pawel Zochowski" userId="f95588df-1b9f-4bb3-9973-c8b438277a7f" providerId="ADAL" clId="{FF5626F2-5D5B-493A-B1AD-1AEA6942C253}" dt="2024-04-23T11:34:57.715" v="1527" actId="20577"/>
          <ac:spMkLst>
            <pc:docMk/>
            <pc:sldMk cId="1018358840" sldId="301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16.026" v="1922" actId="404"/>
          <ac:spMkLst>
            <pc:docMk/>
            <pc:sldMk cId="1018358840" sldId="301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3:22.035" v="1712" actId="14100"/>
          <ac:spMkLst>
            <pc:docMk/>
            <pc:sldMk cId="1018358840" sldId="301"/>
            <ac:spMk id="551" creationId="{00000000-0000-0000-0000-000000000000}"/>
          </ac:spMkLst>
        </pc:spChg>
      </pc:sldChg>
      <pc:sldChg chg="modSp add mod modNotesTx">
        <pc:chgData name="Pawel Zochowski" userId="f95588df-1b9f-4bb3-9973-c8b438277a7f" providerId="ADAL" clId="{FF5626F2-5D5B-493A-B1AD-1AEA6942C253}" dt="2024-04-23T20:41:09.225" v="1942"/>
        <pc:sldMkLst>
          <pc:docMk/>
          <pc:sldMk cId="2884939693" sldId="302"/>
        </pc:sldMkLst>
        <pc:spChg chg="mod">
          <ac:chgData name="Pawel Zochowski" userId="f95588df-1b9f-4bb3-9973-c8b438277a7f" providerId="ADAL" clId="{FF5626F2-5D5B-493A-B1AD-1AEA6942C253}" dt="2024-04-23T11:35:08.986" v="1532" actId="14100"/>
          <ac:spMkLst>
            <pc:docMk/>
            <pc:sldMk cId="2884939693" sldId="302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27.662" v="1924" actId="404"/>
          <ac:spMkLst>
            <pc:docMk/>
            <pc:sldMk cId="2884939693" sldId="302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0:51.224" v="1941" actId="14100"/>
          <ac:spMkLst>
            <pc:docMk/>
            <pc:sldMk cId="2884939693" sldId="302"/>
            <ac:spMk id="551" creationId="{00000000-0000-0000-0000-000000000000}"/>
          </ac:spMkLst>
        </pc:spChg>
      </pc:sldChg>
      <pc:sldChg chg="modSp add mod modNotesTx">
        <pc:chgData name="Pawel Zochowski" userId="f95588df-1b9f-4bb3-9973-c8b438277a7f" providerId="ADAL" clId="{FF5626F2-5D5B-493A-B1AD-1AEA6942C253}" dt="2024-04-23T20:46:24.128" v="2132" actId="20577"/>
        <pc:sldMkLst>
          <pc:docMk/>
          <pc:sldMk cId="297524765" sldId="303"/>
        </pc:sldMkLst>
        <pc:spChg chg="mod">
          <ac:chgData name="Pawel Zochowski" userId="f95588df-1b9f-4bb3-9973-c8b438277a7f" providerId="ADAL" clId="{FF5626F2-5D5B-493A-B1AD-1AEA6942C253}" dt="2024-04-23T11:35:17.142" v="1535" actId="14100"/>
          <ac:spMkLst>
            <pc:docMk/>
            <pc:sldMk cId="297524765" sldId="303"/>
            <ac:spMk id="54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5:23.735" v="1999" actId="404"/>
          <ac:spMkLst>
            <pc:docMk/>
            <pc:sldMk cId="297524765" sldId="303"/>
            <ac:spMk id="546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46:24.128" v="2132" actId="20577"/>
          <ac:spMkLst>
            <pc:docMk/>
            <pc:sldMk cId="297524765" sldId="303"/>
            <ac:spMk id="551" creationId="{00000000-0000-0000-0000-000000000000}"/>
          </ac:spMkLst>
        </pc:spChg>
      </pc:sldChg>
      <pc:sldChg chg="add del">
        <pc:chgData name="Pawel Zochowski" userId="f95588df-1b9f-4bb3-9973-c8b438277a7f" providerId="ADAL" clId="{FF5626F2-5D5B-493A-B1AD-1AEA6942C253}" dt="2024-04-23T20:45:04.019" v="1991" actId="47"/>
        <pc:sldMkLst>
          <pc:docMk/>
          <pc:sldMk cId="3564253542" sldId="304"/>
        </pc:sldMkLst>
      </pc:sldChg>
      <pc:sldChg chg="addSp delSp modSp add mod">
        <pc:chgData name="Pawel Zochowski" userId="f95588df-1b9f-4bb3-9973-c8b438277a7f" providerId="ADAL" clId="{FF5626F2-5D5B-493A-B1AD-1AEA6942C253}" dt="2024-04-23T11:42:10.573" v="1627" actId="14100"/>
        <pc:sldMkLst>
          <pc:docMk/>
          <pc:sldMk cId="3517816597" sldId="305"/>
        </pc:sldMkLst>
        <pc:spChg chg="add del mod">
          <ac:chgData name="Pawel Zochowski" userId="f95588df-1b9f-4bb3-9973-c8b438277a7f" providerId="ADAL" clId="{FF5626F2-5D5B-493A-B1AD-1AEA6942C253}" dt="2024-04-23T11:36:17.809" v="1564" actId="478"/>
          <ac:spMkLst>
            <pc:docMk/>
            <pc:sldMk cId="3517816597" sldId="305"/>
            <ac:spMk id="3" creationId="{1E7687CD-D285-1493-019B-C072EACA4E2D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5" creationId="{BB313AFC-EF72-EE63-BE13-AA5FBB4859E7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6" creationId="{8E3E8050-883D-EA13-6BBF-4FAECBEA2A5F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7" creationId="{2B42E9D1-5308-E101-2D58-1CA3D92A572E}"/>
          </ac:spMkLst>
        </pc:spChg>
        <pc:spChg chg="mod">
          <ac:chgData name="Pawel Zochowski" userId="f95588df-1b9f-4bb3-9973-c8b438277a7f" providerId="ADAL" clId="{FF5626F2-5D5B-493A-B1AD-1AEA6942C253}" dt="2024-04-23T11:39:33.761" v="1595"/>
          <ac:spMkLst>
            <pc:docMk/>
            <pc:sldMk cId="3517816597" sldId="305"/>
            <ac:spMk id="8" creationId="{6451129D-55DD-8766-6B11-7E7400856E1D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0" creationId="{B5B643DE-FD67-C9EC-59DD-AF4B4C6332F3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1" creationId="{30E10515-B515-18D0-C56E-3D565E867D6F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2" creationId="{0FFE600E-C19A-AB68-E129-3F1C017B4B84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3" creationId="{77903CA9-613D-4668-99AF-5A6792C9363C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4" creationId="{2797899D-5C6B-2588-D883-0466D28DEA08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5" creationId="{E63CB7B2-9048-698F-E78A-D52F663EF229}"/>
          </ac:spMkLst>
        </pc:spChg>
        <pc:spChg chg="mod">
          <ac:chgData name="Pawel Zochowski" userId="f95588df-1b9f-4bb3-9973-c8b438277a7f" providerId="ADAL" clId="{FF5626F2-5D5B-493A-B1AD-1AEA6942C253}" dt="2024-04-23T11:40:17.563" v="1596"/>
          <ac:spMkLst>
            <pc:docMk/>
            <pc:sldMk cId="3517816597" sldId="305"/>
            <ac:spMk id="16" creationId="{4B1A2B96-E72E-3505-D78E-37CC95A7FAF6}"/>
          </ac:spMkLst>
        </pc:spChg>
        <pc:spChg chg="add mod">
          <ac:chgData name="Pawel Zochowski" userId="f95588df-1b9f-4bb3-9973-c8b438277a7f" providerId="ADAL" clId="{FF5626F2-5D5B-493A-B1AD-1AEA6942C253}" dt="2024-04-23T11:41:54.404" v="1618" actId="164"/>
          <ac:spMkLst>
            <pc:docMk/>
            <pc:sldMk cId="3517816597" sldId="305"/>
            <ac:spMk id="17" creationId="{66F7CC2D-4016-51B9-7DED-4F405297D284}"/>
          </ac:spMkLst>
        </pc:spChg>
        <pc:spChg chg="add del mod">
          <ac:chgData name="Pawel Zochowski" userId="f95588df-1b9f-4bb3-9973-c8b438277a7f" providerId="ADAL" clId="{FF5626F2-5D5B-493A-B1AD-1AEA6942C253}" dt="2024-04-23T11:42:10.573" v="1627" actId="14100"/>
          <ac:spMkLst>
            <pc:docMk/>
            <pc:sldMk cId="3517816597" sldId="305"/>
            <ac:spMk id="1235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11:36:17.148" v="1562" actId="14100"/>
          <ac:spMkLst>
            <pc:docMk/>
            <pc:sldMk cId="3517816597" sldId="305"/>
            <ac:spMk id="1236" creationId="{00000000-0000-0000-0000-000000000000}"/>
          </ac:spMkLst>
        </pc:spChg>
        <pc:spChg chg="del">
          <ac:chgData name="Pawel Zochowski" userId="f95588df-1b9f-4bb3-9973-c8b438277a7f" providerId="ADAL" clId="{FF5626F2-5D5B-493A-B1AD-1AEA6942C253}" dt="2024-04-23T11:37:14.081" v="1593" actId="478"/>
          <ac:spMkLst>
            <pc:docMk/>
            <pc:sldMk cId="3517816597" sldId="305"/>
            <ac:spMk id="1237" creationId="{00000000-0000-0000-0000-000000000000}"/>
          </ac:spMkLst>
        </pc:spChg>
        <pc:grpChg chg="add mod">
          <ac:chgData name="Pawel Zochowski" userId="f95588df-1b9f-4bb3-9973-c8b438277a7f" providerId="ADAL" clId="{FF5626F2-5D5B-493A-B1AD-1AEA6942C253}" dt="2024-04-23T11:41:54.404" v="1618" actId="164"/>
          <ac:grpSpMkLst>
            <pc:docMk/>
            <pc:sldMk cId="3517816597" sldId="305"/>
            <ac:grpSpMk id="4" creationId="{080DAE3B-E3B4-5C21-0EBD-06E8C5746412}"/>
          </ac:grpSpMkLst>
        </pc:grpChg>
        <pc:grpChg chg="add mod">
          <ac:chgData name="Pawel Zochowski" userId="f95588df-1b9f-4bb3-9973-c8b438277a7f" providerId="ADAL" clId="{FF5626F2-5D5B-493A-B1AD-1AEA6942C253}" dt="2024-04-23T11:41:54.404" v="1618" actId="164"/>
          <ac:grpSpMkLst>
            <pc:docMk/>
            <pc:sldMk cId="3517816597" sldId="305"/>
            <ac:grpSpMk id="9" creationId="{1E9B03F0-6E30-AA6E-92E4-6660367D6B41}"/>
          </ac:grpSpMkLst>
        </pc:grpChg>
        <pc:grpChg chg="add mod">
          <ac:chgData name="Pawel Zochowski" userId="f95588df-1b9f-4bb3-9973-c8b438277a7f" providerId="ADAL" clId="{FF5626F2-5D5B-493A-B1AD-1AEA6942C253}" dt="2024-04-23T11:42:00.191" v="1619" actId="1076"/>
          <ac:grpSpMkLst>
            <pc:docMk/>
            <pc:sldMk cId="3517816597" sldId="305"/>
            <ac:grpSpMk id="18" creationId="{2801F228-8C55-CB74-9F98-3BC676054C35}"/>
          </ac:grpSpMkLst>
        </pc:grpChg>
        <pc:grpChg chg="add del">
          <ac:chgData name="Pawel Zochowski" userId="f95588df-1b9f-4bb3-9973-c8b438277a7f" providerId="ADAL" clId="{FF5626F2-5D5B-493A-B1AD-1AEA6942C253}" dt="2024-04-23T11:37:08.509" v="1592" actId="478"/>
          <ac:grpSpMkLst>
            <pc:docMk/>
            <pc:sldMk cId="3517816597" sldId="305"/>
            <ac:grpSpMk id="1249" creationId="{00000000-0000-0000-0000-000000000000}"/>
          </ac:grpSpMkLst>
        </pc:grpChg>
      </pc:sldChg>
      <pc:sldChg chg="addSp delSp modSp add mod">
        <pc:chgData name="Pawel Zochowski" userId="f95588df-1b9f-4bb3-9973-c8b438277a7f" providerId="ADAL" clId="{FF5626F2-5D5B-493A-B1AD-1AEA6942C253}" dt="2024-04-23T20:32:49.714" v="1701" actId="1076"/>
        <pc:sldMkLst>
          <pc:docMk/>
          <pc:sldMk cId="1650377916" sldId="306"/>
        </pc:sldMkLst>
        <pc:spChg chg="mod">
          <ac:chgData name="Pawel Zochowski" userId="f95588df-1b9f-4bb3-9973-c8b438277a7f" providerId="ADAL" clId="{FF5626F2-5D5B-493A-B1AD-1AEA6942C253}" dt="2024-04-23T20:30:41.089" v="1661" actId="20577"/>
          <ac:spMkLst>
            <pc:docMk/>
            <pc:sldMk cId="1650377916" sldId="306"/>
            <ac:spMk id="1104" creationId="{00000000-0000-0000-0000-000000000000}"/>
          </ac:spMkLst>
        </pc:spChg>
        <pc:spChg chg="mod">
          <ac:chgData name="Pawel Zochowski" userId="f95588df-1b9f-4bb3-9973-c8b438277a7f" providerId="ADAL" clId="{FF5626F2-5D5B-493A-B1AD-1AEA6942C253}" dt="2024-04-23T20:31:57.709" v="1693" actId="12"/>
          <ac:spMkLst>
            <pc:docMk/>
            <pc:sldMk cId="1650377916" sldId="306"/>
            <ac:spMk id="1105" creationId="{00000000-0000-0000-0000-000000000000}"/>
          </ac:spMkLst>
        </pc:spChg>
        <pc:grpChg chg="del">
          <ac:chgData name="Pawel Zochowski" userId="f95588df-1b9f-4bb3-9973-c8b438277a7f" providerId="ADAL" clId="{FF5626F2-5D5B-493A-B1AD-1AEA6942C253}" dt="2024-04-23T20:32:44.677" v="1700" actId="478"/>
          <ac:grpSpMkLst>
            <pc:docMk/>
            <pc:sldMk cId="1650377916" sldId="306"/>
            <ac:grpSpMk id="1108" creationId="{00000000-0000-0000-0000-000000000000}"/>
          </ac:grpSpMkLst>
        </pc:grpChg>
        <pc:picChg chg="add mod">
          <ac:chgData name="Pawel Zochowski" userId="f95588df-1b9f-4bb3-9973-c8b438277a7f" providerId="ADAL" clId="{FF5626F2-5D5B-493A-B1AD-1AEA6942C253}" dt="2024-04-23T20:32:49.714" v="1701" actId="1076"/>
          <ac:picMkLst>
            <pc:docMk/>
            <pc:sldMk cId="1650377916" sldId="306"/>
            <ac:picMk id="3" creationId="{95EA713F-A15F-17D5-32E7-B65646641FB3}"/>
          </ac:picMkLst>
        </pc:picChg>
        <pc:picChg chg="del">
          <ac:chgData name="Pawel Zochowski" userId="f95588df-1b9f-4bb3-9973-c8b438277a7f" providerId="ADAL" clId="{FF5626F2-5D5B-493A-B1AD-1AEA6942C253}" dt="2024-04-23T20:32:00.566" v="1694" actId="478"/>
          <ac:picMkLst>
            <pc:docMk/>
            <pc:sldMk cId="1650377916" sldId="306"/>
            <ac:picMk id="1113" creationId="{00000000-0000-0000-0000-000000000000}"/>
          </ac:picMkLst>
        </pc:picChg>
      </pc:sldChg>
      <pc:sldChg chg="addSp delSp modSp new mod modClrScheme chgLayout">
        <pc:chgData name="Pawel Zochowski" userId="f95588df-1b9f-4bb3-9973-c8b438277a7f" providerId="ADAL" clId="{FF5626F2-5D5B-493A-B1AD-1AEA6942C253}" dt="2024-04-23T20:36:11.292" v="1748" actId="12788"/>
        <pc:sldMkLst>
          <pc:docMk/>
          <pc:sldMk cId="2565530659" sldId="307"/>
        </pc:sldMkLst>
        <pc:spChg chg="del mod ord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2" creationId="{8487B3B0-3FDE-2AA4-4347-449CAE430864}"/>
          </ac:spMkLst>
        </pc:spChg>
        <pc:spChg chg="del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3" creationId="{ADCE4DBF-7886-3D03-707C-19D30FC08B7A}"/>
          </ac:spMkLst>
        </pc:spChg>
        <pc:spChg chg="del mod ord">
          <ac:chgData name="Pawel Zochowski" userId="f95588df-1b9f-4bb3-9973-c8b438277a7f" providerId="ADAL" clId="{FF5626F2-5D5B-493A-B1AD-1AEA6942C253}" dt="2024-04-23T20:34:06.109" v="1716" actId="700"/>
          <ac:spMkLst>
            <pc:docMk/>
            <pc:sldMk cId="2565530659" sldId="307"/>
            <ac:spMk id="4" creationId="{81844FAA-A22E-6847-5A9B-8E27FCD16081}"/>
          </ac:spMkLst>
        </pc:spChg>
        <pc:spChg chg="add mod ord">
          <ac:chgData name="Pawel Zochowski" userId="f95588df-1b9f-4bb3-9973-c8b438277a7f" providerId="ADAL" clId="{FF5626F2-5D5B-493A-B1AD-1AEA6942C253}" dt="2024-04-23T20:34:33.492" v="1735" actId="20577"/>
          <ac:spMkLst>
            <pc:docMk/>
            <pc:sldMk cId="2565530659" sldId="307"/>
            <ac:spMk id="5" creationId="{D5E3F765-2C77-2CEE-BC48-F28E3804DA72}"/>
          </ac:spMkLst>
        </pc:spChg>
        <pc:spChg chg="add del mod ord">
          <ac:chgData name="Pawel Zochowski" userId="f95588df-1b9f-4bb3-9973-c8b438277a7f" providerId="ADAL" clId="{FF5626F2-5D5B-493A-B1AD-1AEA6942C253}" dt="2024-04-23T20:34:37.033" v="1736" actId="478"/>
          <ac:spMkLst>
            <pc:docMk/>
            <pc:sldMk cId="2565530659" sldId="307"/>
            <ac:spMk id="6" creationId="{20260BDC-9819-C872-38ED-1961A5DFE8F8}"/>
          </ac:spMkLst>
        </pc:spChg>
        <pc:picChg chg="add mod">
          <ac:chgData name="Pawel Zochowski" userId="f95588df-1b9f-4bb3-9973-c8b438277a7f" providerId="ADAL" clId="{FF5626F2-5D5B-493A-B1AD-1AEA6942C253}" dt="2024-04-23T20:34:51.425" v="1738" actId="1076"/>
          <ac:picMkLst>
            <pc:docMk/>
            <pc:sldMk cId="2565530659" sldId="307"/>
            <ac:picMk id="8" creationId="{120E6B98-81FB-4312-DCE8-29451D2646BD}"/>
          </ac:picMkLst>
        </pc:picChg>
        <pc:picChg chg="add mod">
          <ac:chgData name="Pawel Zochowski" userId="f95588df-1b9f-4bb3-9973-c8b438277a7f" providerId="ADAL" clId="{FF5626F2-5D5B-493A-B1AD-1AEA6942C253}" dt="2024-04-23T20:36:11.292" v="1748" actId="12788"/>
          <ac:picMkLst>
            <pc:docMk/>
            <pc:sldMk cId="2565530659" sldId="307"/>
            <ac:picMk id="10" creationId="{4842BD0F-84AF-981C-2A9E-D749E46D2D91}"/>
          </ac:picMkLst>
        </pc:picChg>
        <pc:picChg chg="add mod">
          <ac:chgData name="Pawel Zochowski" userId="f95588df-1b9f-4bb3-9973-c8b438277a7f" providerId="ADAL" clId="{FF5626F2-5D5B-493A-B1AD-1AEA6942C253}" dt="2024-04-23T20:35:51.754" v="1745" actId="1076"/>
          <ac:picMkLst>
            <pc:docMk/>
            <pc:sldMk cId="2565530659" sldId="307"/>
            <ac:picMk id="12" creationId="{6E37186F-D024-E919-172F-BA4F39354F8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38:05.131" v="1835" actId="1076"/>
        <pc:sldMkLst>
          <pc:docMk/>
          <pc:sldMk cId="300179604" sldId="308"/>
        </pc:sldMkLst>
        <pc:spChg chg="mod">
          <ac:chgData name="Pawel Zochowski" userId="f95588df-1b9f-4bb3-9973-c8b438277a7f" providerId="ADAL" clId="{FF5626F2-5D5B-493A-B1AD-1AEA6942C253}" dt="2024-04-23T20:37:00.427" v="1825" actId="20577"/>
          <ac:spMkLst>
            <pc:docMk/>
            <pc:sldMk cId="300179604" sldId="308"/>
            <ac:spMk id="5" creationId="{D5E3F765-2C77-2CEE-BC48-F28E3804DA72}"/>
          </ac:spMkLst>
        </pc:spChg>
        <pc:picChg chg="add mod">
          <ac:chgData name="Pawel Zochowski" userId="f95588df-1b9f-4bb3-9973-c8b438277a7f" providerId="ADAL" clId="{FF5626F2-5D5B-493A-B1AD-1AEA6942C253}" dt="2024-04-23T20:37:34.743" v="1832" actId="14100"/>
          <ac:picMkLst>
            <pc:docMk/>
            <pc:sldMk cId="300179604" sldId="308"/>
            <ac:picMk id="3" creationId="{91F530D5-430D-455B-337B-067E3FA17366}"/>
          </ac:picMkLst>
        </pc:picChg>
        <pc:picChg chg="add mod">
          <ac:chgData name="Pawel Zochowski" userId="f95588df-1b9f-4bb3-9973-c8b438277a7f" providerId="ADAL" clId="{FF5626F2-5D5B-493A-B1AD-1AEA6942C253}" dt="2024-04-23T20:38:05.131" v="1835" actId="1076"/>
          <ac:picMkLst>
            <pc:docMk/>
            <pc:sldMk cId="300179604" sldId="308"/>
            <ac:picMk id="6" creationId="{112E6239-A00A-3875-08F0-16DC7D3B372C}"/>
          </ac:picMkLst>
        </pc:picChg>
        <pc:picChg chg="del">
          <ac:chgData name="Pawel Zochowski" userId="f95588df-1b9f-4bb3-9973-c8b438277a7f" providerId="ADAL" clId="{FF5626F2-5D5B-493A-B1AD-1AEA6942C253}" dt="2024-04-23T20:37:23.976" v="1826" actId="478"/>
          <ac:picMkLst>
            <pc:docMk/>
            <pc:sldMk cId="300179604" sldId="308"/>
            <ac:picMk id="8" creationId="{120E6B98-81FB-4312-DCE8-29451D2646BD}"/>
          </ac:picMkLst>
        </pc:picChg>
        <pc:picChg chg="del">
          <ac:chgData name="Pawel Zochowski" userId="f95588df-1b9f-4bb3-9973-c8b438277a7f" providerId="ADAL" clId="{FF5626F2-5D5B-493A-B1AD-1AEA6942C253}" dt="2024-04-23T20:37:24.365" v="1827" actId="478"/>
          <ac:picMkLst>
            <pc:docMk/>
            <pc:sldMk cId="300179604" sldId="308"/>
            <ac:picMk id="10" creationId="{4842BD0F-84AF-981C-2A9E-D749E46D2D91}"/>
          </ac:picMkLst>
        </pc:picChg>
        <pc:picChg chg="del">
          <ac:chgData name="Pawel Zochowski" userId="f95588df-1b9f-4bb3-9973-c8b438277a7f" providerId="ADAL" clId="{FF5626F2-5D5B-493A-B1AD-1AEA6942C253}" dt="2024-04-23T20:37:24.817" v="1828" actId="478"/>
          <ac:picMkLst>
            <pc:docMk/>
            <pc:sldMk cId="300179604" sldId="308"/>
            <ac:picMk id="12" creationId="{6E37186F-D024-E919-172F-BA4F39354F8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39:19.669" v="1863" actId="12788"/>
        <pc:sldMkLst>
          <pc:docMk/>
          <pc:sldMk cId="2952081222" sldId="309"/>
        </pc:sldMkLst>
        <pc:spChg chg="mod">
          <ac:chgData name="Pawel Zochowski" userId="f95588df-1b9f-4bb3-9973-c8b438277a7f" providerId="ADAL" clId="{FF5626F2-5D5B-493A-B1AD-1AEA6942C253}" dt="2024-04-23T20:38:14.089" v="1851" actId="20577"/>
          <ac:spMkLst>
            <pc:docMk/>
            <pc:sldMk cId="2952081222" sldId="309"/>
            <ac:spMk id="5" creationId="{D5E3F765-2C77-2CEE-BC48-F28E3804DA72}"/>
          </ac:spMkLst>
        </pc:spChg>
        <pc:picChg chg="del">
          <ac:chgData name="Pawel Zochowski" userId="f95588df-1b9f-4bb3-9973-c8b438277a7f" providerId="ADAL" clId="{FF5626F2-5D5B-493A-B1AD-1AEA6942C253}" dt="2024-04-23T20:38:17.754" v="1853" actId="478"/>
          <ac:picMkLst>
            <pc:docMk/>
            <pc:sldMk cId="2952081222" sldId="309"/>
            <ac:picMk id="3" creationId="{91F530D5-430D-455B-337B-067E3FA17366}"/>
          </ac:picMkLst>
        </pc:picChg>
        <pc:picChg chg="add del mod">
          <ac:chgData name="Pawel Zochowski" userId="f95588df-1b9f-4bb3-9973-c8b438277a7f" providerId="ADAL" clId="{FF5626F2-5D5B-493A-B1AD-1AEA6942C253}" dt="2024-04-23T20:39:09.060" v="1857" actId="478"/>
          <ac:picMkLst>
            <pc:docMk/>
            <pc:sldMk cId="2952081222" sldId="309"/>
            <ac:picMk id="4" creationId="{7D17AE35-BE54-6FAF-7714-0D3D3A9364FA}"/>
          </ac:picMkLst>
        </pc:picChg>
        <pc:picChg chg="del">
          <ac:chgData name="Pawel Zochowski" userId="f95588df-1b9f-4bb3-9973-c8b438277a7f" providerId="ADAL" clId="{FF5626F2-5D5B-493A-B1AD-1AEA6942C253}" dt="2024-04-23T20:38:17.268" v="1852" actId="478"/>
          <ac:picMkLst>
            <pc:docMk/>
            <pc:sldMk cId="2952081222" sldId="309"/>
            <ac:picMk id="6" creationId="{112E6239-A00A-3875-08F0-16DC7D3B372C}"/>
          </ac:picMkLst>
        </pc:picChg>
        <pc:picChg chg="add mod">
          <ac:chgData name="Pawel Zochowski" userId="f95588df-1b9f-4bb3-9973-c8b438277a7f" providerId="ADAL" clId="{FF5626F2-5D5B-493A-B1AD-1AEA6942C253}" dt="2024-04-23T20:39:19.669" v="1863" actId="12788"/>
          <ac:picMkLst>
            <pc:docMk/>
            <pc:sldMk cId="2952081222" sldId="309"/>
            <ac:picMk id="8" creationId="{617BC944-F01A-2B22-BAF6-A370492E4339}"/>
          </ac:picMkLst>
        </pc:picChg>
      </pc:sldChg>
      <pc:sldChg chg="addSp delSp modSp new mod modClrScheme chgLayout">
        <pc:chgData name="Pawel Zochowski" userId="f95588df-1b9f-4bb3-9973-c8b438277a7f" providerId="ADAL" clId="{FF5626F2-5D5B-493A-B1AD-1AEA6942C253}" dt="2024-04-23T20:44:30.557" v="1989" actId="1076"/>
        <pc:sldMkLst>
          <pc:docMk/>
          <pc:sldMk cId="3311391058" sldId="310"/>
        </pc:sldMkLst>
        <pc:spChg chg="del mod ord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2" creationId="{5C03C1EB-3B38-653A-95B6-5BE20F1651D3}"/>
          </ac:spMkLst>
        </pc:spChg>
        <pc:spChg chg="del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3" creationId="{77A6CB40-51A8-E6EF-1028-998C9392B0B8}"/>
          </ac:spMkLst>
        </pc:spChg>
        <pc:spChg chg="del mod ord">
          <ac:chgData name="Pawel Zochowski" userId="f95588df-1b9f-4bb3-9973-c8b438277a7f" providerId="ADAL" clId="{FF5626F2-5D5B-493A-B1AD-1AEA6942C253}" dt="2024-04-23T20:41:59.501" v="1944" actId="700"/>
          <ac:spMkLst>
            <pc:docMk/>
            <pc:sldMk cId="3311391058" sldId="310"/>
            <ac:spMk id="4" creationId="{8A731A40-7044-7448-F197-8E5062D6E0DE}"/>
          </ac:spMkLst>
        </pc:spChg>
        <pc:spChg chg="add mod ord">
          <ac:chgData name="Pawel Zochowski" userId="f95588df-1b9f-4bb3-9973-c8b438277a7f" providerId="ADAL" clId="{FF5626F2-5D5B-493A-B1AD-1AEA6942C253}" dt="2024-04-23T20:42:16.429" v="1977" actId="404"/>
          <ac:spMkLst>
            <pc:docMk/>
            <pc:sldMk cId="3311391058" sldId="310"/>
            <ac:spMk id="5" creationId="{D18CB5A5-AAC9-9820-EAC8-765EB41B7A7D}"/>
          </ac:spMkLst>
        </pc:spChg>
        <pc:spChg chg="add del mod ord">
          <ac:chgData name="Pawel Zochowski" userId="f95588df-1b9f-4bb3-9973-c8b438277a7f" providerId="ADAL" clId="{FF5626F2-5D5B-493A-B1AD-1AEA6942C253}" dt="2024-04-23T20:42:17.943" v="1978" actId="478"/>
          <ac:spMkLst>
            <pc:docMk/>
            <pc:sldMk cId="3311391058" sldId="310"/>
            <ac:spMk id="6" creationId="{AD78B447-EF0A-C4D0-C8DF-657EEE7E4EC9}"/>
          </ac:spMkLst>
        </pc:spChg>
        <pc:picChg chg="add mod ord">
          <ac:chgData name="Pawel Zochowski" userId="f95588df-1b9f-4bb3-9973-c8b438277a7f" providerId="ADAL" clId="{FF5626F2-5D5B-493A-B1AD-1AEA6942C253}" dt="2024-04-23T20:44:28.304" v="1988" actId="1076"/>
          <ac:picMkLst>
            <pc:docMk/>
            <pc:sldMk cId="3311391058" sldId="310"/>
            <ac:picMk id="8" creationId="{55E79715-A9D6-F665-C869-A3E7B5B1B8F7}"/>
          </ac:picMkLst>
        </pc:picChg>
        <pc:picChg chg="add mod">
          <ac:chgData name="Pawel Zochowski" userId="f95588df-1b9f-4bb3-9973-c8b438277a7f" providerId="ADAL" clId="{FF5626F2-5D5B-493A-B1AD-1AEA6942C253}" dt="2024-04-23T20:44:30.557" v="1989" actId="1076"/>
          <ac:picMkLst>
            <pc:docMk/>
            <pc:sldMk cId="3311391058" sldId="310"/>
            <ac:picMk id="10" creationId="{73A0A7DB-2A65-CFEF-634C-D96A201DF42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49:06.006" v="2179" actId="1076"/>
        <pc:sldMkLst>
          <pc:docMk/>
          <pc:sldMk cId="3604737691" sldId="311"/>
        </pc:sldMkLst>
        <pc:spChg chg="mod">
          <ac:chgData name="Pawel Zochowski" userId="f95588df-1b9f-4bb3-9973-c8b438277a7f" providerId="ADAL" clId="{FF5626F2-5D5B-493A-B1AD-1AEA6942C253}" dt="2024-04-23T20:47:49.434" v="2170" actId="20577"/>
          <ac:spMkLst>
            <pc:docMk/>
            <pc:sldMk cId="3604737691" sldId="311"/>
            <ac:spMk id="5" creationId="{D18CB5A5-AAC9-9820-EAC8-765EB41B7A7D}"/>
          </ac:spMkLst>
        </pc:spChg>
        <pc:picChg chg="add mod">
          <ac:chgData name="Pawel Zochowski" userId="f95588df-1b9f-4bb3-9973-c8b438277a7f" providerId="ADAL" clId="{FF5626F2-5D5B-493A-B1AD-1AEA6942C253}" dt="2024-04-23T20:49:03.168" v="2178" actId="1076"/>
          <ac:picMkLst>
            <pc:docMk/>
            <pc:sldMk cId="3604737691" sldId="311"/>
            <ac:picMk id="3" creationId="{1AFA423A-8428-13D6-3E21-54CB3C2C5F9E}"/>
          </ac:picMkLst>
        </pc:picChg>
        <pc:picChg chg="add mod">
          <ac:chgData name="Pawel Zochowski" userId="f95588df-1b9f-4bb3-9973-c8b438277a7f" providerId="ADAL" clId="{FF5626F2-5D5B-493A-B1AD-1AEA6942C253}" dt="2024-04-23T20:49:06.006" v="2179" actId="1076"/>
          <ac:picMkLst>
            <pc:docMk/>
            <pc:sldMk cId="3604737691" sldId="311"/>
            <ac:picMk id="6" creationId="{A797C9EB-8257-31E3-2A75-D74BAFA078FD}"/>
          </ac:picMkLst>
        </pc:picChg>
        <pc:picChg chg="del">
          <ac:chgData name="Pawel Zochowski" userId="f95588df-1b9f-4bb3-9973-c8b438277a7f" providerId="ADAL" clId="{FF5626F2-5D5B-493A-B1AD-1AEA6942C253}" dt="2024-04-23T20:46:35.386" v="2135" actId="478"/>
          <ac:picMkLst>
            <pc:docMk/>
            <pc:sldMk cId="3604737691" sldId="311"/>
            <ac:picMk id="8" creationId="{55E79715-A9D6-F665-C869-A3E7B5B1B8F7}"/>
          </ac:picMkLst>
        </pc:picChg>
        <pc:picChg chg="add mod">
          <ac:chgData name="Pawel Zochowski" userId="f95588df-1b9f-4bb3-9973-c8b438277a7f" providerId="ADAL" clId="{FF5626F2-5D5B-493A-B1AD-1AEA6942C253}" dt="2024-04-23T20:49:00.315" v="2177" actId="1076"/>
          <ac:picMkLst>
            <pc:docMk/>
            <pc:sldMk cId="3604737691" sldId="311"/>
            <ac:picMk id="9" creationId="{4FC570C7-1EE8-9649-35E3-60221B5BC254}"/>
          </ac:picMkLst>
        </pc:picChg>
        <pc:picChg chg="del">
          <ac:chgData name="Pawel Zochowski" userId="f95588df-1b9f-4bb3-9973-c8b438277a7f" providerId="ADAL" clId="{FF5626F2-5D5B-493A-B1AD-1AEA6942C253}" dt="2024-04-23T20:46:35.045" v="2134" actId="478"/>
          <ac:picMkLst>
            <pc:docMk/>
            <pc:sldMk cId="3604737691" sldId="311"/>
            <ac:picMk id="10" creationId="{73A0A7DB-2A65-CFEF-634C-D96A201DF426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52:18.961" v="2213" actId="1076"/>
        <pc:sldMkLst>
          <pc:docMk/>
          <pc:sldMk cId="2576319267" sldId="312"/>
        </pc:sldMkLst>
        <pc:spChg chg="mod">
          <ac:chgData name="Pawel Zochowski" userId="f95588df-1b9f-4bb3-9973-c8b438277a7f" providerId="ADAL" clId="{FF5626F2-5D5B-493A-B1AD-1AEA6942C253}" dt="2024-04-23T20:49:53.158" v="2202" actId="6549"/>
          <ac:spMkLst>
            <pc:docMk/>
            <pc:sldMk cId="2576319267" sldId="312"/>
            <ac:spMk id="5" creationId="{D18CB5A5-AAC9-9820-EAC8-765EB41B7A7D}"/>
          </ac:spMkLst>
        </pc:spChg>
        <pc:picChg chg="del">
          <ac:chgData name="Pawel Zochowski" userId="f95588df-1b9f-4bb3-9973-c8b438277a7f" providerId="ADAL" clId="{FF5626F2-5D5B-493A-B1AD-1AEA6942C253}" dt="2024-04-23T20:49:28.792" v="2199" actId="478"/>
          <ac:picMkLst>
            <pc:docMk/>
            <pc:sldMk cId="2576319267" sldId="312"/>
            <ac:picMk id="3" creationId="{1AFA423A-8428-13D6-3E21-54CB3C2C5F9E}"/>
          </ac:picMkLst>
        </pc:picChg>
        <pc:picChg chg="add mod">
          <ac:chgData name="Pawel Zochowski" userId="f95588df-1b9f-4bb3-9973-c8b438277a7f" providerId="ADAL" clId="{FF5626F2-5D5B-493A-B1AD-1AEA6942C253}" dt="2024-04-23T20:50:21.407" v="2206" actId="14100"/>
          <ac:picMkLst>
            <pc:docMk/>
            <pc:sldMk cId="2576319267" sldId="312"/>
            <ac:picMk id="4" creationId="{BC0033BA-E33E-26BA-20CD-6F4D8944E60E}"/>
          </ac:picMkLst>
        </pc:picChg>
        <pc:picChg chg="del">
          <ac:chgData name="Pawel Zochowski" userId="f95588df-1b9f-4bb3-9973-c8b438277a7f" providerId="ADAL" clId="{FF5626F2-5D5B-493A-B1AD-1AEA6942C253}" dt="2024-04-23T20:49:29.214" v="2200" actId="478"/>
          <ac:picMkLst>
            <pc:docMk/>
            <pc:sldMk cId="2576319267" sldId="312"/>
            <ac:picMk id="6" creationId="{A797C9EB-8257-31E3-2A75-D74BAFA078FD}"/>
          </ac:picMkLst>
        </pc:picChg>
        <pc:picChg chg="add mod">
          <ac:chgData name="Pawel Zochowski" userId="f95588df-1b9f-4bb3-9973-c8b438277a7f" providerId="ADAL" clId="{FF5626F2-5D5B-493A-B1AD-1AEA6942C253}" dt="2024-04-23T20:51:00.430" v="2210" actId="14100"/>
          <ac:picMkLst>
            <pc:docMk/>
            <pc:sldMk cId="2576319267" sldId="312"/>
            <ac:picMk id="8" creationId="{00A115F2-EE2A-0423-BB62-2B1EF9DDA0FA}"/>
          </ac:picMkLst>
        </pc:picChg>
        <pc:picChg chg="del">
          <ac:chgData name="Pawel Zochowski" userId="f95588df-1b9f-4bb3-9973-c8b438277a7f" providerId="ADAL" clId="{FF5626F2-5D5B-493A-B1AD-1AEA6942C253}" dt="2024-04-23T20:49:29.617" v="2201" actId="478"/>
          <ac:picMkLst>
            <pc:docMk/>
            <pc:sldMk cId="2576319267" sldId="312"/>
            <ac:picMk id="9" creationId="{4FC570C7-1EE8-9649-35E3-60221B5BC254}"/>
          </ac:picMkLst>
        </pc:picChg>
        <pc:picChg chg="add mod">
          <ac:chgData name="Pawel Zochowski" userId="f95588df-1b9f-4bb3-9973-c8b438277a7f" providerId="ADAL" clId="{FF5626F2-5D5B-493A-B1AD-1AEA6942C253}" dt="2024-04-23T20:52:18.961" v="2213" actId="1076"/>
          <ac:picMkLst>
            <pc:docMk/>
            <pc:sldMk cId="2576319267" sldId="312"/>
            <ac:picMk id="11" creationId="{6562051E-E0A3-F790-C294-422AC777610B}"/>
          </ac:picMkLst>
        </pc:picChg>
      </pc:sldChg>
      <pc:sldChg chg="addSp delSp modSp add mod">
        <pc:chgData name="Pawel Zochowski" userId="f95588df-1b9f-4bb3-9973-c8b438277a7f" providerId="ADAL" clId="{FF5626F2-5D5B-493A-B1AD-1AEA6942C253}" dt="2024-04-23T20:53:49.362" v="2230" actId="1076"/>
        <pc:sldMkLst>
          <pc:docMk/>
          <pc:sldMk cId="4081431578" sldId="313"/>
        </pc:sldMkLst>
        <pc:spChg chg="mod">
          <ac:chgData name="Pawel Zochowski" userId="f95588df-1b9f-4bb3-9973-c8b438277a7f" providerId="ADAL" clId="{FF5626F2-5D5B-493A-B1AD-1AEA6942C253}" dt="2024-04-23T20:52:30.456" v="2224" actId="20577"/>
          <ac:spMkLst>
            <pc:docMk/>
            <pc:sldMk cId="4081431578" sldId="313"/>
            <ac:spMk id="5" creationId="{D18CB5A5-AAC9-9820-EAC8-765EB41B7A7D}"/>
          </ac:spMkLst>
        </pc:spChg>
        <pc:picChg chg="add mod">
          <ac:chgData name="Pawel Zochowski" userId="f95588df-1b9f-4bb3-9973-c8b438277a7f" providerId="ADAL" clId="{FF5626F2-5D5B-493A-B1AD-1AEA6942C253}" dt="2024-04-23T20:53:49.362" v="2230" actId="1076"/>
          <ac:picMkLst>
            <pc:docMk/>
            <pc:sldMk cId="4081431578" sldId="313"/>
            <ac:picMk id="3" creationId="{2C6EF872-6F8B-DF64-3524-3881D595C022}"/>
          </ac:picMkLst>
        </pc:picChg>
        <pc:picChg chg="del">
          <ac:chgData name="Pawel Zochowski" userId="f95588df-1b9f-4bb3-9973-c8b438277a7f" providerId="ADAL" clId="{FF5626F2-5D5B-493A-B1AD-1AEA6942C253}" dt="2024-04-23T20:52:32.741" v="2225" actId="478"/>
          <ac:picMkLst>
            <pc:docMk/>
            <pc:sldMk cId="4081431578" sldId="313"/>
            <ac:picMk id="4" creationId="{BC0033BA-E33E-26BA-20CD-6F4D8944E60E}"/>
          </ac:picMkLst>
        </pc:picChg>
        <pc:picChg chg="del">
          <ac:chgData name="Pawel Zochowski" userId="f95588df-1b9f-4bb3-9973-c8b438277a7f" providerId="ADAL" clId="{FF5626F2-5D5B-493A-B1AD-1AEA6942C253}" dt="2024-04-23T20:52:33.132" v="2226" actId="478"/>
          <ac:picMkLst>
            <pc:docMk/>
            <pc:sldMk cId="4081431578" sldId="313"/>
            <ac:picMk id="8" creationId="{00A115F2-EE2A-0423-BB62-2B1EF9DDA0FA}"/>
          </ac:picMkLst>
        </pc:picChg>
        <pc:picChg chg="del">
          <ac:chgData name="Pawel Zochowski" userId="f95588df-1b9f-4bb3-9973-c8b438277a7f" providerId="ADAL" clId="{FF5626F2-5D5B-493A-B1AD-1AEA6942C253}" dt="2024-04-23T20:52:33.444" v="2227" actId="478"/>
          <ac:picMkLst>
            <pc:docMk/>
            <pc:sldMk cId="4081431578" sldId="313"/>
            <ac:picMk id="11" creationId="{6562051E-E0A3-F790-C294-422AC777610B}"/>
          </ac:picMkLst>
        </pc:picChg>
      </pc:sldChg>
      <pc:sldMasterChg chg="delSldLayout modSldLayout">
        <pc:chgData name="Pawel Zochowski" userId="f95588df-1b9f-4bb3-9973-c8b438277a7f" providerId="ADAL" clId="{FF5626F2-5D5B-493A-B1AD-1AEA6942C253}" dt="2024-04-23T20:45:04.019" v="1991" actId="47"/>
        <pc:sldMasterMkLst>
          <pc:docMk/>
          <pc:sldMasterMk cId="0" sldId="2147483674"/>
        </pc:sldMasterMkLst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Pawel Zochowski" userId="f95588df-1b9f-4bb3-9973-c8b438277a7f" providerId="ADAL" clId="{FF5626F2-5D5B-493A-B1AD-1AEA6942C253}" dt="2024-04-23T10:28:35.016" v="1087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4"/>
            <pc:sldLayoutMk cId="0" sldId="2147483668"/>
          </pc:sldLayoutMkLst>
        </pc:sldLayoutChg>
        <pc:sldLayoutChg chg="delSp mod">
          <pc:chgData name="Pawel Zochowski" userId="f95588df-1b9f-4bb3-9973-c8b438277a7f" providerId="ADAL" clId="{FF5626F2-5D5B-493A-B1AD-1AEA6942C253}" dt="2024-04-23T11:38:46.777" v="1594" actId="478"/>
          <pc:sldLayoutMkLst>
            <pc:docMk/>
            <pc:sldMasterMk cId="0" sldId="2147483674"/>
            <pc:sldLayoutMk cId="0" sldId="2147483669"/>
          </pc:sldLayoutMkLst>
          <pc:spChg chg="del">
            <ac:chgData name="Pawel Zochowski" userId="f95588df-1b9f-4bb3-9973-c8b438277a7f" providerId="ADAL" clId="{FF5626F2-5D5B-493A-B1AD-1AEA6942C253}" dt="2024-04-23T11:38:46.777" v="1594" actId="478"/>
            <ac:spMkLst>
              <pc:docMk/>
              <pc:sldMasterMk cId="0" sldId="2147483674"/>
              <pc:sldLayoutMk cId="0" sldId="2147483669"/>
              <ac:spMk id="398" creationId="{00000000-0000-0000-0000-000000000000}"/>
            </ac:spMkLst>
          </pc:spChg>
        </pc:sldLayoutChg>
      </pc:sldMasterChg>
      <pc:sldMasterChg chg="del delSldLayout">
        <pc:chgData name="Pawel Zochowski" userId="f95588df-1b9f-4bb3-9973-c8b438277a7f" providerId="ADAL" clId="{FF5626F2-5D5B-493A-B1AD-1AEA6942C253}" dt="2024-04-23T20:45:04.019" v="1991" actId="47"/>
        <pc:sldMasterMkLst>
          <pc:docMk/>
          <pc:sldMasterMk cId="0" sldId="2147483675"/>
        </pc:sldMasterMkLst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Pawel Zochowski" userId="f95588df-1b9f-4bb3-9973-c8b438277a7f" providerId="ADAL" clId="{FF5626F2-5D5B-493A-B1AD-1AEA6942C253}" dt="2024-04-23T20:45:04.019" v="1991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Pokazać</a:t>
            </a:r>
            <a:r>
              <a:rPr lang="en-US" dirty="0"/>
              <a:t> dev </a:t>
            </a:r>
            <a:r>
              <a:rPr lang="en-US" dirty="0" err="1"/>
              <a:t>toolsy</a:t>
            </a:r>
            <a:r>
              <a:rPr lang="en-US" dirty="0"/>
              <a:t>, network, application etc.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Pkazać</a:t>
            </a:r>
            <a:r>
              <a:rPr lang="en-US" dirty="0"/>
              <a:t> Rendering I </a:t>
            </a:r>
            <a:r>
              <a:rPr lang="en-US" dirty="0" err="1"/>
              <a:t>opcje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daltonistów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CSS overview i </a:t>
            </a:r>
            <a:r>
              <a:rPr lang="en-US" dirty="0" err="1"/>
              <a:t>zwrócić</a:t>
            </a:r>
            <a:r>
              <a:rPr lang="en-US" dirty="0"/>
              <a:t> </a:t>
            </a:r>
            <a:r>
              <a:rPr lang="en-US" dirty="0" err="1"/>
              <a:t>uwagę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problemy</a:t>
            </a:r>
            <a:r>
              <a:rPr lang="en-US" dirty="0"/>
              <a:t> z </a:t>
            </a:r>
            <a:r>
              <a:rPr lang="en-US" dirty="0" err="1"/>
              <a:t>kontrastem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jak </a:t>
            </a:r>
            <a:r>
              <a:rPr lang="en-US" dirty="0" err="1"/>
              <a:t>dobierać</a:t>
            </a:r>
            <a:r>
              <a:rPr lang="en-US" dirty="0"/>
              <a:t> </a:t>
            </a:r>
            <a:r>
              <a:rPr lang="en-US" dirty="0" err="1"/>
              <a:t>kolory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Pokazać</a:t>
            </a:r>
            <a:r>
              <a:rPr lang="en-US" dirty="0"/>
              <a:t> live edit </a:t>
            </a:r>
            <a:r>
              <a:rPr lang="en-US" dirty="0" err="1"/>
              <a:t>html’a</a:t>
            </a:r>
            <a:r>
              <a:rPr lang="en-US" dirty="0"/>
              <a:t> i </a:t>
            </a:r>
            <a:r>
              <a:rPr lang="en-US" dirty="0" err="1"/>
              <a:t>CSS’a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generator </a:t>
            </a:r>
            <a:r>
              <a:rPr lang="en-US" dirty="0" err="1"/>
              <a:t>flexa</a:t>
            </a:r>
            <a:r>
              <a:rPr lang="en-US" dirty="0"/>
              <a:t> z template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Pokazać</a:t>
            </a:r>
            <a:r>
              <a:rPr lang="en-US" dirty="0"/>
              <a:t> </a:t>
            </a:r>
            <a:r>
              <a:rPr lang="en-US" dirty="0" err="1"/>
              <a:t>opcje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Screenshoty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Nagrywanie</a:t>
            </a:r>
            <a:r>
              <a:rPr lang="en-US" dirty="0"/>
              <a:t> </a:t>
            </a:r>
            <a:r>
              <a:rPr lang="en-US" dirty="0" err="1"/>
              <a:t>kliknięć</a:t>
            </a:r>
            <a:r>
              <a:rPr lang="en-US" dirty="0"/>
              <a:t> https://coffee-cart.app/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konsoli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requestów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Lighthouse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dev </a:t>
            </a:r>
            <a:r>
              <a:rPr lang="en-US" dirty="0" err="1"/>
              <a:t>toolsy</a:t>
            </a:r>
            <a:r>
              <a:rPr lang="en-US" dirty="0"/>
              <a:t>, network, application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8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Pkazać</a:t>
            </a:r>
            <a:r>
              <a:rPr lang="en-US" dirty="0"/>
              <a:t> Rendering I </a:t>
            </a:r>
            <a:r>
              <a:rPr lang="en-US" dirty="0" err="1"/>
              <a:t>opcje</a:t>
            </a:r>
            <a:r>
              <a:rPr lang="en-US" dirty="0"/>
              <a:t> </a:t>
            </a:r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daltonistów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CSS overview i </a:t>
            </a:r>
            <a:r>
              <a:rPr lang="en-US" dirty="0" err="1"/>
              <a:t>zwrócić</a:t>
            </a:r>
            <a:r>
              <a:rPr lang="en-US" dirty="0"/>
              <a:t> </a:t>
            </a:r>
            <a:r>
              <a:rPr lang="en-US" dirty="0" err="1"/>
              <a:t>uwagę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problemy</a:t>
            </a:r>
            <a:r>
              <a:rPr lang="en-US" dirty="0"/>
              <a:t> z </a:t>
            </a:r>
            <a:r>
              <a:rPr lang="en-US" dirty="0" err="1"/>
              <a:t>kontrastem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jak </a:t>
            </a:r>
            <a:r>
              <a:rPr lang="en-US" dirty="0" err="1"/>
              <a:t>dobierać</a:t>
            </a:r>
            <a:r>
              <a:rPr lang="en-US" dirty="0"/>
              <a:t> </a:t>
            </a:r>
            <a:r>
              <a:rPr lang="en-US" dirty="0" err="1"/>
              <a:t>kolory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</a:t>
            </a:r>
            <a:r>
              <a:rPr lang="en-US" dirty="0" err="1"/>
              <a:t>opóźnienia</a:t>
            </a:r>
            <a:r>
              <a:rPr lang="en-US" dirty="0"/>
              <a:t> w </a:t>
            </a:r>
            <a:r>
              <a:rPr lang="en-US" dirty="0" err="1"/>
              <a:t>ładowaniu</a:t>
            </a:r>
            <a:r>
              <a:rPr lang="en-US" dirty="0"/>
              <a:t> i </a:t>
            </a:r>
            <a:r>
              <a:rPr lang="en-US" dirty="0" err="1"/>
              <a:t>emulację</a:t>
            </a:r>
            <a:r>
              <a:rPr lang="en-US" dirty="0"/>
              <a:t> </a:t>
            </a:r>
            <a:r>
              <a:rPr lang="en-US" dirty="0" err="1"/>
              <a:t>urządzenia</a:t>
            </a:r>
            <a:r>
              <a:rPr lang="en-US" dirty="0"/>
              <a:t> </a:t>
            </a:r>
            <a:r>
              <a:rPr lang="en-US" dirty="0" err="1"/>
              <a:t>mobilnego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4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 err="1"/>
              <a:t>Pokazać</a:t>
            </a:r>
            <a:r>
              <a:rPr lang="en-US" dirty="0"/>
              <a:t> live edit </a:t>
            </a:r>
            <a:r>
              <a:rPr lang="en-US" dirty="0" err="1"/>
              <a:t>html’a</a:t>
            </a:r>
            <a:r>
              <a:rPr lang="en-US" dirty="0"/>
              <a:t> i </a:t>
            </a:r>
            <a:r>
              <a:rPr lang="en-US" dirty="0" err="1"/>
              <a:t>CSS’a</a:t>
            </a:r>
            <a:r>
              <a:rPr lang="en-US" dirty="0"/>
              <a:t>, </a:t>
            </a:r>
            <a:r>
              <a:rPr lang="en-US" dirty="0" err="1"/>
              <a:t>pokazać</a:t>
            </a:r>
            <a:r>
              <a:rPr lang="en-US" dirty="0"/>
              <a:t> generator </a:t>
            </a:r>
            <a:r>
              <a:rPr lang="en-US" dirty="0" err="1"/>
              <a:t>flexa</a:t>
            </a:r>
            <a:r>
              <a:rPr lang="en-US" dirty="0"/>
              <a:t> z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109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Pokazać</a:t>
            </a:r>
            <a:r>
              <a:rPr lang="en-US" dirty="0"/>
              <a:t> </a:t>
            </a:r>
            <a:r>
              <a:rPr lang="en-US" dirty="0" err="1"/>
              <a:t>opcje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Screenshoty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Nagrywanie</a:t>
            </a:r>
            <a:r>
              <a:rPr lang="en-US" dirty="0"/>
              <a:t> </a:t>
            </a:r>
            <a:r>
              <a:rPr lang="en-US" dirty="0" err="1"/>
              <a:t>kliknięć</a:t>
            </a:r>
            <a:r>
              <a:rPr lang="en-US" dirty="0"/>
              <a:t> https://coffee-cart.app/</a:t>
            </a:r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konsoli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Eksport</a:t>
            </a:r>
            <a:r>
              <a:rPr lang="en-US" dirty="0"/>
              <a:t> </a:t>
            </a:r>
            <a:r>
              <a:rPr lang="en-US" dirty="0" err="1"/>
              <a:t>requestów</a:t>
            </a:r>
            <a:endParaRPr lang="en-US" dirty="0"/>
          </a:p>
          <a:p>
            <a:pPr marL="685800" lvl="1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Lighthouse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0826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044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pawel@zochowski.e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Weź to sprawdź w DEV </a:t>
            </a:r>
            <a:r>
              <a:rPr lang="pl-PL" dirty="0" err="1"/>
              <a:t>toolsach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ułatwić sobie życie za pomocą Chrome DEV tools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865005" y="679350"/>
            <a:ext cx="153339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Poprawa jakości CSS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831250"/>
            <a:ext cx="4572000" cy="578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Edycja kodu… bez edycji kodu</a:t>
            </a:r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493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Zmiana</a:t>
            </a:r>
            <a:r>
              <a:rPr lang="en-US" sz="3200" dirty="0"/>
              <a:t> </a:t>
            </a:r>
            <a:r>
              <a:rPr lang="en-US" sz="3200" dirty="0" err="1"/>
              <a:t>elementów</a:t>
            </a:r>
            <a:r>
              <a:rPr lang="en-US" sz="3200" dirty="0"/>
              <a:t> bez </a:t>
            </a:r>
            <a:r>
              <a:rPr lang="en-US" sz="3200" dirty="0" err="1"/>
              <a:t>edycji</a:t>
            </a:r>
            <a:r>
              <a:rPr lang="en-US" sz="3200" dirty="0"/>
              <a:t> </a:t>
            </a:r>
            <a:r>
              <a:rPr lang="en-US" sz="3200" dirty="0" err="1"/>
              <a:t>kodu</a:t>
            </a:r>
            <a:endParaRPr lang="pl-PL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0A7DB-2A65-CFEF-634C-D96A201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13" y="1343458"/>
            <a:ext cx="3658895" cy="2193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E79715-A9D6-F665-C869-A3E7B5B1B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476" y="1765993"/>
            <a:ext cx="5007330" cy="30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9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865005" y="679350"/>
            <a:ext cx="153339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Jak do tego doszło…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93771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Odtwarzanie działań użytkownika 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52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Screenshot i </a:t>
            </a:r>
            <a:r>
              <a:rPr lang="en-US" sz="3200" dirty="0" err="1"/>
              <a:t>nagrywanie</a:t>
            </a:r>
            <a:endParaRPr lang="pl-P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A423A-8428-13D6-3E21-54CB3C2C5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01" y="2063670"/>
            <a:ext cx="2743868" cy="2110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7C9EB-8257-31E3-2A75-D74BAFA0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80" y="1417200"/>
            <a:ext cx="419055" cy="3403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C570C7-1EE8-9649-35E3-60221B5BC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21" y="1527812"/>
            <a:ext cx="4137378" cy="318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3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REST</a:t>
            </a:r>
            <a:endParaRPr lang="pl-PL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0033BA-E33E-26BA-20CD-6F4D8944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4" y="1417200"/>
            <a:ext cx="4055806" cy="311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A115F2-EE2A-0423-BB62-2B1EF9DD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87" y="1417200"/>
            <a:ext cx="1914902" cy="1930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62051E-E0A3-F790-C294-422AC7776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60" y="1951089"/>
            <a:ext cx="2368546" cy="27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CB5A5-AAC9-9820-EAC8-765EB41B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Lighthouse</a:t>
            </a:r>
            <a:endParaRPr lang="pl-PL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EF872-6F8B-DF64-3524-3881D595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585" y="1417200"/>
            <a:ext cx="4258830" cy="32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3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85980" y="2123586"/>
            <a:ext cx="4572000" cy="689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Q&amp;A</a:t>
            </a:r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Dziękuję!</a:t>
            </a:r>
            <a:endParaRPr dirty="0"/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01F228-8C55-CB74-9F98-3BC676054C35}"/>
              </a:ext>
            </a:extLst>
          </p:cNvPr>
          <p:cNvGrpSpPr/>
          <p:nvPr/>
        </p:nvGrpSpPr>
        <p:grpSpPr>
          <a:xfrm>
            <a:off x="1136261" y="3773811"/>
            <a:ext cx="4061039" cy="684427"/>
            <a:chOff x="3472427" y="3429450"/>
            <a:chExt cx="4061039" cy="684427"/>
          </a:xfrm>
        </p:grpSpPr>
        <p:grpSp>
          <p:nvGrpSpPr>
            <p:cNvPr id="4" name="Google Shape;12376;p71">
              <a:extLst>
                <a:ext uri="{FF2B5EF4-FFF2-40B4-BE49-F238E27FC236}">
                  <a16:creationId xmlns:a16="http://schemas.microsoft.com/office/drawing/2014/main" id="{080DAE3B-E3B4-5C21-0EBD-06E8C5746412}"/>
                </a:ext>
              </a:extLst>
            </p:cNvPr>
            <p:cNvGrpSpPr/>
            <p:nvPr/>
          </p:nvGrpSpPr>
          <p:grpSpPr>
            <a:xfrm>
              <a:off x="3475306" y="3893352"/>
              <a:ext cx="180000" cy="180000"/>
              <a:chOff x="3752358" y="3817349"/>
              <a:chExt cx="346056" cy="345674"/>
            </a:xfrm>
          </p:grpSpPr>
          <p:sp>
            <p:nvSpPr>
              <p:cNvPr id="5" name="Google Shape;12377;p71">
                <a:extLst>
                  <a:ext uri="{FF2B5EF4-FFF2-40B4-BE49-F238E27FC236}">
                    <a16:creationId xmlns:a16="http://schemas.microsoft.com/office/drawing/2014/main" id="{BB313AFC-EF72-EE63-BE13-AA5FBB4859E7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378;p71">
                <a:extLst>
                  <a:ext uri="{FF2B5EF4-FFF2-40B4-BE49-F238E27FC236}">
                    <a16:creationId xmlns:a16="http://schemas.microsoft.com/office/drawing/2014/main" id="{8E3E8050-883D-EA13-6BBF-4FAECBEA2A5F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379;p71">
                <a:extLst>
                  <a:ext uri="{FF2B5EF4-FFF2-40B4-BE49-F238E27FC236}">
                    <a16:creationId xmlns:a16="http://schemas.microsoft.com/office/drawing/2014/main" id="{2B42E9D1-5308-E101-2D58-1CA3D92A572E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380;p71">
                <a:extLst>
                  <a:ext uri="{FF2B5EF4-FFF2-40B4-BE49-F238E27FC236}">
                    <a16:creationId xmlns:a16="http://schemas.microsoft.com/office/drawing/2014/main" id="{6451129D-55DD-8766-6B11-7E7400856E1D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9248;p65">
              <a:extLst>
                <a:ext uri="{FF2B5EF4-FFF2-40B4-BE49-F238E27FC236}">
                  <a16:creationId xmlns:a16="http://schemas.microsoft.com/office/drawing/2014/main" id="{1E9B03F0-6E30-AA6E-92E4-6660367D6B41}"/>
                </a:ext>
              </a:extLst>
            </p:cNvPr>
            <p:cNvGrpSpPr/>
            <p:nvPr/>
          </p:nvGrpSpPr>
          <p:grpSpPr>
            <a:xfrm>
              <a:off x="3472427" y="3534644"/>
              <a:ext cx="180000" cy="180000"/>
              <a:chOff x="6896644" y="3216007"/>
              <a:chExt cx="322917" cy="347876"/>
            </a:xfrm>
          </p:grpSpPr>
          <p:sp>
            <p:nvSpPr>
              <p:cNvPr id="10" name="Google Shape;9249;p65">
                <a:extLst>
                  <a:ext uri="{FF2B5EF4-FFF2-40B4-BE49-F238E27FC236}">
                    <a16:creationId xmlns:a16="http://schemas.microsoft.com/office/drawing/2014/main" id="{B5B643DE-FD67-C9EC-59DD-AF4B4C6332F3}"/>
                  </a:ext>
                </a:extLst>
              </p:cNvPr>
              <p:cNvSpPr/>
              <p:nvPr/>
            </p:nvSpPr>
            <p:spPr>
              <a:xfrm>
                <a:off x="6896644" y="3216007"/>
                <a:ext cx="301387" cy="347876"/>
              </a:xfrm>
              <a:custGeom>
                <a:avLst/>
                <a:gdLst/>
                <a:ahLst/>
                <a:cxnLst/>
                <a:rect l="l" t="t" r="r" b="b"/>
                <a:pathLst>
                  <a:path w="9491" h="10955" extrusionOk="0">
                    <a:moveTo>
                      <a:pt x="5192" y="382"/>
                    </a:moveTo>
                    <a:lnTo>
                      <a:pt x="6490" y="1679"/>
                    </a:lnTo>
                    <a:lnTo>
                      <a:pt x="3906" y="1679"/>
                    </a:lnTo>
                    <a:lnTo>
                      <a:pt x="5192" y="382"/>
                    </a:lnTo>
                    <a:close/>
                    <a:moveTo>
                      <a:pt x="5186" y="1"/>
                    </a:moveTo>
                    <a:cubicBezTo>
                      <a:pt x="5144" y="1"/>
                      <a:pt x="5103" y="13"/>
                      <a:pt x="5073" y="36"/>
                    </a:cubicBezTo>
                    <a:lnTo>
                      <a:pt x="3442" y="1679"/>
                    </a:lnTo>
                    <a:lnTo>
                      <a:pt x="870" y="1679"/>
                    </a:lnTo>
                    <a:cubicBezTo>
                      <a:pt x="775" y="1679"/>
                      <a:pt x="703" y="1751"/>
                      <a:pt x="703" y="1846"/>
                    </a:cubicBezTo>
                    <a:lnTo>
                      <a:pt x="703" y="4501"/>
                    </a:lnTo>
                    <a:lnTo>
                      <a:pt x="168" y="4501"/>
                    </a:lnTo>
                    <a:cubicBezTo>
                      <a:pt x="72" y="4501"/>
                      <a:pt x="1" y="4585"/>
                      <a:pt x="1" y="4668"/>
                    </a:cubicBezTo>
                    <a:lnTo>
                      <a:pt x="1" y="10788"/>
                    </a:lnTo>
                    <a:cubicBezTo>
                      <a:pt x="1" y="10883"/>
                      <a:pt x="72" y="10954"/>
                      <a:pt x="168" y="10954"/>
                    </a:cubicBezTo>
                    <a:lnTo>
                      <a:pt x="1846" y="10954"/>
                    </a:lnTo>
                    <a:cubicBezTo>
                      <a:pt x="1942" y="10954"/>
                      <a:pt x="2013" y="10883"/>
                      <a:pt x="2013" y="10788"/>
                    </a:cubicBezTo>
                    <a:cubicBezTo>
                      <a:pt x="2013" y="10704"/>
                      <a:pt x="1942" y="10621"/>
                      <a:pt x="1846" y="10621"/>
                    </a:cubicBezTo>
                    <a:lnTo>
                      <a:pt x="334" y="10621"/>
                    </a:lnTo>
                    <a:lnTo>
                      <a:pt x="334" y="4989"/>
                    </a:lnTo>
                    <a:lnTo>
                      <a:pt x="1084" y="5537"/>
                    </a:lnTo>
                    <a:cubicBezTo>
                      <a:pt x="1115" y="5554"/>
                      <a:pt x="1147" y="5562"/>
                      <a:pt x="1178" y="5562"/>
                    </a:cubicBezTo>
                    <a:cubicBezTo>
                      <a:pt x="1231" y="5562"/>
                      <a:pt x="1280" y="5539"/>
                      <a:pt x="1311" y="5501"/>
                    </a:cubicBezTo>
                    <a:cubicBezTo>
                      <a:pt x="1358" y="5430"/>
                      <a:pt x="1346" y="5323"/>
                      <a:pt x="1275" y="5287"/>
                    </a:cubicBezTo>
                    <a:lnTo>
                      <a:pt x="1049" y="5096"/>
                    </a:lnTo>
                    <a:lnTo>
                      <a:pt x="1049" y="4692"/>
                    </a:lnTo>
                    <a:lnTo>
                      <a:pt x="1049" y="4668"/>
                    </a:lnTo>
                    <a:lnTo>
                      <a:pt x="1049" y="4656"/>
                    </a:lnTo>
                    <a:lnTo>
                      <a:pt x="1049" y="2013"/>
                    </a:lnTo>
                    <a:lnTo>
                      <a:pt x="9169" y="2013"/>
                    </a:lnTo>
                    <a:lnTo>
                      <a:pt x="9169" y="2620"/>
                    </a:lnTo>
                    <a:cubicBezTo>
                      <a:pt x="9169" y="2703"/>
                      <a:pt x="9240" y="2787"/>
                      <a:pt x="9335" y="2787"/>
                    </a:cubicBezTo>
                    <a:cubicBezTo>
                      <a:pt x="9419" y="2787"/>
                      <a:pt x="9490" y="2703"/>
                      <a:pt x="9490" y="2620"/>
                    </a:cubicBezTo>
                    <a:lnTo>
                      <a:pt x="9490" y="1846"/>
                    </a:lnTo>
                    <a:cubicBezTo>
                      <a:pt x="9466" y="1751"/>
                      <a:pt x="9395" y="1679"/>
                      <a:pt x="9300" y="1679"/>
                    </a:cubicBezTo>
                    <a:lnTo>
                      <a:pt x="6930" y="1679"/>
                    </a:lnTo>
                    <a:lnTo>
                      <a:pt x="5299" y="36"/>
                    </a:lnTo>
                    <a:cubicBezTo>
                      <a:pt x="5269" y="13"/>
                      <a:pt x="5228" y="1"/>
                      <a:pt x="5186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50;p65">
                <a:extLst>
                  <a:ext uri="{FF2B5EF4-FFF2-40B4-BE49-F238E27FC236}">
                    <a16:creationId xmlns:a16="http://schemas.microsoft.com/office/drawing/2014/main" id="{30E10515-B515-18D0-C56E-3D565E867D6F}"/>
                  </a:ext>
                </a:extLst>
              </p:cNvPr>
              <p:cNvSpPr/>
              <p:nvPr/>
            </p:nvSpPr>
            <p:spPr>
              <a:xfrm>
                <a:off x="6954883" y="3306382"/>
                <a:ext cx="42012" cy="41980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22" extrusionOk="0">
                    <a:moveTo>
                      <a:pt x="1001" y="322"/>
                    </a:moveTo>
                    <a:lnTo>
                      <a:pt x="1001" y="988"/>
                    </a:lnTo>
                    <a:lnTo>
                      <a:pt x="322" y="988"/>
                    </a:lnTo>
                    <a:lnTo>
                      <a:pt x="322" y="322"/>
                    </a:lnTo>
                    <a:close/>
                    <a:moveTo>
                      <a:pt x="167" y="0"/>
                    </a:moveTo>
                    <a:cubicBezTo>
                      <a:pt x="72" y="0"/>
                      <a:pt x="1" y="72"/>
                      <a:pt x="1" y="155"/>
                    </a:cubicBezTo>
                    <a:lnTo>
                      <a:pt x="1" y="1155"/>
                    </a:lnTo>
                    <a:cubicBezTo>
                      <a:pt x="1" y="1250"/>
                      <a:pt x="72" y="1322"/>
                      <a:pt x="167" y="1322"/>
                    </a:cubicBezTo>
                    <a:lnTo>
                      <a:pt x="1155" y="1322"/>
                    </a:lnTo>
                    <a:cubicBezTo>
                      <a:pt x="1251" y="1322"/>
                      <a:pt x="1322" y="1250"/>
                      <a:pt x="1322" y="1155"/>
                    </a:cubicBezTo>
                    <a:lnTo>
                      <a:pt x="1322" y="155"/>
                    </a:lnTo>
                    <a:cubicBezTo>
                      <a:pt x="1310" y="72"/>
                      <a:pt x="1239" y="0"/>
                      <a:pt x="115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51;p65">
                <a:extLst>
                  <a:ext uri="{FF2B5EF4-FFF2-40B4-BE49-F238E27FC236}">
                    <a16:creationId xmlns:a16="http://schemas.microsoft.com/office/drawing/2014/main" id="{0FFE600E-C19A-AB68-E129-3F1C017B4B84}"/>
                  </a:ext>
                </a:extLst>
              </p:cNvPr>
              <p:cNvSpPr/>
              <p:nvPr/>
            </p:nvSpPr>
            <p:spPr>
              <a:xfrm>
                <a:off x="7013122" y="3306382"/>
                <a:ext cx="32168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322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55"/>
                    </a:cubicBezTo>
                    <a:cubicBezTo>
                      <a:pt x="0" y="250"/>
                      <a:pt x="72" y="322"/>
                      <a:pt x="155" y="322"/>
                    </a:cubicBezTo>
                    <a:lnTo>
                      <a:pt x="845" y="322"/>
                    </a:lnTo>
                    <a:cubicBezTo>
                      <a:pt x="929" y="322"/>
                      <a:pt x="1012" y="250"/>
                      <a:pt x="1012" y="155"/>
                    </a:cubicBezTo>
                    <a:cubicBezTo>
                      <a:pt x="1012" y="72"/>
                      <a:pt x="929" y="0"/>
                      <a:pt x="845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52;p65">
                <a:extLst>
                  <a:ext uri="{FF2B5EF4-FFF2-40B4-BE49-F238E27FC236}">
                    <a16:creationId xmlns:a16="http://schemas.microsoft.com/office/drawing/2014/main" id="{77903CA9-613D-4668-99AF-5A6792C9363C}"/>
                  </a:ext>
                </a:extLst>
              </p:cNvPr>
              <p:cNvSpPr/>
              <p:nvPr/>
            </p:nvSpPr>
            <p:spPr>
              <a:xfrm>
                <a:off x="7013471" y="3333596"/>
                <a:ext cx="105903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3335" h="334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68" y="334"/>
                    </a:cubicBezTo>
                    <a:lnTo>
                      <a:pt x="3168" y="334"/>
                    </a:lnTo>
                    <a:cubicBezTo>
                      <a:pt x="3251" y="334"/>
                      <a:pt x="3335" y="250"/>
                      <a:pt x="3335" y="167"/>
                    </a:cubicBezTo>
                    <a:cubicBezTo>
                      <a:pt x="3335" y="60"/>
                      <a:pt x="3263" y="0"/>
                      <a:pt x="316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53;p65">
                <a:extLst>
                  <a:ext uri="{FF2B5EF4-FFF2-40B4-BE49-F238E27FC236}">
                    <a16:creationId xmlns:a16="http://schemas.microsoft.com/office/drawing/2014/main" id="{2797899D-5C6B-2588-D883-0466D28DEA08}"/>
                  </a:ext>
                </a:extLst>
              </p:cNvPr>
              <p:cNvSpPr/>
              <p:nvPr/>
            </p:nvSpPr>
            <p:spPr>
              <a:xfrm>
                <a:off x="6966982" y="3375576"/>
                <a:ext cx="63923" cy="10606"/>
              </a:xfrm>
              <a:custGeom>
                <a:avLst/>
                <a:gdLst/>
                <a:ahLst/>
                <a:cxnLst/>
                <a:rect l="l" t="t" r="r" b="b"/>
                <a:pathLst>
                  <a:path w="2013" h="334" extrusionOk="0">
                    <a:moveTo>
                      <a:pt x="167" y="0"/>
                    </a:moveTo>
                    <a:cubicBezTo>
                      <a:pt x="84" y="0"/>
                      <a:pt x="1" y="71"/>
                      <a:pt x="1" y="167"/>
                    </a:cubicBezTo>
                    <a:cubicBezTo>
                      <a:pt x="1" y="262"/>
                      <a:pt x="84" y="333"/>
                      <a:pt x="167" y="333"/>
                    </a:cubicBezTo>
                    <a:lnTo>
                      <a:pt x="1846" y="333"/>
                    </a:lnTo>
                    <a:cubicBezTo>
                      <a:pt x="1941" y="333"/>
                      <a:pt x="2013" y="262"/>
                      <a:pt x="2013" y="167"/>
                    </a:cubicBezTo>
                    <a:cubicBezTo>
                      <a:pt x="2013" y="71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54;p65">
                <a:extLst>
                  <a:ext uri="{FF2B5EF4-FFF2-40B4-BE49-F238E27FC236}">
                    <a16:creationId xmlns:a16="http://schemas.microsoft.com/office/drawing/2014/main" id="{E63CB7B2-9048-698F-E78A-D52F663EF229}"/>
                  </a:ext>
                </a:extLst>
              </p:cNvPr>
              <p:cNvSpPr/>
              <p:nvPr/>
            </p:nvSpPr>
            <p:spPr>
              <a:xfrm>
                <a:off x="6928781" y="3524157"/>
                <a:ext cx="52237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22" extrusionOk="0">
                    <a:moveTo>
                      <a:pt x="168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68" y="322"/>
                    </a:cubicBezTo>
                    <a:lnTo>
                      <a:pt x="1477" y="322"/>
                    </a:lnTo>
                    <a:cubicBezTo>
                      <a:pt x="1561" y="322"/>
                      <a:pt x="1644" y="250"/>
                      <a:pt x="1644" y="167"/>
                    </a:cubicBezTo>
                    <a:cubicBezTo>
                      <a:pt x="1644" y="72"/>
                      <a:pt x="1561" y="0"/>
                      <a:pt x="147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55;p65">
                <a:extLst>
                  <a:ext uri="{FF2B5EF4-FFF2-40B4-BE49-F238E27FC236}">
                    <a16:creationId xmlns:a16="http://schemas.microsoft.com/office/drawing/2014/main" id="{4B1A2B96-E72E-3505-D78E-37CC95A7FAF6}"/>
                  </a:ext>
                </a:extLst>
              </p:cNvPr>
              <p:cNvSpPr/>
              <p:nvPr/>
            </p:nvSpPr>
            <p:spPr>
              <a:xfrm>
                <a:off x="6945420" y="3314701"/>
                <a:ext cx="274141" cy="248800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7835" extrusionOk="0">
                    <a:moveTo>
                      <a:pt x="5835" y="3274"/>
                    </a:moveTo>
                    <a:lnTo>
                      <a:pt x="5323" y="3632"/>
                    </a:lnTo>
                    <a:lnTo>
                      <a:pt x="1787" y="3632"/>
                    </a:lnTo>
                    <a:lnTo>
                      <a:pt x="1275" y="3274"/>
                    </a:lnTo>
                    <a:close/>
                    <a:moveTo>
                      <a:pt x="4882" y="3965"/>
                    </a:moveTo>
                    <a:lnTo>
                      <a:pt x="4370" y="4322"/>
                    </a:lnTo>
                    <a:lnTo>
                      <a:pt x="2739" y="4322"/>
                    </a:lnTo>
                    <a:lnTo>
                      <a:pt x="2227" y="3965"/>
                    </a:lnTo>
                    <a:close/>
                    <a:moveTo>
                      <a:pt x="3930" y="4632"/>
                    </a:moveTo>
                    <a:lnTo>
                      <a:pt x="3561" y="4894"/>
                    </a:lnTo>
                    <a:lnTo>
                      <a:pt x="3180" y="4632"/>
                    </a:lnTo>
                    <a:close/>
                    <a:moveTo>
                      <a:pt x="7752" y="0"/>
                    </a:moveTo>
                    <a:cubicBezTo>
                      <a:pt x="7668" y="0"/>
                      <a:pt x="7585" y="72"/>
                      <a:pt x="7585" y="167"/>
                    </a:cubicBezTo>
                    <a:lnTo>
                      <a:pt x="7585" y="1560"/>
                    </a:lnTo>
                    <a:lnTo>
                      <a:pt x="7585" y="1977"/>
                    </a:lnTo>
                    <a:lnTo>
                      <a:pt x="6252" y="2929"/>
                    </a:lnTo>
                    <a:lnTo>
                      <a:pt x="799" y="2929"/>
                    </a:lnTo>
                    <a:lnTo>
                      <a:pt x="263" y="2548"/>
                    </a:lnTo>
                    <a:cubicBezTo>
                      <a:pt x="233" y="2528"/>
                      <a:pt x="197" y="2519"/>
                      <a:pt x="162" y="2519"/>
                    </a:cubicBezTo>
                    <a:cubicBezTo>
                      <a:pt x="114" y="2519"/>
                      <a:pt x="69" y="2537"/>
                      <a:pt x="48" y="2572"/>
                    </a:cubicBezTo>
                    <a:cubicBezTo>
                      <a:pt x="1" y="2643"/>
                      <a:pt x="13" y="2750"/>
                      <a:pt x="72" y="2798"/>
                    </a:cubicBezTo>
                    <a:lnTo>
                      <a:pt x="3442" y="5215"/>
                    </a:lnTo>
                    <a:cubicBezTo>
                      <a:pt x="3472" y="5233"/>
                      <a:pt x="3504" y="5242"/>
                      <a:pt x="3537" y="5242"/>
                    </a:cubicBezTo>
                    <a:cubicBezTo>
                      <a:pt x="3570" y="5242"/>
                      <a:pt x="3602" y="5233"/>
                      <a:pt x="3632" y="5215"/>
                    </a:cubicBezTo>
                    <a:lnTo>
                      <a:pt x="8300" y="1858"/>
                    </a:lnTo>
                    <a:lnTo>
                      <a:pt x="8300" y="7501"/>
                    </a:lnTo>
                    <a:lnTo>
                      <a:pt x="941" y="7501"/>
                    </a:lnTo>
                    <a:cubicBezTo>
                      <a:pt x="846" y="7501"/>
                      <a:pt x="775" y="7572"/>
                      <a:pt x="775" y="7668"/>
                    </a:cubicBezTo>
                    <a:cubicBezTo>
                      <a:pt x="775" y="7751"/>
                      <a:pt x="846" y="7834"/>
                      <a:pt x="941" y="7834"/>
                    </a:cubicBezTo>
                    <a:lnTo>
                      <a:pt x="8454" y="7834"/>
                    </a:lnTo>
                    <a:cubicBezTo>
                      <a:pt x="8538" y="7834"/>
                      <a:pt x="8621" y="7751"/>
                      <a:pt x="8621" y="7668"/>
                    </a:cubicBezTo>
                    <a:lnTo>
                      <a:pt x="8621" y="1548"/>
                    </a:lnTo>
                    <a:cubicBezTo>
                      <a:pt x="8625" y="1552"/>
                      <a:pt x="8628" y="1553"/>
                      <a:pt x="8629" y="1553"/>
                    </a:cubicBezTo>
                    <a:cubicBezTo>
                      <a:pt x="8633" y="1553"/>
                      <a:pt x="8633" y="1548"/>
                      <a:pt x="8633" y="1548"/>
                    </a:cubicBezTo>
                    <a:cubicBezTo>
                      <a:pt x="8621" y="1477"/>
                      <a:pt x="8561" y="1417"/>
                      <a:pt x="8466" y="1417"/>
                    </a:cubicBezTo>
                    <a:lnTo>
                      <a:pt x="7919" y="1417"/>
                    </a:lnTo>
                    <a:lnTo>
                      <a:pt x="7919" y="167"/>
                    </a:lnTo>
                    <a:cubicBezTo>
                      <a:pt x="7919" y="72"/>
                      <a:pt x="7847" y="0"/>
                      <a:pt x="775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235;p52">
              <a:extLst>
                <a:ext uri="{FF2B5EF4-FFF2-40B4-BE49-F238E27FC236}">
                  <a16:creationId xmlns:a16="http://schemas.microsoft.com/office/drawing/2014/main" id="{66F7CC2D-4016-51B9-7DED-4F405297D284}"/>
                </a:ext>
              </a:extLst>
            </p:cNvPr>
            <p:cNvSpPr txBox="1">
              <a:spLocks/>
            </p:cNvSpPr>
            <p:nvPr/>
          </p:nvSpPr>
          <p:spPr>
            <a:xfrm>
              <a:off x="3674497" y="3429450"/>
              <a:ext cx="3858969" cy="6844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Karla"/>
                <a:buNone/>
                <a:defRPr sz="12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Karla"/>
                <a:buNone/>
                <a:defRPr sz="1800" b="0" i="0" u="none" strike="noStrike" cap="none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defRPr>
              </a:lvl9pPr>
            </a:lstStyle>
            <a:p>
              <a:pPr marL="0" indent="0" algn="l"/>
              <a:r>
                <a:rPr lang="en-US" b="1" dirty="0">
                  <a:hlinkClick r:id="rId3"/>
                </a:rPr>
                <a:t>pawel@zochowski.eu</a:t>
              </a:r>
              <a:endParaRPr lang="en-US" b="1" dirty="0"/>
            </a:p>
            <a:p>
              <a:pPr marL="0" indent="0" algn="l"/>
              <a:endParaRPr lang="en-US" b="1" dirty="0"/>
            </a:p>
            <a:p>
              <a:pPr marL="0" indent="0" algn="l"/>
              <a:r>
                <a:rPr lang="en-US" b="1" dirty="0"/>
                <a:t>linkedin.com/in/</a:t>
              </a:r>
              <a:r>
                <a:rPr lang="en-US" b="1" dirty="0" err="1"/>
                <a:t>pawelzochowski</a:t>
              </a:r>
              <a:r>
                <a:rPr lang="en-US" b="1" dirty="0"/>
                <a:t>/</a:t>
              </a:r>
            </a:p>
            <a:p>
              <a:pPr marL="0" indent="0" algn="l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781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mnie</a:t>
            </a:r>
            <a:endParaRPr dirty="0"/>
          </a:p>
        </p:txBody>
      </p:sp>
      <p:grpSp>
        <p:nvGrpSpPr>
          <p:cNvPr id="954" name="Google Shape;954;p44"/>
          <p:cNvGrpSpPr/>
          <p:nvPr/>
        </p:nvGrpSpPr>
        <p:grpSpPr>
          <a:xfrm>
            <a:off x="715066" y="1600275"/>
            <a:ext cx="7803158" cy="2916165"/>
            <a:chOff x="715066" y="1600275"/>
            <a:chExt cx="7803158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1" y="1691640"/>
              <a:ext cx="7713553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6" y="1600275"/>
              <a:ext cx="7713553" cy="2824800"/>
              <a:chOff x="715066" y="1600275"/>
              <a:chExt cx="7713553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6" y="1600275"/>
                <a:ext cx="7713553" cy="2824800"/>
                <a:chOff x="715099" y="1600339"/>
                <a:chExt cx="7714326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099" y="1600339"/>
                  <a:ext cx="7714326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>
                  <a:cxnSpLocks/>
                </p:cNvCxnSpPr>
                <p:nvPr/>
              </p:nvCxnSpPr>
              <p:spPr>
                <a:xfrm>
                  <a:off x="715413" y="1966095"/>
                  <a:ext cx="7714012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7468176" y="1691675"/>
                <a:ext cx="845101" cy="183000"/>
                <a:chOff x="5621476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5967077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6283577" y="363963"/>
                  <a:ext cx="183000" cy="183000"/>
                  <a:chOff x="12241027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12241027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12241027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5621476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967" name="Google Shape;967;p44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898075" y="2147800"/>
            <a:ext cx="1562824" cy="156282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8" name="Google Shape;968;p44"/>
          <p:cNvSpPr txBox="1">
            <a:spLocks noGrp="1"/>
          </p:cNvSpPr>
          <p:nvPr>
            <p:ph type="subTitle" idx="3"/>
          </p:nvPr>
        </p:nvSpPr>
        <p:spPr>
          <a:xfrm>
            <a:off x="2639724" y="2760866"/>
            <a:ext cx="5556832" cy="98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Frontend</a:t>
            </a:r>
            <a:r>
              <a:rPr lang="pl-PL" dirty="0"/>
              <a:t> developer, konsultant, członek załogi BIMBEARS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Prywatnie fan sportów siłowych, kolarstwa i eksperymentów kulinarnych.</a:t>
            </a:r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639724" y="2180167"/>
            <a:ext cx="3134542" cy="520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Paweł Żochowski</a:t>
            </a:r>
            <a:endParaRPr dirty="0"/>
          </a:p>
        </p:txBody>
      </p:sp>
      <p:sp>
        <p:nvSpPr>
          <p:cNvPr id="976" name="Google Shape;976;p44"/>
          <p:cNvSpPr/>
          <p:nvPr/>
        </p:nvSpPr>
        <p:spPr>
          <a:xfrm>
            <a:off x="7600766" y="1079841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362511" y="93885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90;p33">
            <a:extLst>
              <a:ext uri="{FF2B5EF4-FFF2-40B4-BE49-F238E27FC236}">
                <a16:creationId xmlns:a16="http://schemas.microsoft.com/office/drawing/2014/main" id="{76B5667E-F1A9-202A-FA3D-9D2B83AF6FF0}"/>
              </a:ext>
            </a:extLst>
          </p:cNvPr>
          <p:cNvSpPr txBox="1"/>
          <p:nvPr/>
        </p:nvSpPr>
        <p:spPr>
          <a:xfrm>
            <a:off x="4762500" y="3857021"/>
            <a:ext cx="3502021" cy="4390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linkedin.com/in/pawelzochowski/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591;p33">
            <a:extLst>
              <a:ext uri="{FF2B5EF4-FFF2-40B4-BE49-F238E27FC236}">
                <a16:creationId xmlns:a16="http://schemas.microsoft.com/office/drawing/2014/main" id="{7A0A8324-1E6C-6125-6EC0-CEBEE962F3C6}"/>
              </a:ext>
            </a:extLst>
          </p:cNvPr>
          <p:cNvSpPr/>
          <p:nvPr/>
        </p:nvSpPr>
        <p:spPr>
          <a:xfrm rot="18900000">
            <a:off x="7905113" y="4185293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2376;p71">
            <a:extLst>
              <a:ext uri="{FF2B5EF4-FFF2-40B4-BE49-F238E27FC236}">
                <a16:creationId xmlns:a16="http://schemas.microsoft.com/office/drawing/2014/main" id="{CEB3EC62-FB5B-4055-9967-7DD7424F7E50}"/>
              </a:ext>
            </a:extLst>
          </p:cNvPr>
          <p:cNvGrpSpPr/>
          <p:nvPr/>
        </p:nvGrpSpPr>
        <p:grpSpPr>
          <a:xfrm>
            <a:off x="4852104" y="3903684"/>
            <a:ext cx="346056" cy="345674"/>
            <a:chOff x="3752358" y="3817349"/>
            <a:chExt cx="346056" cy="345674"/>
          </a:xfrm>
        </p:grpSpPr>
        <p:sp>
          <p:nvSpPr>
            <p:cNvPr id="11" name="Google Shape;12377;p71">
              <a:extLst>
                <a:ext uri="{FF2B5EF4-FFF2-40B4-BE49-F238E27FC236}">
                  <a16:creationId xmlns:a16="http://schemas.microsoft.com/office/drawing/2014/main" id="{260DDB2A-FF5F-7BFF-C3F1-F7315F9AE081}"/>
                </a:ext>
              </a:extLst>
            </p:cNvPr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78;p71">
              <a:extLst>
                <a:ext uri="{FF2B5EF4-FFF2-40B4-BE49-F238E27FC236}">
                  <a16:creationId xmlns:a16="http://schemas.microsoft.com/office/drawing/2014/main" id="{DA142AE0-20EA-0F6A-ED62-1A11EA225280}"/>
                </a:ext>
              </a:extLst>
            </p:cNvPr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79;p71">
              <a:extLst>
                <a:ext uri="{FF2B5EF4-FFF2-40B4-BE49-F238E27FC236}">
                  <a16:creationId xmlns:a16="http://schemas.microsoft.com/office/drawing/2014/main" id="{1BA0E755-AD7B-1F10-2A43-F9183715B997}"/>
                </a:ext>
              </a:extLst>
            </p:cNvPr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80;p71">
              <a:extLst>
                <a:ext uri="{FF2B5EF4-FFF2-40B4-BE49-F238E27FC236}">
                  <a16:creationId xmlns:a16="http://schemas.microsoft.com/office/drawing/2014/main" id="{E67B7F44-826B-BA56-1505-12FA5481E695}"/>
                </a:ext>
              </a:extLst>
            </p:cNvPr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83;p33">
            <a:extLst>
              <a:ext uri="{FF2B5EF4-FFF2-40B4-BE49-F238E27FC236}">
                <a16:creationId xmlns:a16="http://schemas.microsoft.com/office/drawing/2014/main" id="{3B9E54D4-61BF-A762-5D4D-BFE212EC15AD}"/>
              </a:ext>
            </a:extLst>
          </p:cNvPr>
          <p:cNvGrpSpPr/>
          <p:nvPr/>
        </p:nvGrpSpPr>
        <p:grpSpPr>
          <a:xfrm>
            <a:off x="8178268" y="727868"/>
            <a:ext cx="629846" cy="592514"/>
            <a:chOff x="463701" y="2217961"/>
            <a:chExt cx="629846" cy="592514"/>
          </a:xfrm>
        </p:grpSpPr>
        <p:sp>
          <p:nvSpPr>
            <p:cNvPr id="16" name="Google Shape;584;p33">
              <a:extLst>
                <a:ext uri="{FF2B5EF4-FFF2-40B4-BE49-F238E27FC236}">
                  <a16:creationId xmlns:a16="http://schemas.microsoft.com/office/drawing/2014/main" id="{C1AB7FAF-CC3B-D6F3-6E3D-2488A1950246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5;p33">
              <a:extLst>
                <a:ext uri="{FF2B5EF4-FFF2-40B4-BE49-F238E27FC236}">
                  <a16:creationId xmlns:a16="http://schemas.microsoft.com/office/drawing/2014/main" id="{D31EF332-18FA-B5BD-4D8D-9AED04BC18D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6;p33">
              <a:extLst>
                <a:ext uri="{FF2B5EF4-FFF2-40B4-BE49-F238E27FC236}">
                  <a16:creationId xmlns:a16="http://schemas.microsoft.com/office/drawing/2014/main" id="{EFEEA1DC-8557-0DFC-CA4B-C86A5060888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587;p33">
              <a:extLst>
                <a:ext uri="{FF2B5EF4-FFF2-40B4-BE49-F238E27FC236}">
                  <a16:creationId xmlns:a16="http://schemas.microsoft.com/office/drawing/2014/main" id="{FCD59FEF-E11C-1367-0EAF-20818AD3313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20" name="Google Shape;588;p33">
                <a:extLst>
                  <a:ext uri="{FF2B5EF4-FFF2-40B4-BE49-F238E27FC236}">
                    <a16:creationId xmlns:a16="http://schemas.microsoft.com/office/drawing/2014/main" id="{8F5935F9-0F4C-3C82-6B8E-07A641B635E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9;p33">
                <a:extLst>
                  <a:ext uri="{FF2B5EF4-FFF2-40B4-BE49-F238E27FC236}">
                    <a16:creationId xmlns:a16="http://schemas.microsoft.com/office/drawing/2014/main" id="{570CC8F1-D5C4-2969-E594-37FF9F46B4D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Czym są DEV toolsy?</a:t>
            </a:r>
            <a:endParaRPr sz="1600"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85059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Poprawa jakości CSS</a:t>
            </a:r>
            <a:endParaRPr sz="2000"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Jak to widzą inni?</a:t>
            </a:r>
            <a:endParaRPr sz="1800"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to zainstalować? Jak to włączyć? Do czego to?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Emulowanie problemów, na które mogą natknąć się odbiorcy naszej aplikacji</a:t>
            </a:r>
            <a:endParaRPr sz="1200"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Edycja kodu… bez edycji kodu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czym dzisiaj?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385394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Jak do tego doszło…</a:t>
            </a:r>
            <a:endParaRPr sz="1600"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…nie wiem </a:t>
            </a:r>
            <a:r>
              <a:rPr lang="pl-PL" dirty="0">
                <a:latin typeface="+mj-lt"/>
                <a:cs typeface="Segoe UI" panose="020B0502040204020203" pitchFamily="34" charset="0"/>
              </a:rPr>
              <a:t>( ͡° ͜ʖ ͡°)</a:t>
            </a:r>
            <a:endParaRPr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000" dirty="0"/>
              <a:t>Czym są DEV </a:t>
            </a:r>
            <a:r>
              <a:rPr lang="pl-PL" sz="4000" dirty="0" err="1"/>
              <a:t>toolsy</a:t>
            </a:r>
            <a:r>
              <a:rPr lang="pl-PL" sz="4000" dirty="0"/>
              <a:t>?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801226"/>
            <a:ext cx="4572000" cy="608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Demo:</a:t>
            </a:r>
            <a:br>
              <a:rPr lang="en" dirty="0"/>
            </a:br>
            <a:r>
              <a:rPr lang="pl-PL" dirty="0"/>
              <a:t>Jak to zainstalować? Jak to włączyć? Do czego to?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 Tools</a:t>
            </a:r>
            <a:endParaRPr dirty="0"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F12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Ctrl + Shift + 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Option + ⌘ + J </a:t>
            </a:r>
            <a:endParaRPr dirty="0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A713F-A15F-17D5-32E7-B6564664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450" y="2069942"/>
            <a:ext cx="3516492" cy="23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400" dirty="0"/>
              <a:t>Jak to widzą inni?</a:t>
            </a: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772233"/>
            <a:ext cx="4572000" cy="637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Demo:</a:t>
            </a:r>
            <a:br>
              <a:rPr lang="en" dirty="0"/>
            </a:br>
            <a:r>
              <a:rPr lang="pl-PL" sz="1400" dirty="0"/>
              <a:t>Emulowanie problemów, na które mogą natknąć się odbiorcy naszej aplikacji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835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Dobór</a:t>
            </a:r>
            <a:r>
              <a:rPr lang="en-US" dirty="0"/>
              <a:t> </a:t>
            </a:r>
            <a:r>
              <a:rPr lang="en-US" dirty="0" err="1"/>
              <a:t>kontrastu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E6B98-81FB-4312-DCE8-29451D26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7" y="1503181"/>
            <a:ext cx="2676899" cy="2857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42BD0F-84AF-981C-2A9E-D749E46D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43" y="1503181"/>
            <a:ext cx="2172521" cy="2857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7186F-D024-E919-172F-BA4F39354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990" y="1503181"/>
            <a:ext cx="19954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3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Emulacja</a:t>
            </a:r>
            <a:r>
              <a:rPr lang="en-US" dirty="0"/>
              <a:t> </a:t>
            </a:r>
            <a:r>
              <a:rPr lang="en-US" dirty="0" err="1"/>
              <a:t>chorób</a:t>
            </a:r>
            <a:r>
              <a:rPr lang="en-US" dirty="0"/>
              <a:t> </a:t>
            </a:r>
            <a:r>
              <a:rPr lang="en-US" dirty="0" err="1"/>
              <a:t>wzroku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530D5-430D-455B-337B-067E3FA17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6" y="1417200"/>
            <a:ext cx="1874337" cy="33280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E6239-A00A-3875-08F0-16DC7D3B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07" y="1631809"/>
            <a:ext cx="5311793" cy="28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3F765-2C77-2CEE-BC48-F28E3804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Emulacja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urządzeń</a:t>
            </a:r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BC944-F01A-2B22-BAF6-A370492E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519" y="1514168"/>
            <a:ext cx="5526963" cy="30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1222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On-screen Show (16:9)</PresentationFormat>
  <Paragraphs>69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Karla</vt:lpstr>
      <vt:lpstr>Rubik Black</vt:lpstr>
      <vt:lpstr>Arial</vt:lpstr>
      <vt:lpstr>Bebas Neue</vt:lpstr>
      <vt:lpstr>Soft Colors UI Design for Agencies by Slidesgo</vt:lpstr>
      <vt:lpstr>Weź to sprawdź w DEV toolsach</vt:lpstr>
      <vt:lpstr>O mnie</vt:lpstr>
      <vt:lpstr>01</vt:lpstr>
      <vt:lpstr>01</vt:lpstr>
      <vt:lpstr>DEV Tools</vt:lpstr>
      <vt:lpstr>02</vt:lpstr>
      <vt:lpstr>Dobór kontrastu</vt:lpstr>
      <vt:lpstr>Emulacja chorób wzroku</vt:lpstr>
      <vt:lpstr>Emulacja innych urządzeń</vt:lpstr>
      <vt:lpstr>03</vt:lpstr>
      <vt:lpstr>Zmiana elementów bez edycji kodu</vt:lpstr>
      <vt:lpstr>04</vt:lpstr>
      <vt:lpstr>Screenshot i nagrywanie</vt:lpstr>
      <vt:lpstr>REST</vt:lpstr>
      <vt:lpstr>Lighthouse</vt:lpstr>
      <vt:lpstr>Dziękuję!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Weź to sprawdź w DEV toolsach</dc:title>
  <cp:lastModifiedBy>Pawel Zochowski</cp:lastModifiedBy>
  <cp:revision>1</cp:revision>
  <dcterms:modified xsi:type="dcterms:W3CDTF">2024-04-23T20:53:49Z</dcterms:modified>
</cp:coreProperties>
</file>