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3" r:id="rId2"/>
    <p:sldId id="302" r:id="rId3"/>
    <p:sldId id="307" r:id="rId4"/>
    <p:sldId id="304" r:id="rId5"/>
    <p:sldId id="305" r:id="rId6"/>
    <p:sldId id="306" r:id="rId7"/>
    <p:sldId id="310" r:id="rId8"/>
    <p:sldId id="321" r:id="rId9"/>
    <p:sldId id="313" r:id="rId10"/>
    <p:sldId id="318" r:id="rId11"/>
    <p:sldId id="312" r:id="rId12"/>
    <p:sldId id="314" r:id="rId13"/>
    <p:sldId id="315" r:id="rId14"/>
    <p:sldId id="320" r:id="rId15"/>
    <p:sldId id="319" r:id="rId16"/>
    <p:sldId id="322" r:id="rId17"/>
    <p:sldId id="316" r:id="rId18"/>
    <p:sldId id="30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A"/>
    <a:srgbClr val="3D3C46"/>
    <a:srgbClr val="35343C"/>
    <a:srgbClr val="2F2E36"/>
    <a:srgbClr val="454551"/>
    <a:srgbClr val="353334"/>
    <a:srgbClr val="4E4C4D"/>
    <a:srgbClr val="312F30"/>
    <a:srgbClr val="303038"/>
    <a:srgbClr val="282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8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98B68-7F73-4642-869F-C2D70482D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F11711-78DC-48D8-B883-A5B7F68F8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7EB30-B925-48BC-9E95-A9C407F0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29371-3CDA-4D6E-8051-B6DDA11D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C42B0-555B-4EB3-8524-F3BCB959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80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DE753-A700-42B4-B697-E9750E68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018F60-00D9-4C9F-A512-C4800F72F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51DAF-EE38-43C7-B66E-F3831462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F760B-1C6A-4DC9-8686-014A5EF8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F7B43-C823-4525-A825-ACCFDF26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7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63ECDC-5485-405A-95AC-79FF03551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4B575B-81AC-4BEC-AC4C-0DE9FAEB1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EB732C-2C16-409E-AA40-CE617152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AF121-7753-4E3F-8588-DD5F4709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EE24C-A886-4AAE-AAB3-7158DB9B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26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13BFF-D473-4B49-889C-FE252A2A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D68F6-BBF3-41FA-A240-43F3E43BF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5B0C6-68E8-421E-8764-17B7F270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1AD07-5BB9-4E16-AF48-4EB7A99B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4649A-4C59-42B1-9B9C-C481BFE9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68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9D71E-4D25-4F55-998F-2FEEBF3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78071A-9CE5-4DE7-B39D-11A9766BF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10976-A748-488C-99DA-FDFBB1B7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A2254-4ADB-4475-97C6-496E8692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C88AF-4124-4AAD-A7CE-EF3104F5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6E671-2B9A-4128-B244-7CCFABB5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61532C-7995-4D67-A727-EE71287AB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495F4F-730E-40E8-A408-2D2EEA5B7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E94A66-A54B-4D1B-9076-EC8E283D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F8FA4D-0842-4FFC-8C3C-2A1272E0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418F97-2D49-43B2-9DFA-86A33994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06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D8536-4F6A-457F-9B22-04D70E82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CBAE5B-E3C3-44BE-9B20-2CAA43D1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177446-2FAA-4836-A22F-B311B09FE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1D44B6-E030-4C99-8016-716330E7E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E1118F-1ACC-490A-9FC7-AB45FED19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4E0CEE-F74D-4A12-BA22-7C30E521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38E1F7-7E5C-48E8-9B45-FAEEA1C5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42F8B4-1B4A-486A-B17C-4B7036A3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45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0C640-3409-4351-B812-999DE8A7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CA9F2D-18E7-48BE-A843-788B0508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612C3A-6790-4FA1-85AA-CD95C74F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429A38-F405-458F-88E8-86E60706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90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75EE7A-DABB-49D6-A730-23A361A7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638D11-5975-4CB5-8099-8CA1E8B7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7949A-CE33-4312-BCE9-EE43833A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3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9AEF0-B56D-452C-A917-6A502AAB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D5287-8D6C-480F-B008-E34649B4A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77D4E2-B4F7-4EC5-8AC1-D7626FFE8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8FEC23-768A-4D15-916C-F93BD039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45C62-0CA9-4AB1-B401-250C9673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A32F79-B900-41EC-8234-B6DBCF41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50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AF333-C641-49D0-AC97-8B5B6A56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826C7D-0095-479E-91A3-68E6E4088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A13C03-3816-4B1F-BD0F-61C35FA4C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DCF4B8-8F87-491B-AC67-6C064CD8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C2C78C-B332-4304-9F0F-C0259C0D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33AE39-0C2C-447D-95AE-39C35848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48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BE495C-9EC7-40AA-88D3-6CE4FEEF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1E0F3-ADAD-438F-8115-471796A84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2B5D6-15C0-41D7-BDF0-42ABCA5C0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820DF-4C2D-4577-A4AE-7C10D69AE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130FA-E249-4579-B692-356DC43B2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29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907704" y="836712"/>
            <a:ext cx="5313405" cy="5313405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621489" y="1550497"/>
            <a:ext cx="3885834" cy="3885834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311394" y="2221596"/>
            <a:ext cx="2543635" cy="2543635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6399311" y="1550497"/>
            <a:ext cx="216024" cy="2160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098337" y="4581128"/>
            <a:ext cx="118800" cy="1188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940152" y="4765231"/>
            <a:ext cx="93845" cy="9384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669911" y="2444659"/>
            <a:ext cx="212722" cy="212722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C90490-01B1-469D-92C1-284570E08E88}"/>
              </a:ext>
            </a:extLst>
          </p:cNvPr>
          <p:cNvSpPr/>
          <p:nvPr/>
        </p:nvSpPr>
        <p:spPr>
          <a:xfrm>
            <a:off x="2051720" y="996441"/>
            <a:ext cx="4993943" cy="4993943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107907" y="1879933"/>
            <a:ext cx="2706255" cy="30084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MUSIC</a:t>
            </a:r>
          </a:p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FACTORY</a:t>
            </a:r>
            <a:endParaRPr lang="ko-KR" altLang="en-US" sz="44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27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2C1A19-D88B-4090-A759-804B4DBF3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83" y="782255"/>
            <a:ext cx="3873161" cy="2880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785D07-BCC4-43FB-91A2-E73A384A66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84" y="1150714"/>
            <a:ext cx="3873161" cy="280831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2D5A58F-2554-4724-AF37-74D219DCF4A6}"/>
              </a:ext>
            </a:extLst>
          </p:cNvPr>
          <p:cNvSpPr/>
          <p:nvPr/>
        </p:nvSpPr>
        <p:spPr>
          <a:xfrm>
            <a:off x="5105337" y="360310"/>
            <a:ext cx="3528392" cy="13404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관리자는 메인 페이지에서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현재 상태를 통계로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간략하게 확인할 수 있음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658D1B-622F-495D-BB1E-424B5AC20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001" y="4210233"/>
            <a:ext cx="5486925" cy="2479990"/>
          </a:xfrm>
          <a:prstGeom prst="rect">
            <a:avLst/>
          </a:prstGeom>
          <a:ln>
            <a:noFill/>
          </a:ln>
        </p:spPr>
      </p:pic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79A5BE9-71B5-4A28-AB73-F64BF86A23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98899" y="2360260"/>
            <a:ext cx="2479989" cy="1233798"/>
          </a:xfrm>
          <a:prstGeom prst="bentConnector3">
            <a:avLst>
              <a:gd name="adj1" fmla="val 2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E79AA72-ED09-4DBF-9FF4-48DF25CBA210}"/>
              </a:ext>
            </a:extLst>
          </p:cNvPr>
          <p:cNvSpPr/>
          <p:nvPr/>
        </p:nvSpPr>
        <p:spPr>
          <a:xfrm>
            <a:off x="3038097" y="1583315"/>
            <a:ext cx="576064" cy="28803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51EEAB0-066C-4547-8442-27FB6F8D651F}"/>
              </a:ext>
            </a:extLst>
          </p:cNvPr>
          <p:cNvSpPr/>
          <p:nvPr/>
        </p:nvSpPr>
        <p:spPr>
          <a:xfrm>
            <a:off x="5408530" y="2266458"/>
            <a:ext cx="3528392" cy="13404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판매자의 활동을 승인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또는 중지를 시킬 수 있으며 판매자가 올린 판매 목록을 볼 수 있음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A08EF659-E514-4348-B034-EEFA9C3C0A63}"/>
              </a:ext>
            </a:extLst>
          </p:cNvPr>
          <p:cNvSpPr/>
          <p:nvPr/>
        </p:nvSpPr>
        <p:spPr>
          <a:xfrm>
            <a:off x="4232936" y="962813"/>
            <a:ext cx="867244" cy="4658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A2A9D6B-2BFC-45A6-A6E9-28C78A10CF4A}"/>
              </a:ext>
            </a:extLst>
          </p:cNvPr>
          <p:cNvSpPr/>
          <p:nvPr/>
        </p:nvSpPr>
        <p:spPr>
          <a:xfrm rot="16200000">
            <a:off x="7369723" y="3700045"/>
            <a:ext cx="709229" cy="4665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7BFFC10-09C8-4866-8A35-4713172AAE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84" y="4083053"/>
            <a:ext cx="2801155" cy="260717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2B3564D4-5976-4E67-845E-562156D296FC}"/>
              </a:ext>
            </a:extLst>
          </p:cNvPr>
          <p:cNvSpPr/>
          <p:nvPr/>
        </p:nvSpPr>
        <p:spPr>
          <a:xfrm>
            <a:off x="5883431" y="4904342"/>
            <a:ext cx="576064" cy="28803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C142EF5E-01B7-4BA2-AB7A-3AD142D73502}"/>
              </a:ext>
            </a:extLst>
          </p:cNvPr>
          <p:cNvCxnSpPr>
            <a:stCxn id="36" idx="1"/>
            <a:endCxn id="35" idx="3"/>
          </p:cNvCxnSpPr>
          <p:nvPr/>
        </p:nvCxnSpPr>
        <p:spPr>
          <a:xfrm rot="10800000" flipV="1">
            <a:off x="3105439" y="5048358"/>
            <a:ext cx="2777992" cy="338280"/>
          </a:xfrm>
          <a:prstGeom prst="bentConnector3">
            <a:avLst>
              <a:gd name="adj1" fmla="val 9288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39034D9-3674-4653-BD92-D18D4723B184}"/>
              </a:ext>
            </a:extLst>
          </p:cNvPr>
          <p:cNvSpPr/>
          <p:nvPr/>
        </p:nvSpPr>
        <p:spPr>
          <a:xfrm>
            <a:off x="2579647" y="800669"/>
            <a:ext cx="1051581" cy="28803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FC7246-C108-474A-8FB6-225707D69BD1}"/>
              </a:ext>
            </a:extLst>
          </p:cNvPr>
          <p:cNvSpPr/>
          <p:nvPr/>
        </p:nvSpPr>
        <p:spPr>
          <a:xfrm>
            <a:off x="416500" y="275891"/>
            <a:ext cx="1595309" cy="534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prstClr val="white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최고관리자</a:t>
            </a:r>
          </a:p>
        </p:txBody>
      </p:sp>
    </p:spTree>
    <p:extLst>
      <p:ext uri="{BB962C8B-B14F-4D97-AF65-F5344CB8AC3E}">
        <p14:creationId xmlns:p14="http://schemas.microsoft.com/office/powerpoint/2010/main" val="279540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9FD5CA-2ECB-489B-9491-3493AE7CD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57" y="3413140"/>
            <a:ext cx="5400600" cy="4190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7AA512-0D27-4A33-B36B-BB239041F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97" y="380438"/>
            <a:ext cx="2728036" cy="254717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6CB5EB4-2E47-46D8-AA8D-E3F2CE96EAF4}"/>
              </a:ext>
            </a:extLst>
          </p:cNvPr>
          <p:cNvSpPr/>
          <p:nvPr/>
        </p:nvSpPr>
        <p:spPr>
          <a:xfrm>
            <a:off x="2550887" y="3445885"/>
            <a:ext cx="754906" cy="35352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E9C769-55A5-4535-A755-95F36E52A71D}"/>
              </a:ext>
            </a:extLst>
          </p:cNvPr>
          <p:cNvSpPr/>
          <p:nvPr/>
        </p:nvSpPr>
        <p:spPr>
          <a:xfrm>
            <a:off x="3260009" y="871407"/>
            <a:ext cx="576065" cy="28803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0BA7F76-3FD7-4EE2-B65D-CEE9497D0192}"/>
              </a:ext>
            </a:extLst>
          </p:cNvPr>
          <p:cNvGrpSpPr/>
          <p:nvPr/>
        </p:nvGrpSpPr>
        <p:grpSpPr>
          <a:xfrm>
            <a:off x="7652362" y="380438"/>
            <a:ext cx="1320923" cy="2547172"/>
            <a:chOff x="3911538" y="1569879"/>
            <a:chExt cx="1320923" cy="254717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2FFB68-31B5-48FC-B45D-12A2555FB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1538" y="1569879"/>
              <a:ext cx="1320923" cy="2547172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CADCFB5-E8D3-41CE-BA9F-21CC3FB2C4AD}"/>
                </a:ext>
              </a:extLst>
            </p:cNvPr>
            <p:cNvSpPr/>
            <p:nvPr/>
          </p:nvSpPr>
          <p:spPr>
            <a:xfrm>
              <a:off x="4027805" y="2060848"/>
              <a:ext cx="1088388" cy="13681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저는 언제 판매할 수 있나요</a:t>
              </a:r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8F62142-A7F1-4A21-8D4E-87B914CB65D0}"/>
              </a:ext>
            </a:extLst>
          </p:cNvPr>
          <p:cNvSpPr/>
          <p:nvPr/>
        </p:nvSpPr>
        <p:spPr>
          <a:xfrm>
            <a:off x="4707008" y="810589"/>
            <a:ext cx="2859338" cy="1379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문의를 보내면 </a:t>
            </a:r>
            <a:r>
              <a:rPr lang="en-US" altLang="ko-KR" dirty="0" err="1">
                <a:solidFill>
                  <a:schemeClr val="tx1"/>
                </a:solidFill>
              </a:rPr>
              <a:t>Coolsms</a:t>
            </a:r>
            <a:r>
              <a:rPr lang="en-US" altLang="ko-KR" dirty="0">
                <a:solidFill>
                  <a:schemeClr val="tx1"/>
                </a:solidFill>
              </a:rPr>
              <a:t> API </a:t>
            </a:r>
            <a:r>
              <a:rPr lang="ko-KR" altLang="en-US" dirty="0">
                <a:solidFill>
                  <a:schemeClr val="tx1"/>
                </a:solidFill>
              </a:rPr>
              <a:t>를 통해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관리자의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핸드폰 메시지로 전송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62DA4D2-A0CD-4BC9-B9E3-875A6DB394D9}"/>
              </a:ext>
            </a:extLst>
          </p:cNvPr>
          <p:cNvSpPr/>
          <p:nvPr/>
        </p:nvSpPr>
        <p:spPr>
          <a:xfrm>
            <a:off x="4805390" y="2187832"/>
            <a:ext cx="2728036" cy="64807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B82B4FC-7BF1-46D7-B530-D8886F0F34B5}"/>
              </a:ext>
            </a:extLst>
          </p:cNvPr>
          <p:cNvCxnSpPr>
            <a:cxnSpLocks/>
          </p:cNvCxnSpPr>
          <p:nvPr/>
        </p:nvCxnSpPr>
        <p:spPr>
          <a:xfrm flipH="1" flipV="1">
            <a:off x="2967410" y="2886996"/>
            <a:ext cx="1" cy="5840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443803F-2A9D-499A-9452-5129DD64F244}"/>
              </a:ext>
            </a:extLst>
          </p:cNvPr>
          <p:cNvSpPr/>
          <p:nvPr/>
        </p:nvSpPr>
        <p:spPr>
          <a:xfrm>
            <a:off x="416500" y="275891"/>
            <a:ext cx="1031051" cy="534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prstClr val="white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판매자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C9B7B47-C918-477F-8024-2EAAC4696E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57" y="3943957"/>
            <a:ext cx="3800653" cy="2664296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5F49D01-8699-46C7-A480-A5A44B4FE766}"/>
              </a:ext>
            </a:extLst>
          </p:cNvPr>
          <p:cNvSpPr/>
          <p:nvPr/>
        </p:nvSpPr>
        <p:spPr>
          <a:xfrm>
            <a:off x="4547344" y="4653136"/>
            <a:ext cx="2712347" cy="9361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 등록 가능</a:t>
            </a:r>
          </a:p>
        </p:txBody>
      </p:sp>
    </p:spTree>
    <p:extLst>
      <p:ext uri="{BB962C8B-B14F-4D97-AF65-F5344CB8AC3E}">
        <p14:creationId xmlns:p14="http://schemas.microsoft.com/office/powerpoint/2010/main" val="227706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C443803F-2A9D-499A-9452-5129DD64F244}"/>
              </a:ext>
            </a:extLst>
          </p:cNvPr>
          <p:cNvSpPr/>
          <p:nvPr/>
        </p:nvSpPr>
        <p:spPr>
          <a:xfrm>
            <a:off x="416500" y="275891"/>
            <a:ext cx="1031051" cy="534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prstClr val="white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판매자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4E8C75-962E-4523-8E07-5B8FC6454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457" y="3981399"/>
            <a:ext cx="3829584" cy="27435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B4A9F09-360A-4BAD-9A2F-2583B8469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8" y="4346648"/>
            <a:ext cx="4248472" cy="234977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D61DEA-C93C-4A6C-A19C-AE012BFAF2E3}"/>
              </a:ext>
            </a:extLst>
          </p:cNvPr>
          <p:cNvSpPr/>
          <p:nvPr/>
        </p:nvSpPr>
        <p:spPr>
          <a:xfrm>
            <a:off x="5206770" y="2325877"/>
            <a:ext cx="504056" cy="252067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6F66402-C6F5-49DF-A6ED-7699369D0A6A}"/>
              </a:ext>
            </a:extLst>
          </p:cNvPr>
          <p:cNvCxnSpPr>
            <a:cxnSpLocks/>
            <a:stCxn id="26" idx="2"/>
          </p:cNvCxnSpPr>
          <p:nvPr/>
        </p:nvCxnSpPr>
        <p:spPr>
          <a:xfrm rot="16200000" flipH="1">
            <a:off x="5738854" y="2297888"/>
            <a:ext cx="1049454" cy="160956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7B59D455-6D8C-4785-A091-20A2DD8F6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6" y="888614"/>
            <a:ext cx="5400600" cy="419012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145FC3D-ACA6-4B61-B8E0-392E0AF4D164}"/>
              </a:ext>
            </a:extLst>
          </p:cNvPr>
          <p:cNvSpPr/>
          <p:nvPr/>
        </p:nvSpPr>
        <p:spPr>
          <a:xfrm>
            <a:off x="2754016" y="921359"/>
            <a:ext cx="754906" cy="35352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4D00179-FF38-4D90-B6BD-07C7F261C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82" y="1504809"/>
            <a:ext cx="6944738" cy="2347598"/>
          </a:xfrm>
          <a:prstGeom prst="rect">
            <a:avLst/>
          </a:prstGeom>
        </p:spPr>
      </p:pic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8439127-2F08-4EBA-B0E3-B1B26C4EF808}"/>
              </a:ext>
            </a:extLst>
          </p:cNvPr>
          <p:cNvCxnSpPr>
            <a:cxnSpLocks/>
            <a:stCxn id="35" idx="2"/>
            <a:endCxn id="32" idx="1"/>
          </p:cNvCxnSpPr>
          <p:nvPr/>
        </p:nvCxnSpPr>
        <p:spPr>
          <a:xfrm rot="5400000">
            <a:off x="2006414" y="-28451"/>
            <a:ext cx="1403727" cy="4010390"/>
          </a:xfrm>
          <a:prstGeom prst="bentConnector4">
            <a:avLst>
              <a:gd name="adj1" fmla="val 8190"/>
              <a:gd name="adj2" fmla="val 1057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C4778D1-0E67-4E59-A690-AD9CA1DEFEF6}"/>
              </a:ext>
            </a:extLst>
          </p:cNvPr>
          <p:cNvSpPr/>
          <p:nvPr/>
        </p:nvSpPr>
        <p:spPr>
          <a:xfrm>
            <a:off x="4139952" y="921359"/>
            <a:ext cx="1147040" cy="35352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2D16EF3-BD59-4F09-97B1-9E3123529D5E}"/>
              </a:ext>
            </a:extLst>
          </p:cNvPr>
          <p:cNvSpPr/>
          <p:nvPr/>
        </p:nvSpPr>
        <p:spPr>
          <a:xfrm>
            <a:off x="6435662" y="1215897"/>
            <a:ext cx="2424315" cy="6956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자신이 등록한 상품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확인 가능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AC0EE6-9C55-4107-A034-A9721AFB4EA0}"/>
              </a:ext>
            </a:extLst>
          </p:cNvPr>
          <p:cNvSpPr/>
          <p:nvPr/>
        </p:nvSpPr>
        <p:spPr>
          <a:xfrm>
            <a:off x="6646930" y="2212582"/>
            <a:ext cx="638639" cy="35352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A18A46E-2797-41CF-8891-F175E303D3FC}"/>
              </a:ext>
            </a:extLst>
          </p:cNvPr>
          <p:cNvSpPr/>
          <p:nvPr/>
        </p:nvSpPr>
        <p:spPr>
          <a:xfrm>
            <a:off x="2069638" y="6371460"/>
            <a:ext cx="638639" cy="35352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99EE5D5E-3CA5-46E4-80B2-91C91E5E3DBD}"/>
              </a:ext>
            </a:extLst>
          </p:cNvPr>
          <p:cNvCxnSpPr>
            <a:stCxn id="37" idx="2"/>
            <a:endCxn id="17" idx="0"/>
          </p:cNvCxnSpPr>
          <p:nvPr/>
        </p:nvCxnSpPr>
        <p:spPr>
          <a:xfrm rot="5400000">
            <a:off x="3838010" y="1218408"/>
            <a:ext cx="1780544" cy="4475936"/>
          </a:xfrm>
          <a:prstGeom prst="bentConnector3">
            <a:avLst>
              <a:gd name="adj1" fmla="val 763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CEEF710-F9FC-480F-96F8-72DB8FCF6436}"/>
              </a:ext>
            </a:extLst>
          </p:cNvPr>
          <p:cNvCxnSpPr/>
          <p:nvPr/>
        </p:nvCxnSpPr>
        <p:spPr>
          <a:xfrm>
            <a:off x="2708277" y="6548221"/>
            <a:ext cx="23942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4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C443803F-2A9D-499A-9452-5129DD64F244}"/>
              </a:ext>
            </a:extLst>
          </p:cNvPr>
          <p:cNvSpPr/>
          <p:nvPr/>
        </p:nvSpPr>
        <p:spPr>
          <a:xfrm>
            <a:off x="416500" y="275891"/>
            <a:ext cx="1031051" cy="534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prstClr val="white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구매자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E22D14-4869-49AA-9292-3B3ED8E98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38800"/>
            <a:ext cx="4813029" cy="28380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BA07C8-2EEB-427A-ADA2-5BBE3FC35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00" y="1008715"/>
            <a:ext cx="5249008" cy="4286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E15B78-FA4B-47D1-9289-69B505B65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5" y="3911899"/>
            <a:ext cx="6588224" cy="22706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6DB33FB-2057-4DD2-91DB-3220F3CCA304}"/>
              </a:ext>
            </a:extLst>
          </p:cNvPr>
          <p:cNvSpPr/>
          <p:nvPr/>
        </p:nvSpPr>
        <p:spPr>
          <a:xfrm>
            <a:off x="3654464" y="1046296"/>
            <a:ext cx="1147040" cy="35352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5F2B59-4541-470A-9A68-ED374B6BB566}"/>
              </a:ext>
            </a:extLst>
          </p:cNvPr>
          <p:cNvSpPr/>
          <p:nvPr/>
        </p:nvSpPr>
        <p:spPr>
          <a:xfrm>
            <a:off x="5796136" y="2924944"/>
            <a:ext cx="850708" cy="28803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B9ED0A6-6954-4B5B-9CE8-360CCBF6FBB1}"/>
              </a:ext>
            </a:extLst>
          </p:cNvPr>
          <p:cNvCxnSpPr>
            <a:cxnSpLocks/>
            <a:endCxn id="7" idx="0"/>
          </p:cNvCxnSpPr>
          <p:nvPr/>
        </p:nvCxnSpPr>
        <p:spPr>
          <a:xfrm rot="5400000">
            <a:off x="2691317" y="2375231"/>
            <a:ext cx="2474499" cy="59883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98895C7-0DDD-497F-912D-0660C04EAE42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rot="5400000">
            <a:off x="4575858" y="2266266"/>
            <a:ext cx="698923" cy="25923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356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C443803F-2A9D-499A-9452-5129DD64F244}"/>
              </a:ext>
            </a:extLst>
          </p:cNvPr>
          <p:cNvSpPr/>
          <p:nvPr/>
        </p:nvSpPr>
        <p:spPr>
          <a:xfrm>
            <a:off x="416500" y="275891"/>
            <a:ext cx="1031051" cy="534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prstClr val="white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구매자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5BC23D-CCEC-4DBA-A2BF-C63C19654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51" y="1080120"/>
            <a:ext cx="4372617" cy="469776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150B80-A671-4B03-9D39-35B71CD4B58B}"/>
              </a:ext>
            </a:extLst>
          </p:cNvPr>
          <p:cNvSpPr/>
          <p:nvPr/>
        </p:nvSpPr>
        <p:spPr>
          <a:xfrm>
            <a:off x="6012160" y="2132856"/>
            <a:ext cx="2600834" cy="6956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결제 직전까지 가능함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결제시스템은 구현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754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C316639-D7F2-461E-927D-2E99C6233B05}"/>
              </a:ext>
            </a:extLst>
          </p:cNvPr>
          <p:cNvSpPr/>
          <p:nvPr/>
        </p:nvSpPr>
        <p:spPr>
          <a:xfrm>
            <a:off x="3617894" y="2996952"/>
            <a:ext cx="1908212" cy="10081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API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5C28923-3D3E-41FB-B843-B534BBDAA8E8}"/>
              </a:ext>
            </a:extLst>
          </p:cNvPr>
          <p:cNvSpPr/>
          <p:nvPr/>
        </p:nvSpPr>
        <p:spPr>
          <a:xfrm>
            <a:off x="416500" y="275891"/>
            <a:ext cx="1563212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prstClr val="white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API Server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1252C21-E7A4-441E-9027-33B1847C3DB6}"/>
              </a:ext>
            </a:extLst>
          </p:cNvPr>
          <p:cNvSpPr/>
          <p:nvPr/>
        </p:nvSpPr>
        <p:spPr>
          <a:xfrm>
            <a:off x="3617894" y="1135490"/>
            <a:ext cx="1908212" cy="10081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웹 관리자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페이지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10A462C-C1EC-4721-9114-27526B173901}"/>
              </a:ext>
            </a:extLst>
          </p:cNvPr>
          <p:cNvSpPr/>
          <p:nvPr/>
        </p:nvSpPr>
        <p:spPr>
          <a:xfrm>
            <a:off x="827584" y="2996952"/>
            <a:ext cx="1908212" cy="100811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카카오톡 플러스 친구 봇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1CE564C-18B9-43A6-8F48-F856EF09160C}"/>
              </a:ext>
            </a:extLst>
          </p:cNvPr>
          <p:cNvSpPr/>
          <p:nvPr/>
        </p:nvSpPr>
        <p:spPr>
          <a:xfrm>
            <a:off x="6192180" y="2996952"/>
            <a:ext cx="1908212" cy="10081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안드로이드 앱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65312D7-C644-4D08-9795-246317C121E0}"/>
              </a:ext>
            </a:extLst>
          </p:cNvPr>
          <p:cNvSpPr/>
          <p:nvPr/>
        </p:nvSpPr>
        <p:spPr>
          <a:xfrm>
            <a:off x="3617894" y="4653136"/>
            <a:ext cx="1908212" cy="10081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화살표: 줄무늬가 있는 오른쪽 5">
            <a:extLst>
              <a:ext uri="{FF2B5EF4-FFF2-40B4-BE49-F238E27FC236}">
                <a16:creationId xmlns:a16="http://schemas.microsoft.com/office/drawing/2014/main" id="{72F56391-3992-4D65-9575-1B6E3C472E37}"/>
              </a:ext>
            </a:extLst>
          </p:cNvPr>
          <p:cNvSpPr/>
          <p:nvPr/>
        </p:nvSpPr>
        <p:spPr>
          <a:xfrm rot="16200000">
            <a:off x="4067944" y="4050196"/>
            <a:ext cx="1008112" cy="576064"/>
          </a:xfrm>
          <a:prstGeom prst="striped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줄무늬가 있는 오른쪽 36">
            <a:extLst>
              <a:ext uri="{FF2B5EF4-FFF2-40B4-BE49-F238E27FC236}">
                <a16:creationId xmlns:a16="http://schemas.microsoft.com/office/drawing/2014/main" id="{846175C1-7AA9-43E6-B076-7898E10EDB22}"/>
              </a:ext>
            </a:extLst>
          </p:cNvPr>
          <p:cNvSpPr/>
          <p:nvPr/>
        </p:nvSpPr>
        <p:spPr>
          <a:xfrm rot="16200000">
            <a:off x="4045583" y="2204864"/>
            <a:ext cx="1008112" cy="576064"/>
          </a:xfrm>
          <a:prstGeom prst="striped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줄무늬가 있는 오른쪽 37">
            <a:extLst>
              <a:ext uri="{FF2B5EF4-FFF2-40B4-BE49-F238E27FC236}">
                <a16:creationId xmlns:a16="http://schemas.microsoft.com/office/drawing/2014/main" id="{90F59E41-0FE0-43CA-8A2E-5508B6F2F8D9}"/>
              </a:ext>
            </a:extLst>
          </p:cNvPr>
          <p:cNvSpPr/>
          <p:nvPr/>
        </p:nvSpPr>
        <p:spPr>
          <a:xfrm>
            <a:off x="2672789" y="3546139"/>
            <a:ext cx="1008112" cy="288032"/>
          </a:xfrm>
          <a:prstGeom prst="striped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줄무늬가 있는 오른쪽 38">
            <a:extLst>
              <a:ext uri="{FF2B5EF4-FFF2-40B4-BE49-F238E27FC236}">
                <a16:creationId xmlns:a16="http://schemas.microsoft.com/office/drawing/2014/main" id="{CF4DFB86-6973-455F-B575-A687E47B0722}"/>
              </a:ext>
            </a:extLst>
          </p:cNvPr>
          <p:cNvSpPr/>
          <p:nvPr/>
        </p:nvSpPr>
        <p:spPr>
          <a:xfrm rot="10800000">
            <a:off x="2643995" y="3212976"/>
            <a:ext cx="1008112" cy="288032"/>
          </a:xfrm>
          <a:prstGeom prst="striped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줄무늬가 있는 오른쪽 40">
            <a:extLst>
              <a:ext uri="{FF2B5EF4-FFF2-40B4-BE49-F238E27FC236}">
                <a16:creationId xmlns:a16="http://schemas.microsoft.com/office/drawing/2014/main" id="{4A5BBDF6-E556-4361-B8D4-F88B78D083D2}"/>
              </a:ext>
            </a:extLst>
          </p:cNvPr>
          <p:cNvSpPr/>
          <p:nvPr/>
        </p:nvSpPr>
        <p:spPr>
          <a:xfrm>
            <a:off x="5371742" y="3271545"/>
            <a:ext cx="1008112" cy="549187"/>
          </a:xfrm>
          <a:prstGeom prst="striped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09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35C28923-3D3E-41FB-B843-B534BBDAA8E8}"/>
              </a:ext>
            </a:extLst>
          </p:cNvPr>
          <p:cNvSpPr/>
          <p:nvPr/>
        </p:nvSpPr>
        <p:spPr>
          <a:xfrm>
            <a:off x="416500" y="275891"/>
            <a:ext cx="1779236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>
                <a:solidFill>
                  <a:prstClr val="white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안드로이드</a:t>
            </a:r>
            <a:endParaRPr lang="en-US" altLang="ko-KR" sz="2200" dirty="0">
              <a:solidFill>
                <a:prstClr val="white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5C7EB2-1F09-415D-9A49-926439318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2175851" cy="38708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8D779B-8BB7-49E7-A90C-EEDC91598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412776"/>
            <a:ext cx="2178268" cy="3870851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B9CA1DE-CAF3-46CB-A170-3B5C0C323B5F}"/>
              </a:ext>
            </a:extLst>
          </p:cNvPr>
          <p:cNvSpPr/>
          <p:nvPr/>
        </p:nvSpPr>
        <p:spPr>
          <a:xfrm>
            <a:off x="5436096" y="2281643"/>
            <a:ext cx="3312368" cy="2016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Http </a:t>
            </a:r>
            <a:r>
              <a:rPr lang="ko-KR" altLang="en-US" dirty="0">
                <a:solidFill>
                  <a:schemeClr val="tx1"/>
                </a:solidFill>
              </a:rPr>
              <a:t>통신을 이용해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API </a:t>
            </a:r>
            <a:r>
              <a:rPr lang="ko-KR" altLang="en-US" dirty="0">
                <a:solidFill>
                  <a:schemeClr val="tx1"/>
                </a:solidFill>
              </a:rPr>
              <a:t>서버에서 데이터를 받아와 안드로이드에서 </a:t>
            </a:r>
            <a:r>
              <a:rPr lang="ko-KR" altLang="en-US" dirty="0" err="1">
                <a:solidFill>
                  <a:schemeClr val="tx1"/>
                </a:solidFill>
              </a:rPr>
              <a:t>리사이클뷰를</a:t>
            </a:r>
            <a:r>
              <a:rPr lang="ko-KR" altLang="en-US" dirty="0">
                <a:solidFill>
                  <a:schemeClr val="tx1"/>
                </a:solidFill>
              </a:rPr>
              <a:t> 통해 최신상품 페이지를 구현함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069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C443803F-2A9D-499A-9452-5129DD64F244}"/>
              </a:ext>
            </a:extLst>
          </p:cNvPr>
          <p:cNvSpPr/>
          <p:nvPr/>
        </p:nvSpPr>
        <p:spPr>
          <a:xfrm>
            <a:off x="416500" y="275891"/>
            <a:ext cx="1595309" cy="534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prstClr val="white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안드로이드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8C573B1-61CD-4429-852B-7F9C13898413}"/>
              </a:ext>
            </a:extLst>
          </p:cNvPr>
          <p:cNvSpPr/>
          <p:nvPr/>
        </p:nvSpPr>
        <p:spPr>
          <a:xfrm>
            <a:off x="4067944" y="1772816"/>
            <a:ext cx="3312368" cy="2016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여기는 </a:t>
            </a:r>
            <a:r>
              <a:rPr lang="ko-KR" altLang="en-US" dirty="0" err="1">
                <a:solidFill>
                  <a:schemeClr val="tx1"/>
                </a:solidFill>
              </a:rPr>
              <a:t>관리자메인페이지랑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카카오톡플러스친구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112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B919095A-1E5F-40EC-B604-12C2BAE451CD}"/>
              </a:ext>
            </a:extLst>
          </p:cNvPr>
          <p:cNvSpPr/>
          <p:nvPr/>
        </p:nvSpPr>
        <p:spPr>
          <a:xfrm>
            <a:off x="1907704" y="836712"/>
            <a:ext cx="5313405" cy="5313405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C25B8D-95B9-47ED-B5E8-2D818C104340}"/>
              </a:ext>
            </a:extLst>
          </p:cNvPr>
          <p:cNvSpPr/>
          <p:nvPr/>
        </p:nvSpPr>
        <p:spPr>
          <a:xfrm>
            <a:off x="2621489" y="1550497"/>
            <a:ext cx="3885834" cy="3885834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65C7F20-F142-4440-927C-AEDB7195CD7D}"/>
              </a:ext>
            </a:extLst>
          </p:cNvPr>
          <p:cNvSpPr/>
          <p:nvPr/>
        </p:nvSpPr>
        <p:spPr>
          <a:xfrm>
            <a:off x="3311394" y="2221596"/>
            <a:ext cx="2543635" cy="2543635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EF19A39-2033-4675-8DF5-682E371E1D07}"/>
              </a:ext>
            </a:extLst>
          </p:cNvPr>
          <p:cNvSpPr/>
          <p:nvPr/>
        </p:nvSpPr>
        <p:spPr>
          <a:xfrm>
            <a:off x="6399311" y="1550497"/>
            <a:ext cx="216024" cy="2160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21A9858-338D-4735-A8D0-6D73053AFFF3}"/>
              </a:ext>
            </a:extLst>
          </p:cNvPr>
          <p:cNvSpPr/>
          <p:nvPr/>
        </p:nvSpPr>
        <p:spPr>
          <a:xfrm>
            <a:off x="2098337" y="4581128"/>
            <a:ext cx="118800" cy="1188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E6D815C-8BC1-44D5-BC07-828EBB711F98}"/>
              </a:ext>
            </a:extLst>
          </p:cNvPr>
          <p:cNvSpPr/>
          <p:nvPr/>
        </p:nvSpPr>
        <p:spPr>
          <a:xfrm>
            <a:off x="5940152" y="4765231"/>
            <a:ext cx="93845" cy="9384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1E1F62F-E8CE-48AF-96C1-3548A07A11CF}"/>
              </a:ext>
            </a:extLst>
          </p:cNvPr>
          <p:cNvSpPr/>
          <p:nvPr/>
        </p:nvSpPr>
        <p:spPr>
          <a:xfrm>
            <a:off x="3669911" y="2444659"/>
            <a:ext cx="212722" cy="212722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CCA3B4-7826-4E70-9830-89B5FCDEDF8A}"/>
              </a:ext>
            </a:extLst>
          </p:cNvPr>
          <p:cNvSpPr/>
          <p:nvPr/>
        </p:nvSpPr>
        <p:spPr>
          <a:xfrm>
            <a:off x="2051720" y="996441"/>
            <a:ext cx="4993943" cy="4993943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787108-A61A-4A98-BB4C-4FE737E2FBBD}"/>
              </a:ext>
            </a:extLst>
          </p:cNvPr>
          <p:cNvSpPr/>
          <p:nvPr/>
        </p:nvSpPr>
        <p:spPr>
          <a:xfrm>
            <a:off x="3236881" y="2177310"/>
            <a:ext cx="2703271" cy="534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prstClr val="white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78459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16500" y="275891"/>
            <a:ext cx="704039" cy="546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prstClr val="white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목차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551308" y="1564993"/>
            <a:ext cx="2029170" cy="4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prstClr val="white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개발 환경</a:t>
            </a:r>
          </a:p>
        </p:txBody>
      </p:sp>
      <p:sp>
        <p:nvSpPr>
          <p:cNvPr id="7" name="순서도: 지연 6"/>
          <p:cNvSpPr/>
          <p:nvPr/>
        </p:nvSpPr>
        <p:spPr>
          <a:xfrm rot="10800000">
            <a:off x="1842253" y="2276872"/>
            <a:ext cx="1505611" cy="1505611"/>
          </a:xfrm>
          <a:prstGeom prst="flowChartDelay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771800" y="3782484"/>
            <a:ext cx="374441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347864" y="2276872"/>
            <a:ext cx="579613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지연 21"/>
          <p:cNvSpPr/>
          <p:nvPr/>
        </p:nvSpPr>
        <p:spPr>
          <a:xfrm>
            <a:off x="6516216" y="3782484"/>
            <a:ext cx="1505611" cy="1505611"/>
          </a:xfrm>
          <a:prstGeom prst="flowChartDelay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5288095"/>
            <a:ext cx="651621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944931" y="2330916"/>
            <a:ext cx="939406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985340" y="2288281"/>
            <a:ext cx="939406" cy="5464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087784" y="3815209"/>
            <a:ext cx="939406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087784" y="3831572"/>
            <a:ext cx="939406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6444208" y="2108017"/>
            <a:ext cx="337709" cy="337709"/>
          </a:xfrm>
          <a:prstGeom prst="ellipse">
            <a:avLst/>
          </a:pr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43245" y="3158497"/>
            <a:ext cx="2029170" cy="4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prstClr val="white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웹 페이지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216762" y="5512868"/>
            <a:ext cx="2029170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prstClr val="white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API </a:t>
            </a:r>
            <a:r>
              <a:rPr lang="ko-KR" altLang="en-US" sz="1500" dirty="0">
                <a:solidFill>
                  <a:prstClr val="white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서버 및 </a:t>
            </a:r>
            <a:endParaRPr lang="en-US" altLang="ko-KR" sz="1500" dirty="0">
              <a:solidFill>
                <a:prstClr val="white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prstClr val="white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안드로이드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98932" y="5512867"/>
            <a:ext cx="2029170" cy="4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prstClr val="white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마무리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286D055-3A74-425D-B79C-DF8A972ABF7C}"/>
              </a:ext>
            </a:extLst>
          </p:cNvPr>
          <p:cNvSpPr/>
          <p:nvPr/>
        </p:nvSpPr>
        <p:spPr>
          <a:xfrm>
            <a:off x="2985340" y="3608341"/>
            <a:ext cx="337709" cy="337709"/>
          </a:xfrm>
          <a:prstGeom prst="ellipse">
            <a:avLst/>
          </a:pr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242D1EA-C271-4DF5-AFA4-3AC303A585BC}"/>
              </a:ext>
            </a:extLst>
          </p:cNvPr>
          <p:cNvSpPr/>
          <p:nvPr/>
        </p:nvSpPr>
        <p:spPr>
          <a:xfrm>
            <a:off x="5062492" y="5119243"/>
            <a:ext cx="337709" cy="337709"/>
          </a:xfrm>
          <a:prstGeom prst="ellipse">
            <a:avLst/>
          </a:pr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5436C14-7CA6-4F25-B667-AFD835B0AB8D}"/>
              </a:ext>
            </a:extLst>
          </p:cNvPr>
          <p:cNvSpPr/>
          <p:nvPr/>
        </p:nvSpPr>
        <p:spPr>
          <a:xfrm>
            <a:off x="1544662" y="5124529"/>
            <a:ext cx="337709" cy="337709"/>
          </a:xfrm>
          <a:prstGeom prst="ellipse">
            <a:avLst/>
          </a:pr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69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47EFE9E-739E-4596-A4FE-E80AB12F90E6}"/>
              </a:ext>
            </a:extLst>
          </p:cNvPr>
          <p:cNvSpPr/>
          <p:nvPr/>
        </p:nvSpPr>
        <p:spPr>
          <a:xfrm>
            <a:off x="522013" y="899604"/>
            <a:ext cx="2031092" cy="6518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개발 환경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C21C682-C50C-4953-B9D8-608E98892304}"/>
              </a:ext>
            </a:extLst>
          </p:cNvPr>
          <p:cNvSpPr/>
          <p:nvPr/>
        </p:nvSpPr>
        <p:spPr>
          <a:xfrm>
            <a:off x="522013" y="1722042"/>
            <a:ext cx="2031092" cy="18290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윈도우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자바 </a:t>
            </a:r>
            <a:r>
              <a:rPr lang="en-US" altLang="ko-KR" dirty="0">
                <a:solidFill>
                  <a:schemeClr val="tx1"/>
                </a:solidFill>
              </a:rPr>
              <a:t>1.8.0_141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오라클 </a:t>
            </a:r>
            <a:r>
              <a:rPr lang="en-US" altLang="ko-KR" dirty="0">
                <a:solidFill>
                  <a:schemeClr val="tx1"/>
                </a:solidFill>
              </a:rPr>
              <a:t>11.2.0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톰캣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8.0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0A5779A-D1DA-4419-8F72-4D34610840B8}"/>
              </a:ext>
            </a:extLst>
          </p:cNvPr>
          <p:cNvSpPr/>
          <p:nvPr/>
        </p:nvSpPr>
        <p:spPr>
          <a:xfrm>
            <a:off x="2928579" y="899603"/>
            <a:ext cx="3656976" cy="6518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 툴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F8D084-191F-4EBF-9AF8-68D32CE2D1A7}"/>
              </a:ext>
            </a:extLst>
          </p:cNvPr>
          <p:cNvSpPr/>
          <p:nvPr/>
        </p:nvSpPr>
        <p:spPr>
          <a:xfrm>
            <a:off x="2928579" y="1622593"/>
            <a:ext cx="3656976" cy="19285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이클립스 </a:t>
            </a:r>
            <a:r>
              <a:rPr lang="en-US" altLang="ko-KR" dirty="0">
                <a:solidFill>
                  <a:schemeClr val="tx1"/>
                </a:solidFill>
              </a:rPr>
              <a:t>4.7.1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스프링 </a:t>
            </a:r>
            <a:r>
              <a:rPr lang="en-US" altLang="ko-KR" dirty="0">
                <a:solidFill>
                  <a:schemeClr val="tx1"/>
                </a:solidFill>
              </a:rPr>
              <a:t>3.8.4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안드로이드 스튜디오 </a:t>
            </a:r>
            <a:r>
              <a:rPr lang="en-US" altLang="ko-KR" dirty="0">
                <a:solidFill>
                  <a:schemeClr val="tx1"/>
                </a:solidFill>
              </a:rPr>
              <a:t>3.0.1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SourceTree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PuTTy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A7C94F7-5B7A-4423-8B71-777DCC4786C3}"/>
              </a:ext>
            </a:extLst>
          </p:cNvPr>
          <p:cNvSpPr/>
          <p:nvPr/>
        </p:nvSpPr>
        <p:spPr>
          <a:xfrm>
            <a:off x="522013" y="3860328"/>
            <a:ext cx="2031092" cy="6518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 기술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BACD8D4-CA58-48BC-8774-284B86D0C85D}"/>
              </a:ext>
            </a:extLst>
          </p:cNvPr>
          <p:cNvSpPr/>
          <p:nvPr/>
        </p:nvSpPr>
        <p:spPr>
          <a:xfrm>
            <a:off x="522013" y="4725144"/>
            <a:ext cx="3656976" cy="19285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Bootstrap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Http </a:t>
            </a:r>
            <a:r>
              <a:rPr lang="ko-KR" altLang="en-US" dirty="0">
                <a:solidFill>
                  <a:schemeClr val="tx1"/>
                </a:solidFill>
              </a:rPr>
              <a:t>통신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Aajx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Json</a:t>
            </a:r>
            <a:r>
              <a:rPr lang="en-US" altLang="ko-KR" dirty="0">
                <a:solidFill>
                  <a:schemeClr val="tx1"/>
                </a:solidFill>
              </a:rPr>
              <a:t> , </a:t>
            </a:r>
            <a:r>
              <a:rPr lang="en-US" altLang="ko-KR" dirty="0" err="1">
                <a:solidFill>
                  <a:schemeClr val="tx1"/>
                </a:solidFill>
              </a:rPr>
              <a:t>Jstl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DBCP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Restfull</a:t>
            </a:r>
            <a:r>
              <a:rPr lang="en-US" altLang="ko-KR" dirty="0">
                <a:solidFill>
                  <a:schemeClr val="tx1"/>
                </a:solidFill>
              </a:rPr>
              <a:t> API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5EF5DE0-D0EE-47DD-BB12-B2CB610EC36D}"/>
              </a:ext>
            </a:extLst>
          </p:cNvPr>
          <p:cNvSpPr/>
          <p:nvPr/>
        </p:nvSpPr>
        <p:spPr>
          <a:xfrm>
            <a:off x="4499992" y="4725144"/>
            <a:ext cx="3656976" cy="19285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Open API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 카카오톡 플러스 친구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네이버 지도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공공데이터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coolsms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14F6E2-31BF-42F1-9137-60F6FA70FA12}"/>
              </a:ext>
            </a:extLst>
          </p:cNvPr>
          <p:cNvSpPr/>
          <p:nvPr/>
        </p:nvSpPr>
        <p:spPr>
          <a:xfrm>
            <a:off x="416500" y="275891"/>
            <a:ext cx="1412566" cy="534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prstClr val="white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411105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9F8684D-2CF1-43C3-819E-BEC2BC50B625}"/>
              </a:ext>
            </a:extLst>
          </p:cNvPr>
          <p:cNvSpPr/>
          <p:nvPr/>
        </p:nvSpPr>
        <p:spPr>
          <a:xfrm>
            <a:off x="3131840" y="1052736"/>
            <a:ext cx="2952328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오픈마켓 형태의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음반 쇼핑몰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A167DD9-ABA9-4AD3-B430-BF8D96770C0A}"/>
              </a:ext>
            </a:extLst>
          </p:cNvPr>
          <p:cNvSpPr/>
          <p:nvPr/>
        </p:nvSpPr>
        <p:spPr>
          <a:xfrm>
            <a:off x="3133960" y="2636912"/>
            <a:ext cx="2952328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API</a:t>
            </a:r>
            <a:r>
              <a:rPr lang="ko-KR" altLang="en-US" dirty="0">
                <a:solidFill>
                  <a:schemeClr val="tx1"/>
                </a:solidFill>
              </a:rPr>
              <a:t> 서버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EBDC530-4398-40E4-8330-08DC4F924BA7}"/>
              </a:ext>
            </a:extLst>
          </p:cNvPr>
          <p:cNvSpPr/>
          <p:nvPr/>
        </p:nvSpPr>
        <p:spPr>
          <a:xfrm>
            <a:off x="2051720" y="4851748"/>
            <a:ext cx="2016224" cy="936104"/>
          </a:xfrm>
          <a:prstGeom prst="roundRect">
            <a:avLst/>
          </a:prstGeom>
          <a:pattFill prst="pct50">
            <a:fgClr>
              <a:srgbClr val="92D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안드로이드 앱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90FF58F-6043-4D1F-B503-0D113D1718D3}"/>
              </a:ext>
            </a:extLst>
          </p:cNvPr>
          <p:cNvSpPr/>
          <p:nvPr/>
        </p:nvSpPr>
        <p:spPr>
          <a:xfrm>
            <a:off x="5292080" y="4851748"/>
            <a:ext cx="2016224" cy="936104"/>
          </a:xfrm>
          <a:prstGeom prst="roundRect">
            <a:avLst/>
          </a:prstGeom>
          <a:pattFill prst="pct75">
            <a:fgClr>
              <a:srgbClr val="FFFF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카카오톡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플러스친구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C98985F7-93F2-47C4-A85E-2F933F16EE80}"/>
              </a:ext>
            </a:extLst>
          </p:cNvPr>
          <p:cNvSpPr/>
          <p:nvPr/>
        </p:nvSpPr>
        <p:spPr>
          <a:xfrm>
            <a:off x="4391979" y="2058363"/>
            <a:ext cx="432049" cy="576064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51CE020C-7DC8-430C-8A6B-436BBDB773E1}"/>
              </a:ext>
            </a:extLst>
          </p:cNvPr>
          <p:cNvSpPr/>
          <p:nvPr/>
        </p:nvSpPr>
        <p:spPr>
          <a:xfrm rot="1892208">
            <a:off x="2944723" y="3662969"/>
            <a:ext cx="374235" cy="1098825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66114E9F-716D-4EAD-B438-9E2ED9ED6FF6}"/>
              </a:ext>
            </a:extLst>
          </p:cNvPr>
          <p:cNvSpPr/>
          <p:nvPr/>
        </p:nvSpPr>
        <p:spPr>
          <a:xfrm rot="20148807">
            <a:off x="5629776" y="3725245"/>
            <a:ext cx="374235" cy="1098825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C0F0569F-0206-4E38-934D-FEEC572575C8}"/>
              </a:ext>
            </a:extLst>
          </p:cNvPr>
          <p:cNvSpPr/>
          <p:nvPr/>
        </p:nvSpPr>
        <p:spPr>
          <a:xfrm rot="9419641">
            <a:off x="6025567" y="3610841"/>
            <a:ext cx="374235" cy="1098825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31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C316639-D7F2-461E-927D-2E99C6233B05}"/>
              </a:ext>
            </a:extLst>
          </p:cNvPr>
          <p:cNvSpPr/>
          <p:nvPr/>
        </p:nvSpPr>
        <p:spPr>
          <a:xfrm>
            <a:off x="2915816" y="1556792"/>
            <a:ext cx="2952328" cy="10081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오픈마켓형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음반 쇼핑몰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C068B94-C26B-4452-BF60-5DD1F75586BB}"/>
              </a:ext>
            </a:extLst>
          </p:cNvPr>
          <p:cNvSpPr/>
          <p:nvPr/>
        </p:nvSpPr>
        <p:spPr>
          <a:xfrm>
            <a:off x="647564" y="3332482"/>
            <a:ext cx="1686964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최고관리자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1A0396A-49E8-4DCC-B992-5737CF766B2D}"/>
              </a:ext>
            </a:extLst>
          </p:cNvPr>
          <p:cNvSpPr/>
          <p:nvPr/>
        </p:nvSpPr>
        <p:spPr>
          <a:xfrm>
            <a:off x="3548497" y="3501008"/>
            <a:ext cx="1686964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판매자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FF33BEF-275E-4C48-A70A-56002DC6DF91}"/>
              </a:ext>
            </a:extLst>
          </p:cNvPr>
          <p:cNvSpPr/>
          <p:nvPr/>
        </p:nvSpPr>
        <p:spPr>
          <a:xfrm>
            <a:off x="6715445" y="3322697"/>
            <a:ext cx="1686964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구매자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B385CC6-F496-4078-8F64-78BE8AA007FD}"/>
              </a:ext>
            </a:extLst>
          </p:cNvPr>
          <p:cNvSpPr/>
          <p:nvPr/>
        </p:nvSpPr>
        <p:spPr>
          <a:xfrm>
            <a:off x="190318" y="4689140"/>
            <a:ext cx="1154937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판매자 관리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AD96B7B-AF0A-4663-9102-7FFCD89B571E}"/>
              </a:ext>
            </a:extLst>
          </p:cNvPr>
          <p:cNvSpPr/>
          <p:nvPr/>
        </p:nvSpPr>
        <p:spPr>
          <a:xfrm>
            <a:off x="1583547" y="4689140"/>
            <a:ext cx="1154937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통계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2C508BE-31C6-4541-A96D-0A5BFA26B0E8}"/>
              </a:ext>
            </a:extLst>
          </p:cNvPr>
          <p:cNvSpPr/>
          <p:nvPr/>
        </p:nvSpPr>
        <p:spPr>
          <a:xfrm>
            <a:off x="3152438" y="5158901"/>
            <a:ext cx="1154937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8554BF1-4A1E-4F45-BCFF-CAC713857C98}"/>
              </a:ext>
            </a:extLst>
          </p:cNvPr>
          <p:cNvSpPr/>
          <p:nvPr/>
        </p:nvSpPr>
        <p:spPr>
          <a:xfrm>
            <a:off x="4476587" y="5157192"/>
            <a:ext cx="1154937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35CA6B3E-95DB-4205-956E-8E5B2CE5772D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rot="5400000">
            <a:off x="2557724" y="1498226"/>
            <a:ext cx="767578" cy="2900934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F5F50AC7-1AFD-4245-99C2-FE16B2ADD61C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16200000" flipH="1">
            <a:off x="5596557" y="1360326"/>
            <a:ext cx="757793" cy="3166947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41D4EAA-5B33-42D6-A3DA-D0DA027B7509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rot="5400000">
            <a:off x="3923928" y="3032956"/>
            <a:ext cx="936104" cy="1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C16DAE3F-6A02-4E83-A030-0A5450D55180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rot="5400000">
            <a:off x="919140" y="4117234"/>
            <a:ext cx="420554" cy="723259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DD5D594E-7201-4402-843A-117E88A718EF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491046" y="4478863"/>
            <a:ext cx="669970" cy="210277"/>
          </a:xfrm>
          <a:prstGeom prst="bentConnector2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6E7055FB-BEB6-4CF4-B014-B9F59E4AC4BD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 rot="5400000">
            <a:off x="3700049" y="4466970"/>
            <a:ext cx="721789" cy="662072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69DA7ADA-FBB1-4202-B98B-FA6CC77EB8D2}"/>
              </a:ext>
            </a:extLst>
          </p:cNvPr>
          <p:cNvCxnSpPr>
            <a:cxnSpLocks/>
            <a:stCxn id="27" idx="0"/>
            <a:endCxn id="20" idx="2"/>
          </p:cNvCxnSpPr>
          <p:nvPr/>
        </p:nvCxnSpPr>
        <p:spPr>
          <a:xfrm rot="16200000" flipV="1">
            <a:off x="4362978" y="4466113"/>
            <a:ext cx="720080" cy="662077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41FB473-A802-41B5-8771-FE2396C6BE00}"/>
              </a:ext>
            </a:extLst>
          </p:cNvPr>
          <p:cNvSpPr/>
          <p:nvPr/>
        </p:nvSpPr>
        <p:spPr>
          <a:xfrm>
            <a:off x="7209616" y="4941168"/>
            <a:ext cx="1211297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장바구니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82B7C9D3-5AFE-4913-8032-189027DD9FCD}"/>
              </a:ext>
            </a:extLst>
          </p:cNvPr>
          <p:cNvCxnSpPr>
            <a:cxnSpLocks/>
            <a:stCxn id="21" idx="2"/>
            <a:endCxn id="59" idx="0"/>
          </p:cNvCxnSpPr>
          <p:nvPr/>
        </p:nvCxnSpPr>
        <p:spPr>
          <a:xfrm rot="16200000" flipH="1">
            <a:off x="7345913" y="4471815"/>
            <a:ext cx="682367" cy="256338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5C28923-3D3E-41FB-B843-B534BBDAA8E8}"/>
              </a:ext>
            </a:extLst>
          </p:cNvPr>
          <p:cNvSpPr/>
          <p:nvPr/>
        </p:nvSpPr>
        <p:spPr>
          <a:xfrm>
            <a:off x="416500" y="275891"/>
            <a:ext cx="1313180" cy="534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prstClr val="white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웹페이지</a:t>
            </a:r>
            <a:endParaRPr lang="en-US" altLang="ko-KR" sz="2200" dirty="0">
              <a:solidFill>
                <a:prstClr val="white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16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3D8B8D-C2D2-4E6A-8545-B8BDC627A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" y="1268760"/>
            <a:ext cx="9036496" cy="5456903"/>
          </a:xfrm>
          <a:prstGeom prst="rect">
            <a:avLst/>
          </a:prstGeom>
          <a:ln w="12700">
            <a:noFill/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0B0FF2F-9397-497B-A259-10B1BE4B1AD1}"/>
              </a:ext>
            </a:extLst>
          </p:cNvPr>
          <p:cNvSpPr/>
          <p:nvPr/>
        </p:nvSpPr>
        <p:spPr>
          <a:xfrm>
            <a:off x="416500" y="275891"/>
            <a:ext cx="1867819" cy="534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prstClr val="white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메인 화면</a:t>
            </a:r>
            <a:r>
              <a:rPr lang="en-US" altLang="ko-KR" sz="2200" dirty="0">
                <a:solidFill>
                  <a:prstClr val="white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ko-KR" altLang="en-US" sz="2200" dirty="0">
                <a:solidFill>
                  <a:prstClr val="white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웹</a:t>
            </a:r>
            <a:r>
              <a:rPr lang="en-US" altLang="ko-KR" sz="2200" dirty="0">
                <a:solidFill>
                  <a:prstClr val="white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  <a:endParaRPr lang="ko-KR" altLang="en-US" sz="2200" dirty="0">
              <a:solidFill>
                <a:prstClr val="white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C8BD57-7AA3-4517-84F3-EB9541AB8DA1}"/>
              </a:ext>
            </a:extLst>
          </p:cNvPr>
          <p:cNvSpPr/>
          <p:nvPr/>
        </p:nvSpPr>
        <p:spPr>
          <a:xfrm>
            <a:off x="6948264" y="1268760"/>
            <a:ext cx="1008112" cy="28803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793806-61EC-487B-9D8C-F79537F823EE}"/>
              </a:ext>
            </a:extLst>
          </p:cNvPr>
          <p:cNvSpPr/>
          <p:nvPr/>
        </p:nvSpPr>
        <p:spPr>
          <a:xfrm>
            <a:off x="1619672" y="1916832"/>
            <a:ext cx="5760640" cy="28803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27F96-3011-4FE8-A155-41104CB0FCBA}"/>
              </a:ext>
            </a:extLst>
          </p:cNvPr>
          <p:cNvSpPr/>
          <p:nvPr/>
        </p:nvSpPr>
        <p:spPr>
          <a:xfrm>
            <a:off x="1541034" y="2996952"/>
            <a:ext cx="5983294" cy="2376264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C3907B9D-2A56-4453-A629-9C511F917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68889"/>
            <a:ext cx="4499671" cy="2507557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DFFE764-3E89-4DDB-BDEF-1435CF1D6878}"/>
              </a:ext>
            </a:extLst>
          </p:cNvPr>
          <p:cNvSpPr/>
          <p:nvPr/>
        </p:nvSpPr>
        <p:spPr>
          <a:xfrm>
            <a:off x="221750" y="836712"/>
            <a:ext cx="3528392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오시는 길 </a:t>
            </a:r>
            <a:r>
              <a:rPr lang="en-US" altLang="ko-KR" dirty="0">
                <a:solidFill>
                  <a:schemeClr val="tx1"/>
                </a:solidFill>
              </a:rPr>
              <a:t>-&gt;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네이버 지도 </a:t>
            </a:r>
            <a:r>
              <a:rPr lang="en-US" altLang="ko-KR" dirty="0">
                <a:solidFill>
                  <a:schemeClr val="tx1"/>
                </a:solidFill>
              </a:rPr>
              <a:t>API </a:t>
            </a:r>
            <a:r>
              <a:rPr lang="ko-KR" altLang="en-US" dirty="0">
                <a:solidFill>
                  <a:schemeClr val="tx1"/>
                </a:solidFill>
              </a:rPr>
              <a:t>를 사용하여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매장의 위치를 확인할 수 있음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C5C696-47E2-4A67-A9E8-EA761A8CF848}"/>
              </a:ext>
            </a:extLst>
          </p:cNvPr>
          <p:cNvSpPr/>
          <p:nvPr/>
        </p:nvSpPr>
        <p:spPr>
          <a:xfrm>
            <a:off x="416500" y="275891"/>
            <a:ext cx="1867819" cy="534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prstClr val="white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메인 화면</a:t>
            </a:r>
            <a:r>
              <a:rPr lang="en-US" altLang="ko-KR" sz="2200" dirty="0">
                <a:solidFill>
                  <a:prstClr val="white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ko-KR" altLang="en-US" sz="2200" dirty="0">
                <a:solidFill>
                  <a:prstClr val="white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웹</a:t>
            </a:r>
            <a:r>
              <a:rPr lang="en-US" altLang="ko-KR" sz="2200" dirty="0">
                <a:solidFill>
                  <a:prstClr val="white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  <a:endParaRPr lang="ko-KR" altLang="en-US" sz="2200" dirty="0">
              <a:solidFill>
                <a:prstClr val="white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ECE85F6-BBA4-4F04-A76B-B61EF6AE2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0" y="2924944"/>
            <a:ext cx="4020111" cy="2010056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1FE18BB-4728-473F-B1F6-CB88C8FBA2CC}"/>
              </a:ext>
            </a:extLst>
          </p:cNvPr>
          <p:cNvSpPr/>
          <p:nvPr/>
        </p:nvSpPr>
        <p:spPr>
          <a:xfrm>
            <a:off x="662359" y="5013176"/>
            <a:ext cx="3528392" cy="15121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네이버 로그인 </a:t>
            </a:r>
            <a:r>
              <a:rPr lang="en-US" altLang="ko-KR" dirty="0">
                <a:solidFill>
                  <a:schemeClr val="tx1"/>
                </a:solidFill>
              </a:rPr>
              <a:t>API </a:t>
            </a:r>
            <a:r>
              <a:rPr lang="ko-KR" altLang="en-US" dirty="0">
                <a:solidFill>
                  <a:schemeClr val="tx1"/>
                </a:solidFill>
              </a:rPr>
              <a:t>를 이용해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네이버 아이디로도 로그인할 수 있음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693E266-9127-4F0F-AD9A-AC7B0EA99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54" y="2892069"/>
            <a:ext cx="3661566" cy="386088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5BA955A6-F787-42C6-AAAC-ABFF8AF530D2}"/>
              </a:ext>
            </a:extLst>
          </p:cNvPr>
          <p:cNvSpPr/>
          <p:nvPr/>
        </p:nvSpPr>
        <p:spPr>
          <a:xfrm>
            <a:off x="2302823" y="3861048"/>
            <a:ext cx="901025" cy="432048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81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17A6AC4-F4E2-4346-B418-FCA07E5CF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82" y="1268760"/>
            <a:ext cx="6516216" cy="225320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3D0BED7-42D7-453D-928E-D7429FB43092}"/>
              </a:ext>
            </a:extLst>
          </p:cNvPr>
          <p:cNvSpPr/>
          <p:nvPr/>
        </p:nvSpPr>
        <p:spPr>
          <a:xfrm>
            <a:off x="5117667" y="427607"/>
            <a:ext cx="3840462" cy="12241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Ajax </a:t>
            </a:r>
            <a:r>
              <a:rPr lang="ko-KR" altLang="en-US" dirty="0">
                <a:solidFill>
                  <a:schemeClr val="tx1"/>
                </a:solidFill>
              </a:rPr>
              <a:t>를 이용한 자동완성 기능으로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자동으로 등록된 상품이 나타나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검색이 간편함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192E620-3971-4F9D-8B72-4141A0C79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82" y="3933056"/>
            <a:ext cx="5210284" cy="2045722"/>
          </a:xfrm>
          <a:prstGeom prst="rect">
            <a:avLst/>
          </a:prstGeom>
          <a:ln>
            <a:noFill/>
          </a:ln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C703164-329E-4C72-9BA3-F5A51308C4C5}"/>
              </a:ext>
            </a:extLst>
          </p:cNvPr>
          <p:cNvSpPr/>
          <p:nvPr/>
        </p:nvSpPr>
        <p:spPr>
          <a:xfrm>
            <a:off x="416500" y="5371231"/>
            <a:ext cx="3840462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이미지를 클릭하여 판매 페이지로 이동할 수 있으며 최신 상품이 올라올 때마다 새 이미지로 교체됨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C5C696-47E2-4A67-A9E8-EA761A8CF848}"/>
              </a:ext>
            </a:extLst>
          </p:cNvPr>
          <p:cNvSpPr/>
          <p:nvPr/>
        </p:nvSpPr>
        <p:spPr>
          <a:xfrm>
            <a:off x="416500" y="275891"/>
            <a:ext cx="1867819" cy="534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prstClr val="white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메인 화면</a:t>
            </a:r>
            <a:r>
              <a:rPr lang="en-US" altLang="ko-KR" sz="2200" dirty="0">
                <a:solidFill>
                  <a:prstClr val="white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ko-KR" altLang="en-US" sz="2200" dirty="0">
                <a:solidFill>
                  <a:prstClr val="white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웹</a:t>
            </a:r>
            <a:r>
              <a:rPr lang="en-US" altLang="ko-KR" sz="2200" dirty="0">
                <a:solidFill>
                  <a:prstClr val="white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  <a:endParaRPr lang="ko-KR" altLang="en-US" sz="2200" dirty="0">
              <a:solidFill>
                <a:prstClr val="white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197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2C1A19-D88B-4090-A759-804B4DBF3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83" y="782255"/>
            <a:ext cx="3873161" cy="2880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785D07-BCC4-43FB-91A2-E73A384A66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84" y="1150714"/>
            <a:ext cx="3873161" cy="280831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2D5A58F-2554-4724-AF37-74D219DCF4A6}"/>
              </a:ext>
            </a:extLst>
          </p:cNvPr>
          <p:cNvSpPr/>
          <p:nvPr/>
        </p:nvSpPr>
        <p:spPr>
          <a:xfrm>
            <a:off x="5105337" y="360310"/>
            <a:ext cx="3528392" cy="13404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관리자는 메인 페이지에서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현재 상태를 통계로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간략하게 확인할 수 있음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658D1B-622F-495D-BB1E-424B5AC20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001" y="4210233"/>
            <a:ext cx="5486925" cy="2479990"/>
          </a:xfrm>
          <a:prstGeom prst="rect">
            <a:avLst/>
          </a:prstGeom>
          <a:ln>
            <a:noFill/>
          </a:ln>
        </p:spPr>
      </p:pic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79A5BE9-71B5-4A28-AB73-F64BF86A23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98899" y="2360260"/>
            <a:ext cx="2479989" cy="1233798"/>
          </a:xfrm>
          <a:prstGeom prst="bentConnector3">
            <a:avLst>
              <a:gd name="adj1" fmla="val 2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E79AA72-ED09-4DBF-9FF4-48DF25CBA210}"/>
              </a:ext>
            </a:extLst>
          </p:cNvPr>
          <p:cNvSpPr/>
          <p:nvPr/>
        </p:nvSpPr>
        <p:spPr>
          <a:xfrm>
            <a:off x="3038097" y="1583315"/>
            <a:ext cx="576064" cy="28803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51EEAB0-066C-4547-8442-27FB6F8D651F}"/>
              </a:ext>
            </a:extLst>
          </p:cNvPr>
          <p:cNvSpPr/>
          <p:nvPr/>
        </p:nvSpPr>
        <p:spPr>
          <a:xfrm>
            <a:off x="5408530" y="2266458"/>
            <a:ext cx="3528392" cy="13404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판매자의 활동을 승인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또는 중지를 시킬 수 있으며 판매자가 올린 판매 목록을 볼 수 있음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A08EF659-E514-4348-B034-EEFA9C3C0A63}"/>
              </a:ext>
            </a:extLst>
          </p:cNvPr>
          <p:cNvSpPr/>
          <p:nvPr/>
        </p:nvSpPr>
        <p:spPr>
          <a:xfrm>
            <a:off x="4232936" y="962813"/>
            <a:ext cx="867244" cy="4658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A2A9D6B-2BFC-45A6-A6E9-28C78A10CF4A}"/>
              </a:ext>
            </a:extLst>
          </p:cNvPr>
          <p:cNvSpPr/>
          <p:nvPr/>
        </p:nvSpPr>
        <p:spPr>
          <a:xfrm rot="16200000">
            <a:off x="7369723" y="3700045"/>
            <a:ext cx="709229" cy="4665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7BFFC10-09C8-4866-8A35-4713172AAE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84" y="4083053"/>
            <a:ext cx="2801155" cy="260717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2B3564D4-5976-4E67-845E-562156D296FC}"/>
              </a:ext>
            </a:extLst>
          </p:cNvPr>
          <p:cNvSpPr/>
          <p:nvPr/>
        </p:nvSpPr>
        <p:spPr>
          <a:xfrm>
            <a:off x="5883431" y="4904342"/>
            <a:ext cx="576064" cy="28803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C142EF5E-01B7-4BA2-AB7A-3AD142D73502}"/>
              </a:ext>
            </a:extLst>
          </p:cNvPr>
          <p:cNvCxnSpPr>
            <a:stCxn id="36" idx="1"/>
            <a:endCxn id="35" idx="3"/>
          </p:cNvCxnSpPr>
          <p:nvPr/>
        </p:nvCxnSpPr>
        <p:spPr>
          <a:xfrm rot="10800000" flipV="1">
            <a:off x="3105439" y="5048358"/>
            <a:ext cx="2777992" cy="338280"/>
          </a:xfrm>
          <a:prstGeom prst="bentConnector3">
            <a:avLst>
              <a:gd name="adj1" fmla="val 9288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39034D9-3674-4653-BD92-D18D4723B184}"/>
              </a:ext>
            </a:extLst>
          </p:cNvPr>
          <p:cNvSpPr/>
          <p:nvPr/>
        </p:nvSpPr>
        <p:spPr>
          <a:xfrm>
            <a:off x="2579647" y="800669"/>
            <a:ext cx="1051581" cy="288032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FC7246-C108-474A-8FB6-225707D69BD1}"/>
              </a:ext>
            </a:extLst>
          </p:cNvPr>
          <p:cNvSpPr/>
          <p:nvPr/>
        </p:nvSpPr>
        <p:spPr>
          <a:xfrm>
            <a:off x="416500" y="275891"/>
            <a:ext cx="1595309" cy="534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prstClr val="white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최고관리자</a:t>
            </a:r>
          </a:p>
        </p:txBody>
      </p:sp>
    </p:spTree>
    <p:extLst>
      <p:ext uri="{BB962C8B-B14F-4D97-AF65-F5344CB8AC3E}">
        <p14:creationId xmlns:p14="http://schemas.microsoft.com/office/powerpoint/2010/main" val="249902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2051</TotalTime>
  <Words>277</Words>
  <Application>Microsoft Office PowerPoint</Application>
  <PresentationFormat>화면 슬라이드 쇼(4:3)</PresentationFormat>
  <Paragraphs>102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Noto Sans CJK KR Light</vt:lpstr>
      <vt:lpstr>Noto Sans CJK KR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왕별의 P  P  T 이야기</dc:title>
  <dc:creator>HOME</dc:creator>
  <cp:lastModifiedBy>it</cp:lastModifiedBy>
  <cp:revision>250</cp:revision>
  <dcterms:created xsi:type="dcterms:W3CDTF">2016-10-28T15:58:08Z</dcterms:created>
  <dcterms:modified xsi:type="dcterms:W3CDTF">2018-04-12T05:42:22Z</dcterms:modified>
</cp:coreProperties>
</file>