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6691F-D874-4C41-82B2-8A37CB053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DAB07E-5A52-4A5B-ACB6-D2A37979C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BF51B-F309-4D22-A6D0-7942B9F3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E9EC-DB18-4124-BBE0-4F2537E7140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FCC3B-85D1-4B2C-A729-606FF728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E4360-1558-4870-A624-842B7C12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BC66-79DF-4D4A-828B-376E3F6DD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6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FE78A-0757-4413-9BF2-585B21DA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4315B8-EDBA-495F-A445-7341DCAE5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D9824-652A-4DAB-B12D-D4D2DF21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E9EC-DB18-4124-BBE0-4F2537E7140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EFD0B-2597-4D75-8E6C-C56FA01C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084EC-EC2D-4816-98E4-1657FBFF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BC66-79DF-4D4A-828B-376E3F6DD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5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4F7B00-8B7F-4487-B326-22FAC4E90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7461AD-B07E-424B-B946-F9FC47285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89826-0833-42FE-B76A-DC9F0481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E9EC-DB18-4124-BBE0-4F2537E7140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87939E-7B5C-4FB3-AD5E-FC59AC2A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ADC42-7309-4BF7-B427-BEE685F7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BC66-79DF-4D4A-828B-376E3F6DD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76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B5952-4044-4467-A326-C6201867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1BFCE0-E48E-4F44-9A61-01CD91600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A934A-A6FB-4C55-BB06-55A97D1C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E9EC-DB18-4124-BBE0-4F2537E7140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1FBC7-7492-4CFD-BEAC-32F13AAA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D2FD8-374E-46FE-B537-CAC131D8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BC66-79DF-4D4A-828B-376E3F6DD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76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B0553-F58E-437F-85FC-749AC3D9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568F56-C960-4A9C-906B-CC52F9318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4B277-DC96-4A76-B630-9756F0FB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E9EC-DB18-4124-BBE0-4F2537E7140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729C5-4CBF-49FC-A1CD-BC8A66F2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9FCE7-7D4B-4705-932F-F73B08DF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BC66-79DF-4D4A-828B-376E3F6DD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20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626C0-0D0C-4B1E-971D-8B97E546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F4639-A932-4C36-9920-9D8CA86DB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DBC317-7000-49DD-A63C-E2AC70975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FBC7B-A039-40DD-A9AA-6D7205C8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E9EC-DB18-4124-BBE0-4F2537E7140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229E3-8884-4B63-A40E-3C9694B3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D2536D-B6DA-48CF-8EE2-B81E169A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BC66-79DF-4D4A-828B-376E3F6DD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49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E8003-2173-464F-85F2-8262FD95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27F7C5-C1D6-4EEA-89B4-731512193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47DA4F-7742-4C6C-9425-7883A2134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A58403-B804-40C5-BB83-8438EC601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4AD0AE-23EB-44B2-904D-1932F23DA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4F0C82-554F-4EF2-B73F-8806B923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E9EC-DB18-4124-BBE0-4F2537E7140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A1B000-1478-458B-A834-DF9D6EAD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7C538E-7D15-44E9-A8D3-9A575E08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BC66-79DF-4D4A-828B-376E3F6DD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45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5130A-6E82-457C-B58E-CB5CB68D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21DAC0-A665-48B4-AC61-C6A11051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E9EC-DB18-4124-BBE0-4F2537E7140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D0AF1A-C87F-4DE9-A23D-1352B43B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DBA5A9-65DE-428C-BB8E-EE7918F3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BC66-79DF-4D4A-828B-376E3F6DD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00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A9713E-F4D4-4A71-9CE7-64F72DB1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E9EC-DB18-4124-BBE0-4F2537E7140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BD31EF-28CE-47F4-8FBC-FB035F60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C88114-6727-4791-8632-1DB4A4A2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BC66-79DF-4D4A-828B-376E3F6DD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67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0998E-E87B-480E-90C8-23AA75B8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DF06E1-65FD-4FA3-86CD-C1B758474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BDF09E-41DE-42D9-A320-27668AC79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B67D02-339C-4C67-A29B-D0FAE47F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E9EC-DB18-4124-BBE0-4F2537E7140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C49021-319F-483C-ABED-98BF5974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67DEB-76B4-4BD7-BF0F-157AA5B4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BC66-79DF-4D4A-828B-376E3F6DD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57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A4E75-4318-4095-A310-18E24AD4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605FEB-0CEC-4BC0-81CB-316719EB6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74DA61-12C5-4342-95C0-10A84CB94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FCA33B-5785-40B4-9DDE-82F1F4CC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E9EC-DB18-4124-BBE0-4F2537E7140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15C78-BC32-48F8-A965-A164793B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C37DB2-2FF1-4CFB-A146-46BB183F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BC66-79DF-4D4A-828B-376E3F6DD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1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2C7E1A-850C-4D7D-86AB-C29E1952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ACD7FA-AFFF-4A7A-BD39-5DF3C2713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56137-EEBE-441B-B61D-4842E4C17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6E9EC-DB18-4124-BBE0-4F2537E7140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E316E-562D-4D1E-8CFE-DC44E6D70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941A7-F47A-4B04-A793-165B5AC64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5BC66-79DF-4D4A-828B-376E3F6DD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C443803F-2A9D-499A-9452-5129DD64F244}"/>
              </a:ext>
            </a:extLst>
          </p:cNvPr>
          <p:cNvSpPr/>
          <p:nvPr/>
        </p:nvSpPr>
        <p:spPr>
          <a:xfrm>
            <a:off x="1940501" y="275891"/>
            <a:ext cx="1595309" cy="534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prstClr val="white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안드로이드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3B309F-FDEC-452B-9207-99AC6A480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637" y="1124744"/>
            <a:ext cx="2007394" cy="3429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A818A2-ACA8-400F-B160-010219D5F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859" y="2348881"/>
            <a:ext cx="4077926" cy="409349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2694286-7C55-47C3-986A-04D1B78FC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888" y="1124744"/>
            <a:ext cx="2007394" cy="3429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99FA1B-1D5F-407A-9123-761462E60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0913" y="188640"/>
            <a:ext cx="200739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1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Noto Sans CJK KR Medium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</dc:creator>
  <cp:lastModifiedBy>it</cp:lastModifiedBy>
  <cp:revision>4</cp:revision>
  <dcterms:created xsi:type="dcterms:W3CDTF">2018-04-13T03:20:51Z</dcterms:created>
  <dcterms:modified xsi:type="dcterms:W3CDTF">2018-04-13T05:44:24Z</dcterms:modified>
</cp:coreProperties>
</file>