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1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2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3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7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6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1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49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3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12/7/2023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24BB78-8D33-6946-73EE-523DD19B4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4827" y="640081"/>
            <a:ext cx="7477593" cy="3812102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chemeClr val="bg1"/>
                </a:solidFill>
              </a:rPr>
              <a:t>Présentation électronique le </a:t>
            </a:r>
            <a:r>
              <a:rPr lang="fr-FR" sz="4800" dirty="0" err="1">
                <a:solidFill>
                  <a:schemeClr val="bg1"/>
                </a:solidFill>
              </a:rPr>
              <a:t>réveil-matin</a:t>
            </a:r>
            <a:r>
              <a:rPr lang="fr-FR" sz="4800" dirty="0">
                <a:solidFill>
                  <a:schemeClr val="bg1"/>
                </a:solidFill>
              </a:rPr>
              <a:t>: travail sur </a:t>
            </a:r>
            <a:r>
              <a:rPr lang="fr-FR" sz="4800" dirty="0" err="1">
                <a:solidFill>
                  <a:schemeClr val="bg1"/>
                </a:solidFill>
              </a:rPr>
              <a:t>proteus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4FC047-7129-22DA-037F-F713ECEA5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014" y="5797828"/>
            <a:ext cx="6055406" cy="1344868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 err="1"/>
              <a:t>Océanne</a:t>
            </a:r>
            <a:r>
              <a:rPr lang="fr-FR" sz="2000" dirty="0"/>
              <a:t> SITBON, </a:t>
            </a:r>
            <a:r>
              <a:rPr lang="fr-FR" sz="2000" dirty="0" err="1"/>
              <a:t>Djelika</a:t>
            </a:r>
            <a:r>
              <a:rPr lang="fr-FR" sz="2000" dirty="0"/>
              <a:t> SAWADOGO, Zoé HUBERT</a:t>
            </a:r>
          </a:p>
          <a:p>
            <a:pPr algn="r"/>
            <a:r>
              <a:rPr lang="fr-FR" sz="2000" dirty="0"/>
              <a:t>Groupe 3</a:t>
            </a:r>
          </a:p>
        </p:txBody>
      </p:sp>
      <p:pic>
        <p:nvPicPr>
          <p:cNvPr id="4" name="Picture 3" descr="Une image contenant cercle, Caractère coloré, vortex, léger&#10;&#10;Description générée automatiquement">
            <a:extLst>
              <a:ext uri="{FF2B5EF4-FFF2-40B4-BE49-F238E27FC236}">
                <a16:creationId xmlns:a16="http://schemas.microsoft.com/office/drawing/2014/main" id="{094A336A-E27A-72C8-937E-BC985BCC8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" r="29846"/>
          <a:stretch/>
        </p:blipFill>
        <p:spPr>
          <a:xfrm>
            <a:off x="-49567" y="0"/>
            <a:ext cx="4714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404A2-F8E6-B19A-612E-A265A3D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fr-FR" dirty="0"/>
              <a:t>Travail sur  la </a:t>
            </a:r>
            <a:r>
              <a:rPr lang="fr-FR" dirty="0" err="1"/>
              <a:t>breadboard</a:t>
            </a:r>
            <a:r>
              <a:rPr lang="fr-FR" dirty="0"/>
              <a:t> : architecture matérielle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ACB29B-4678-B6B0-B671-C36DEB08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1225"/>
            <a:ext cx="12858750" cy="5029200"/>
          </a:xfrm>
          <a:solidFill>
            <a:schemeClr val="tx1"/>
          </a:solidFill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13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75A5E-41AD-3D72-1401-DB494961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Etat d’avancement, ce qu’il nous reste à faire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AA256-C3C2-DB47-B2DF-EF760936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5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5BE50C-7C30-AF73-6370-C9B346C47DD2}"/>
              </a:ext>
            </a:extLst>
          </p:cNvPr>
          <p:cNvSpPr/>
          <p:nvPr/>
        </p:nvSpPr>
        <p:spPr>
          <a:xfrm>
            <a:off x="1895473" y="1907435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D76A6E-760B-A039-FE78-396D3EBA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architecture </a:t>
            </a:r>
            <a:r>
              <a:rPr lang="fr-FR"/>
              <a:t>fonctionelle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8609C-BAE9-FD61-71DA-0C98C1B2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D31CFD-6CDC-EB90-2733-CD80DD8CAAF5}"/>
              </a:ext>
            </a:extLst>
          </p:cNvPr>
          <p:cNvSpPr/>
          <p:nvPr/>
        </p:nvSpPr>
        <p:spPr>
          <a:xfrm>
            <a:off x="1895474" y="4185696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B0886-192D-D0A7-AD88-53A46B06F56E}"/>
              </a:ext>
            </a:extLst>
          </p:cNvPr>
          <p:cNvSpPr/>
          <p:nvPr/>
        </p:nvSpPr>
        <p:spPr>
          <a:xfrm>
            <a:off x="5213413" y="3194394"/>
            <a:ext cx="2244662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952DA-2592-0AC1-8A51-4044989AC7D1}"/>
              </a:ext>
            </a:extLst>
          </p:cNvPr>
          <p:cNvSpPr/>
          <p:nvPr/>
        </p:nvSpPr>
        <p:spPr>
          <a:xfrm>
            <a:off x="8963024" y="3194394"/>
            <a:ext cx="2265808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0D7661-C58B-EA97-2BDB-61EF779DEC25}"/>
              </a:ext>
            </a:extLst>
          </p:cNvPr>
          <p:cNvSpPr txBox="1"/>
          <p:nvPr/>
        </p:nvSpPr>
        <p:spPr>
          <a:xfrm>
            <a:off x="5219794" y="3505379"/>
            <a:ext cx="233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Comparer les heures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83EB8-C8F9-3CCF-AC75-77CE899F3AE2}"/>
              </a:ext>
            </a:extLst>
          </p:cNvPr>
          <p:cNvSpPr txBox="1"/>
          <p:nvPr/>
        </p:nvSpPr>
        <p:spPr>
          <a:xfrm>
            <a:off x="2028823" y="4496681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Régler l’heure du </a:t>
            </a:r>
            <a:r>
              <a:rPr lang="fr-FR" dirty="0" err="1"/>
              <a:t>reveil</a:t>
            </a:r>
            <a:r>
              <a:rPr lang="fr-FR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143FB1-DC3E-F904-F042-6F5CE7A69B21}"/>
              </a:ext>
            </a:extLst>
          </p:cNvPr>
          <p:cNvSpPr txBox="1"/>
          <p:nvPr/>
        </p:nvSpPr>
        <p:spPr>
          <a:xfrm>
            <a:off x="1895473" y="2218420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Afficher l’heure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B4D9C8-B72B-B281-5F45-27E7657C49F2}"/>
              </a:ext>
            </a:extLst>
          </p:cNvPr>
          <p:cNvSpPr txBox="1"/>
          <p:nvPr/>
        </p:nvSpPr>
        <p:spPr>
          <a:xfrm>
            <a:off x="9082562" y="3366879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Allumer la lampe si il est l’heure 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A942A0A-A60D-089C-8382-D1BE25FF19E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7598" y="2403086"/>
            <a:ext cx="122244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5A1D24C-6832-BA57-2394-D409A8B698CF}"/>
              </a:ext>
            </a:extLst>
          </p:cNvPr>
          <p:cNvCxnSpPr>
            <a:cxnSpLocks/>
          </p:cNvCxnSpPr>
          <p:nvPr/>
        </p:nvCxnSpPr>
        <p:spPr>
          <a:xfrm flipH="1" flipV="1">
            <a:off x="4880038" y="2403086"/>
            <a:ext cx="6381" cy="128695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E0450D0-E387-0BF9-7740-3404AF1D4350}"/>
              </a:ext>
            </a:extLst>
          </p:cNvPr>
          <p:cNvCxnSpPr>
            <a:cxnSpLocks/>
          </p:cNvCxnSpPr>
          <p:nvPr/>
        </p:nvCxnSpPr>
        <p:spPr>
          <a:xfrm flipV="1">
            <a:off x="4880038" y="3914775"/>
            <a:ext cx="0" cy="76657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B856D37-6A7E-1AE1-F842-982B05C601BF}"/>
              </a:ext>
            </a:extLst>
          </p:cNvPr>
          <p:cNvCxnSpPr>
            <a:cxnSpLocks/>
          </p:cNvCxnSpPr>
          <p:nvPr/>
        </p:nvCxnSpPr>
        <p:spPr>
          <a:xfrm>
            <a:off x="3657598" y="4684133"/>
            <a:ext cx="122244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83BAB33-8B0D-B9E5-E467-11B4215D5D8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19" y="3690045"/>
            <a:ext cx="333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E463A4D-D2AD-01CB-A9AD-FDEFC0A4FAB1}"/>
              </a:ext>
            </a:extLst>
          </p:cNvPr>
          <p:cNvCxnSpPr>
            <a:cxnSpLocks/>
          </p:cNvCxnSpPr>
          <p:nvPr/>
        </p:nvCxnSpPr>
        <p:spPr>
          <a:xfrm>
            <a:off x="4880038" y="3927991"/>
            <a:ext cx="333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7BC447F-6F9A-4358-34EE-E43AE847A598}"/>
              </a:ext>
            </a:extLst>
          </p:cNvPr>
          <p:cNvCxnSpPr>
            <a:cxnSpLocks/>
          </p:cNvCxnSpPr>
          <p:nvPr/>
        </p:nvCxnSpPr>
        <p:spPr>
          <a:xfrm>
            <a:off x="7458075" y="3690045"/>
            <a:ext cx="1504949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6A6E-760B-A039-FE78-396D3EBA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 architecture matérielle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8609C-BAE9-FD61-71DA-0C98C1B2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39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290D8-D57C-CBB3-7999-9042FA81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division d’horloge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D1DB8D-0622-8546-4FDC-1451185C0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499" y="2103005"/>
            <a:ext cx="4355954" cy="4344004"/>
          </a:xfrm>
        </p:spPr>
      </p:pic>
    </p:spTree>
    <p:extLst>
      <p:ext uri="{BB962C8B-B14F-4D97-AF65-F5344CB8AC3E}">
        <p14:creationId xmlns:p14="http://schemas.microsoft.com/office/powerpoint/2010/main" val="139809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100D1-BA19-ABD3-B32D-61FEAD35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Réglage de l’heure du réveil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2DC2B-64BF-B79C-032F-3F096334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03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0DCCC-B08D-96DC-6C6C-2D7ACD04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8D363-B93E-61AC-17E4-AB7AF491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38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0D669-D9E7-A591-CCED-61BFC7B7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de l’heure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7B9AC-9928-E8A5-7ECF-3EABC6F0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74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9FD07-BAD5-4BEC-308A-EA7B1962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 de la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31F90-29F3-D11C-C3B2-87E7C23E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06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A84D1-C6CA-0C93-3760-E036E03D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Travail sur  la </a:t>
            </a:r>
            <a:r>
              <a:rPr lang="fr-FR" dirty="0" err="1"/>
              <a:t>breadboard</a:t>
            </a:r>
            <a:r>
              <a:rPr lang="fr-FR" dirty="0"/>
              <a:t> : architecture fonctionnelle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25DA6-4061-86F5-D925-80C1D7841338}"/>
              </a:ext>
            </a:extLst>
          </p:cNvPr>
          <p:cNvSpPr/>
          <p:nvPr/>
        </p:nvSpPr>
        <p:spPr>
          <a:xfrm>
            <a:off x="777866" y="2081601"/>
            <a:ext cx="1870443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33707-E445-2B39-75A2-A2C5EF752D1A}"/>
              </a:ext>
            </a:extLst>
          </p:cNvPr>
          <p:cNvSpPr/>
          <p:nvPr/>
        </p:nvSpPr>
        <p:spPr>
          <a:xfrm>
            <a:off x="3958771" y="3676112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F9929E-04BC-8208-5538-21DAE95122BB}"/>
              </a:ext>
            </a:extLst>
          </p:cNvPr>
          <p:cNvSpPr/>
          <p:nvPr/>
        </p:nvSpPr>
        <p:spPr>
          <a:xfrm>
            <a:off x="686801" y="5335415"/>
            <a:ext cx="1870443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DB46F5-18D1-21FB-CCA3-0FEEA7DA8DC4}"/>
              </a:ext>
            </a:extLst>
          </p:cNvPr>
          <p:cNvSpPr/>
          <p:nvPr/>
        </p:nvSpPr>
        <p:spPr>
          <a:xfrm>
            <a:off x="3958771" y="5335415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3E70EC-77D2-542D-D51E-042E10EA9573}"/>
              </a:ext>
            </a:extLst>
          </p:cNvPr>
          <p:cNvSpPr/>
          <p:nvPr/>
        </p:nvSpPr>
        <p:spPr>
          <a:xfrm>
            <a:off x="9877306" y="5490736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DB4B3-D611-E237-066A-BC724F1EA2AF}"/>
              </a:ext>
            </a:extLst>
          </p:cNvPr>
          <p:cNvSpPr/>
          <p:nvPr/>
        </p:nvSpPr>
        <p:spPr>
          <a:xfrm>
            <a:off x="9877304" y="2370624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5FE136-BDD5-2565-5E92-85A391CCFE92}"/>
              </a:ext>
            </a:extLst>
          </p:cNvPr>
          <p:cNvSpPr/>
          <p:nvPr/>
        </p:nvSpPr>
        <p:spPr>
          <a:xfrm>
            <a:off x="9840398" y="3302857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5B1CC4-198A-EE4B-B305-BEC741E904D7}"/>
              </a:ext>
            </a:extLst>
          </p:cNvPr>
          <p:cNvSpPr/>
          <p:nvPr/>
        </p:nvSpPr>
        <p:spPr>
          <a:xfrm>
            <a:off x="9840399" y="4127209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5B5C44-81ED-6679-A646-BCE55D83383B}"/>
              </a:ext>
            </a:extLst>
          </p:cNvPr>
          <p:cNvSpPr txBox="1"/>
          <p:nvPr/>
        </p:nvSpPr>
        <p:spPr>
          <a:xfrm>
            <a:off x="3867705" y="3848597"/>
            <a:ext cx="194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Régler les paramètres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D494CC9-ADF8-4D56-6BD7-B01632E18729}"/>
              </a:ext>
            </a:extLst>
          </p:cNvPr>
          <p:cNvSpPr txBox="1"/>
          <p:nvPr/>
        </p:nvSpPr>
        <p:spPr>
          <a:xfrm>
            <a:off x="649894" y="5507900"/>
            <a:ext cx="194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Compter le temps de désactivation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F120C6-7B20-7DE1-332F-2143A4421DED}"/>
              </a:ext>
            </a:extLst>
          </p:cNvPr>
          <p:cNvSpPr txBox="1"/>
          <p:nvPr/>
        </p:nvSpPr>
        <p:spPr>
          <a:xfrm>
            <a:off x="740959" y="2392586"/>
            <a:ext cx="194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Compter le temps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9111C9A-F221-6D3C-5F91-C95AA2D00D4D}"/>
              </a:ext>
            </a:extLst>
          </p:cNvPr>
          <p:cNvSpPr txBox="1"/>
          <p:nvPr/>
        </p:nvSpPr>
        <p:spPr>
          <a:xfrm>
            <a:off x="3867705" y="5380008"/>
            <a:ext cx="194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Enregistrer le temps de désactivation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1103D0-E565-6E1A-F2C4-31CB664FE475}"/>
              </a:ext>
            </a:extLst>
          </p:cNvPr>
          <p:cNvSpPr txBox="1"/>
          <p:nvPr/>
        </p:nvSpPr>
        <p:spPr>
          <a:xfrm>
            <a:off x="9643906" y="2481641"/>
            <a:ext cx="194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Afficher l’heure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1165CD1-C558-4B81-6892-A5729D30287A}"/>
              </a:ext>
            </a:extLst>
          </p:cNvPr>
          <p:cNvSpPr txBox="1"/>
          <p:nvPr/>
        </p:nvSpPr>
        <p:spPr>
          <a:xfrm>
            <a:off x="9606997" y="3354601"/>
            <a:ext cx="194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Générer un signal sonore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287579D-A1D3-3DA3-B44B-4F7D32EB9F97}"/>
              </a:ext>
            </a:extLst>
          </p:cNvPr>
          <p:cNvSpPr txBox="1"/>
          <p:nvPr/>
        </p:nvSpPr>
        <p:spPr>
          <a:xfrm>
            <a:off x="9606997" y="4235090"/>
            <a:ext cx="194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Afficher le menu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A83E6EE-EB96-7B73-9684-D7FB70BCCD89}"/>
              </a:ext>
            </a:extLst>
          </p:cNvPr>
          <p:cNvSpPr txBox="1"/>
          <p:nvPr/>
        </p:nvSpPr>
        <p:spPr>
          <a:xfrm>
            <a:off x="9643906" y="5567839"/>
            <a:ext cx="194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Afficher le temps de désactivation du réveil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470A5B0-7135-3849-38C7-0118B56A96F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85215" y="2577252"/>
            <a:ext cx="7155183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B89B330-D207-D2D7-ABA4-D5C80563B62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2594150" y="5831066"/>
            <a:ext cx="1273555" cy="1060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E526B3E-DE81-B83B-49F6-8EB67B26859D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811961" y="5841673"/>
            <a:ext cx="4065343" cy="2010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30C4D91-9AC2-DBBE-7513-F097609A436F}"/>
              </a:ext>
            </a:extLst>
          </p:cNvPr>
          <p:cNvCxnSpPr>
            <a:cxnSpLocks/>
          </p:cNvCxnSpPr>
          <p:nvPr/>
        </p:nvCxnSpPr>
        <p:spPr>
          <a:xfrm flipV="1">
            <a:off x="5795222" y="4108732"/>
            <a:ext cx="1323617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B3FC29F-66BE-ADAB-0C49-F935D5037F51}"/>
              </a:ext>
            </a:extLst>
          </p:cNvPr>
          <p:cNvCxnSpPr>
            <a:cxnSpLocks/>
          </p:cNvCxnSpPr>
          <p:nvPr/>
        </p:nvCxnSpPr>
        <p:spPr>
          <a:xfrm>
            <a:off x="7164371" y="3616211"/>
            <a:ext cx="0" cy="49252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63C256C-778B-0F34-B5F7-D7FB6644546C}"/>
              </a:ext>
            </a:extLst>
          </p:cNvPr>
          <p:cNvCxnSpPr>
            <a:cxnSpLocks/>
          </p:cNvCxnSpPr>
          <p:nvPr/>
        </p:nvCxnSpPr>
        <p:spPr>
          <a:xfrm>
            <a:off x="7164371" y="3623909"/>
            <a:ext cx="2676027" cy="132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2196809-F430-C9A9-2843-3015A012842E}"/>
              </a:ext>
            </a:extLst>
          </p:cNvPr>
          <p:cNvCxnSpPr>
            <a:cxnSpLocks/>
          </p:cNvCxnSpPr>
          <p:nvPr/>
        </p:nvCxnSpPr>
        <p:spPr>
          <a:xfrm>
            <a:off x="7149974" y="4493327"/>
            <a:ext cx="2676027" cy="132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BA481B2-7B16-0221-9FA7-FBEF0739D9C4}"/>
              </a:ext>
            </a:extLst>
          </p:cNvPr>
          <p:cNvCxnSpPr>
            <a:cxnSpLocks/>
          </p:cNvCxnSpPr>
          <p:nvPr/>
        </p:nvCxnSpPr>
        <p:spPr>
          <a:xfrm>
            <a:off x="5795222" y="3887953"/>
            <a:ext cx="105415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AC25E3E-4B1D-F841-5D1F-3FCF82F2F043}"/>
              </a:ext>
            </a:extLst>
          </p:cNvPr>
          <p:cNvCxnSpPr>
            <a:cxnSpLocks/>
          </p:cNvCxnSpPr>
          <p:nvPr/>
        </p:nvCxnSpPr>
        <p:spPr>
          <a:xfrm>
            <a:off x="6849374" y="2791206"/>
            <a:ext cx="0" cy="10819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B541736-E998-FF78-BA16-C146939076BF}"/>
              </a:ext>
            </a:extLst>
          </p:cNvPr>
          <p:cNvCxnSpPr>
            <a:cxnSpLocks/>
          </p:cNvCxnSpPr>
          <p:nvPr/>
        </p:nvCxnSpPr>
        <p:spPr>
          <a:xfrm>
            <a:off x="6849374" y="2818289"/>
            <a:ext cx="3027930" cy="17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B6146B5-074E-4A36-B073-3136A2F15804}"/>
              </a:ext>
            </a:extLst>
          </p:cNvPr>
          <p:cNvCxnSpPr>
            <a:cxnSpLocks/>
          </p:cNvCxnSpPr>
          <p:nvPr/>
        </p:nvCxnSpPr>
        <p:spPr>
          <a:xfrm>
            <a:off x="5756977" y="4573644"/>
            <a:ext cx="105415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C41E0ED-561D-D44B-98BA-16E96D8AA403}"/>
              </a:ext>
            </a:extLst>
          </p:cNvPr>
          <p:cNvCxnSpPr>
            <a:cxnSpLocks/>
          </p:cNvCxnSpPr>
          <p:nvPr/>
        </p:nvCxnSpPr>
        <p:spPr>
          <a:xfrm>
            <a:off x="6849374" y="4573644"/>
            <a:ext cx="0" cy="10766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DD579D3-916F-416C-9B1F-A803236059E1}"/>
              </a:ext>
            </a:extLst>
          </p:cNvPr>
          <p:cNvCxnSpPr>
            <a:cxnSpLocks/>
          </p:cNvCxnSpPr>
          <p:nvPr/>
        </p:nvCxnSpPr>
        <p:spPr>
          <a:xfrm>
            <a:off x="6849374" y="5632745"/>
            <a:ext cx="3027930" cy="17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7FA62690-B294-9AE5-080B-8D32F7CEF40C}"/>
              </a:ext>
            </a:extLst>
          </p:cNvPr>
          <p:cNvCxnSpPr>
            <a:cxnSpLocks/>
          </p:cNvCxnSpPr>
          <p:nvPr/>
        </p:nvCxnSpPr>
        <p:spPr>
          <a:xfrm flipV="1">
            <a:off x="5811961" y="4290312"/>
            <a:ext cx="1323617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91C0BD46-6623-43D3-EA22-30B1676F152C}"/>
              </a:ext>
            </a:extLst>
          </p:cNvPr>
          <p:cNvCxnSpPr>
            <a:cxnSpLocks/>
          </p:cNvCxnSpPr>
          <p:nvPr/>
        </p:nvCxnSpPr>
        <p:spPr>
          <a:xfrm>
            <a:off x="7164371" y="4286140"/>
            <a:ext cx="0" cy="2138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6755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Grand écran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Franklin Gothic Demi Cond</vt:lpstr>
      <vt:lpstr>Franklin Gothic Medium</vt:lpstr>
      <vt:lpstr>Wingdings</vt:lpstr>
      <vt:lpstr>JuxtaposeVTI</vt:lpstr>
      <vt:lpstr>Présentation électronique le réveil-matin: travail sur proteus </vt:lpstr>
      <vt:lpstr> architecture fonctionelle</vt:lpstr>
      <vt:lpstr> architecture matérielle</vt:lpstr>
      <vt:lpstr>La division d’horloge </vt:lpstr>
      <vt:lpstr>Réglage de l’heure du réveil</vt:lpstr>
      <vt:lpstr>Comparaison numérique</vt:lpstr>
      <vt:lpstr>Affichage de l’heure </vt:lpstr>
      <vt:lpstr>Activation de la led</vt:lpstr>
      <vt:lpstr>Travail sur  la breadboard : architecture fonctionnelle </vt:lpstr>
      <vt:lpstr>Travail sur  la breadboard : architecture matérielle</vt:lpstr>
      <vt:lpstr>Etat d’avancement, ce qu’il nous reste à faire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électronique le réveil-matin: travail sur proteus </dc:title>
  <dc:creator>Zoe HUBERT</dc:creator>
  <cp:lastModifiedBy>Zoe HUBERT</cp:lastModifiedBy>
  <cp:revision>11</cp:revision>
  <dcterms:created xsi:type="dcterms:W3CDTF">2023-12-07T16:32:56Z</dcterms:created>
  <dcterms:modified xsi:type="dcterms:W3CDTF">2023-12-07T22:25:59Z</dcterms:modified>
</cp:coreProperties>
</file>