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77"/>
  </p:notesMasterIdLst>
  <p:sldIdLst>
    <p:sldId id="396" r:id="rId5"/>
    <p:sldId id="465" r:id="rId6"/>
    <p:sldId id="496" r:id="rId7"/>
    <p:sldId id="443" r:id="rId8"/>
    <p:sldId id="442" r:id="rId9"/>
    <p:sldId id="445" r:id="rId10"/>
    <p:sldId id="444" r:id="rId11"/>
    <p:sldId id="446" r:id="rId12"/>
    <p:sldId id="463" r:id="rId13"/>
    <p:sldId id="506" r:id="rId14"/>
    <p:sldId id="495" r:id="rId15"/>
    <p:sldId id="498" r:id="rId16"/>
    <p:sldId id="507" r:id="rId17"/>
    <p:sldId id="505" r:id="rId18"/>
    <p:sldId id="453" r:id="rId19"/>
    <p:sldId id="492" r:id="rId20"/>
    <p:sldId id="497" r:id="rId21"/>
    <p:sldId id="437" r:id="rId22"/>
    <p:sldId id="447" r:id="rId23"/>
    <p:sldId id="474" r:id="rId24"/>
    <p:sldId id="466" r:id="rId25"/>
    <p:sldId id="475" r:id="rId26"/>
    <p:sldId id="438" r:id="rId27"/>
    <p:sldId id="439" r:id="rId28"/>
    <p:sldId id="440" r:id="rId29"/>
    <p:sldId id="441" r:id="rId30"/>
    <p:sldId id="491" r:id="rId31"/>
    <p:sldId id="471" r:id="rId32"/>
    <p:sldId id="500" r:id="rId33"/>
    <p:sldId id="481" r:id="rId34"/>
    <p:sldId id="489" r:id="rId35"/>
    <p:sldId id="490" r:id="rId36"/>
    <p:sldId id="483" r:id="rId37"/>
    <p:sldId id="480" r:id="rId38"/>
    <p:sldId id="484" r:id="rId39"/>
    <p:sldId id="575" r:id="rId40"/>
    <p:sldId id="470" r:id="rId41"/>
    <p:sldId id="486" r:id="rId42"/>
    <p:sldId id="501" r:id="rId43"/>
    <p:sldId id="472" r:id="rId44"/>
    <p:sldId id="473" r:id="rId45"/>
    <p:sldId id="488" r:id="rId46"/>
    <p:sldId id="476" r:id="rId47"/>
    <p:sldId id="477" r:id="rId48"/>
    <p:sldId id="493" r:id="rId49"/>
    <p:sldId id="508" r:id="rId50"/>
    <p:sldId id="573" r:id="rId51"/>
    <p:sldId id="574" r:id="rId52"/>
    <p:sldId id="576" r:id="rId53"/>
    <p:sldId id="479" r:id="rId54"/>
    <p:sldId id="451" r:id="rId55"/>
    <p:sldId id="448" r:id="rId56"/>
    <p:sldId id="460" r:id="rId57"/>
    <p:sldId id="461" r:id="rId58"/>
    <p:sldId id="462" r:id="rId59"/>
    <p:sldId id="464" r:id="rId60"/>
    <p:sldId id="459" r:id="rId61"/>
    <p:sldId id="450" r:id="rId62"/>
    <p:sldId id="435" r:id="rId63"/>
    <p:sldId id="388" r:id="rId64"/>
    <p:sldId id="387" r:id="rId65"/>
    <p:sldId id="487" r:id="rId66"/>
    <p:sldId id="454" r:id="rId67"/>
    <p:sldId id="455" r:id="rId68"/>
    <p:sldId id="502" r:id="rId69"/>
    <p:sldId id="503" r:id="rId70"/>
    <p:sldId id="504" r:id="rId71"/>
    <p:sldId id="456" r:id="rId72"/>
    <p:sldId id="457" r:id="rId73"/>
    <p:sldId id="458" r:id="rId74"/>
    <p:sldId id="499" r:id="rId75"/>
    <p:sldId id="434" r:id="rId7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27" autoAdjust="0"/>
  </p:normalViewPr>
  <p:slideViewPr>
    <p:cSldViewPr showGuides="1">
      <p:cViewPr varScale="1">
        <p:scale>
          <a:sx n="137" d="100"/>
          <a:sy n="137" d="100"/>
        </p:scale>
        <p:origin x="82" y="62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ichi Mori" userId="82ba0503-38e8-4f6a-b584-ee2f9a4321e5" providerId="ADAL" clId="{05FD0CB7-C055-4FFA-A97A-A5713293D720}"/>
    <pc:docChg chg="undo custSel addSld delSld modSld sldOrd">
      <pc:chgData name="Yuichi Mori" userId="82ba0503-38e8-4f6a-b584-ee2f9a4321e5" providerId="ADAL" clId="{05FD0CB7-C055-4FFA-A97A-A5713293D720}" dt="2022-05-31T10:21:11.885" v="4912" actId="20577"/>
      <pc:docMkLst>
        <pc:docMk/>
      </pc:docMkLst>
      <pc:sldChg chg="addSp modSp mod">
        <pc:chgData name="Yuichi Mori" userId="82ba0503-38e8-4f6a-b584-ee2f9a4321e5" providerId="ADAL" clId="{05FD0CB7-C055-4FFA-A97A-A5713293D720}" dt="2022-05-19T12:13:04.699" v="1126" actId="1076"/>
        <pc:sldMkLst>
          <pc:docMk/>
          <pc:sldMk cId="1258932244" sldId="387"/>
        </pc:sldMkLst>
        <pc:spChg chg="mod">
          <ac:chgData name="Yuichi Mori" userId="82ba0503-38e8-4f6a-b584-ee2f9a4321e5" providerId="ADAL" clId="{05FD0CB7-C055-4FFA-A97A-A5713293D720}" dt="2022-05-19T11:47:16.997" v="295" actId="20577"/>
          <ac:spMkLst>
            <pc:docMk/>
            <pc:sldMk cId="1258932244" sldId="387"/>
            <ac:spMk id="4" creationId="{00000000-0000-0000-0000-000000000000}"/>
          </ac:spMkLst>
        </pc:spChg>
        <pc:spChg chg="add mod">
          <ac:chgData name="Yuichi Mori" userId="82ba0503-38e8-4f6a-b584-ee2f9a4321e5" providerId="ADAL" clId="{05FD0CB7-C055-4FFA-A97A-A5713293D720}" dt="2022-05-19T12:13:04.699" v="1126" actId="1076"/>
          <ac:spMkLst>
            <pc:docMk/>
            <pc:sldMk cId="1258932244" sldId="387"/>
            <ac:spMk id="10" creationId="{527A2A35-B3C4-4B70-914B-8867520DC6FD}"/>
          </ac:spMkLst>
        </pc:spChg>
        <pc:cxnChg chg="add">
          <ac:chgData name="Yuichi Mori" userId="82ba0503-38e8-4f6a-b584-ee2f9a4321e5" providerId="ADAL" clId="{05FD0CB7-C055-4FFA-A97A-A5713293D720}" dt="2022-05-19T12:12:07.546" v="1101" actId="11529"/>
          <ac:cxnSpMkLst>
            <pc:docMk/>
            <pc:sldMk cId="1258932244" sldId="387"/>
            <ac:cxnSpMk id="6" creationId="{2BF08827-874A-416B-A3BE-4DC1F2E05626}"/>
          </ac:cxnSpMkLst>
        </pc:cxnChg>
      </pc:sldChg>
      <pc:sldChg chg="addSp modSp mod">
        <pc:chgData name="Yuichi Mori" userId="82ba0503-38e8-4f6a-b584-ee2f9a4321e5" providerId="ADAL" clId="{05FD0CB7-C055-4FFA-A97A-A5713293D720}" dt="2022-05-27T11:24:33.697" v="3959" actId="20577"/>
        <pc:sldMkLst>
          <pc:docMk/>
          <pc:sldMk cId="535690696" sldId="437"/>
        </pc:sldMkLst>
        <pc:spChg chg="mod">
          <ac:chgData name="Yuichi Mori" userId="82ba0503-38e8-4f6a-b584-ee2f9a4321e5" providerId="ADAL" clId="{05FD0CB7-C055-4FFA-A97A-A5713293D720}" dt="2022-05-27T08:02:07.448" v="3041" actId="1076"/>
          <ac:spMkLst>
            <pc:docMk/>
            <pc:sldMk cId="535690696" sldId="437"/>
            <ac:spMk id="3" creationId="{8E86A139-8440-4DEA-9E64-F444C572508B}"/>
          </ac:spMkLst>
        </pc:spChg>
        <pc:spChg chg="mod">
          <ac:chgData name="Yuichi Mori" userId="82ba0503-38e8-4f6a-b584-ee2f9a4321e5" providerId="ADAL" clId="{05FD0CB7-C055-4FFA-A97A-A5713293D720}" dt="2022-05-27T08:02:12.551" v="3045" actId="1035"/>
          <ac:spMkLst>
            <pc:docMk/>
            <pc:sldMk cId="535690696" sldId="437"/>
            <ac:spMk id="4" creationId="{0679FEA7-AC2F-4EAF-842F-2F6EC935854B}"/>
          </ac:spMkLst>
        </pc:spChg>
        <pc:spChg chg="mod">
          <ac:chgData name="Yuichi Mori" userId="82ba0503-38e8-4f6a-b584-ee2f9a4321e5" providerId="ADAL" clId="{05FD0CB7-C055-4FFA-A97A-A5713293D720}" dt="2022-05-27T08:02:12.551" v="3045" actId="1035"/>
          <ac:spMkLst>
            <pc:docMk/>
            <pc:sldMk cId="535690696" sldId="437"/>
            <ac:spMk id="6" creationId="{6C2F26F7-F3CD-4B2D-BC52-C8AE80074A36}"/>
          </ac:spMkLst>
        </pc:spChg>
        <pc:spChg chg="mod">
          <ac:chgData name="Yuichi Mori" userId="82ba0503-38e8-4f6a-b584-ee2f9a4321e5" providerId="ADAL" clId="{05FD0CB7-C055-4FFA-A97A-A5713293D720}" dt="2022-05-27T08:02:12.551" v="3045" actId="1035"/>
          <ac:spMkLst>
            <pc:docMk/>
            <pc:sldMk cId="535690696" sldId="437"/>
            <ac:spMk id="7" creationId="{D9BE9066-40B3-4A37-9790-07F654689F60}"/>
          </ac:spMkLst>
        </pc:spChg>
        <pc:spChg chg="mod">
          <ac:chgData name="Yuichi Mori" userId="82ba0503-38e8-4f6a-b584-ee2f9a4321e5" providerId="ADAL" clId="{05FD0CB7-C055-4FFA-A97A-A5713293D720}" dt="2022-05-27T11:22:49.321" v="3937" actId="20577"/>
          <ac:spMkLst>
            <pc:docMk/>
            <pc:sldMk cId="535690696" sldId="437"/>
            <ac:spMk id="8" creationId="{62CA1A8E-8733-48F9-8E83-A76B25336029}"/>
          </ac:spMkLst>
        </pc:spChg>
        <pc:spChg chg="mod">
          <ac:chgData name="Yuichi Mori" userId="82ba0503-38e8-4f6a-b584-ee2f9a4321e5" providerId="ADAL" clId="{05FD0CB7-C055-4FFA-A97A-A5713293D720}" dt="2022-05-27T11:24:33.697" v="3959" actId="20577"/>
          <ac:spMkLst>
            <pc:docMk/>
            <pc:sldMk cId="535690696" sldId="437"/>
            <ac:spMk id="11" creationId="{F0A5F592-787F-4D93-A16B-90AB576F929E}"/>
          </ac:spMkLst>
        </pc:spChg>
        <pc:spChg chg="mod">
          <ac:chgData name="Yuichi Mori" userId="82ba0503-38e8-4f6a-b584-ee2f9a4321e5" providerId="ADAL" clId="{05FD0CB7-C055-4FFA-A97A-A5713293D720}" dt="2022-05-27T08:02:12.551" v="3045" actId="1035"/>
          <ac:spMkLst>
            <pc:docMk/>
            <pc:sldMk cId="535690696" sldId="437"/>
            <ac:spMk id="58" creationId="{C78ED5D0-94EA-46EF-851E-F5A4FC50DF23}"/>
          </ac:spMkLst>
        </pc:spChg>
        <pc:spChg chg="mod">
          <ac:chgData name="Yuichi Mori" userId="82ba0503-38e8-4f6a-b584-ee2f9a4321e5" providerId="ADAL" clId="{05FD0CB7-C055-4FFA-A97A-A5713293D720}" dt="2022-05-27T08:02:23.277" v="3047" actId="207"/>
          <ac:spMkLst>
            <pc:docMk/>
            <pc:sldMk cId="535690696" sldId="437"/>
            <ac:spMk id="60" creationId="{1E9EF838-391C-4EDC-98EE-306BB9855DB8}"/>
          </ac:spMkLst>
        </pc:spChg>
        <pc:spChg chg="mod">
          <ac:chgData name="Yuichi Mori" userId="82ba0503-38e8-4f6a-b584-ee2f9a4321e5" providerId="ADAL" clId="{05FD0CB7-C055-4FFA-A97A-A5713293D720}" dt="2022-05-27T08:02:30.630" v="3048" actId="1076"/>
          <ac:spMkLst>
            <pc:docMk/>
            <pc:sldMk cId="535690696" sldId="437"/>
            <ac:spMk id="61" creationId="{31D74647-15F3-476A-A7CE-040F0DE70C8D}"/>
          </ac:spMkLst>
        </pc:spChg>
        <pc:cxnChg chg="add mod">
          <ac:chgData name="Yuichi Mori" userId="82ba0503-38e8-4f6a-b584-ee2f9a4321e5" providerId="ADAL" clId="{05FD0CB7-C055-4FFA-A97A-A5713293D720}" dt="2022-05-27T03:21:18.842" v="2299" actId="1076"/>
          <ac:cxnSpMkLst>
            <pc:docMk/>
            <pc:sldMk cId="535690696" sldId="437"/>
            <ac:cxnSpMk id="12" creationId="{B921A880-50A1-1B0B-D2C4-8401EDB44A0A}"/>
          </ac:cxnSpMkLst>
        </pc:cxnChg>
      </pc:sldChg>
      <pc:sldChg chg="modSp mod">
        <pc:chgData name="Yuichi Mori" userId="82ba0503-38e8-4f6a-b584-ee2f9a4321e5" providerId="ADAL" clId="{05FD0CB7-C055-4FFA-A97A-A5713293D720}" dt="2022-05-27T11:33:51.014" v="4007" actId="20577"/>
        <pc:sldMkLst>
          <pc:docMk/>
          <pc:sldMk cId="2133778145" sldId="450"/>
        </pc:sldMkLst>
        <pc:spChg chg="mod">
          <ac:chgData name="Yuichi Mori" userId="82ba0503-38e8-4f6a-b584-ee2f9a4321e5" providerId="ADAL" clId="{05FD0CB7-C055-4FFA-A97A-A5713293D720}" dt="2022-05-27T11:33:51.014" v="4007" actId="20577"/>
          <ac:spMkLst>
            <pc:docMk/>
            <pc:sldMk cId="2133778145" sldId="450"/>
            <ac:spMk id="14" creationId="{E9F2968D-0A03-4BD1-B1AC-F914F8EF0DF2}"/>
          </ac:spMkLst>
        </pc:spChg>
        <pc:spChg chg="mod">
          <ac:chgData name="Yuichi Mori" userId="82ba0503-38e8-4f6a-b584-ee2f9a4321e5" providerId="ADAL" clId="{05FD0CB7-C055-4FFA-A97A-A5713293D720}" dt="2022-05-27T11:33:35.015" v="3996" actId="20577"/>
          <ac:spMkLst>
            <pc:docMk/>
            <pc:sldMk cId="2133778145" sldId="450"/>
            <ac:spMk id="15" creationId="{1B23D524-8981-429F-ABBA-837B3E293E9F}"/>
          </ac:spMkLst>
        </pc:spChg>
      </pc:sldChg>
      <pc:sldChg chg="modSp mod">
        <pc:chgData name="Yuichi Mori" userId="82ba0503-38e8-4f6a-b584-ee2f9a4321e5" providerId="ADAL" clId="{05FD0CB7-C055-4FFA-A97A-A5713293D720}" dt="2022-05-27T03:13:29.660" v="2255" actId="6549"/>
        <pc:sldMkLst>
          <pc:docMk/>
          <pc:sldMk cId="187301608" sldId="454"/>
        </pc:sldMkLst>
        <pc:spChg chg="mod">
          <ac:chgData name="Yuichi Mori" userId="82ba0503-38e8-4f6a-b584-ee2f9a4321e5" providerId="ADAL" clId="{05FD0CB7-C055-4FFA-A97A-A5713293D720}" dt="2022-05-27T03:13:29.660" v="2255" actId="6549"/>
          <ac:spMkLst>
            <pc:docMk/>
            <pc:sldMk cId="187301608" sldId="454"/>
            <ac:spMk id="4" creationId="{00000000-0000-0000-0000-000000000000}"/>
          </ac:spMkLst>
        </pc:spChg>
      </pc:sldChg>
      <pc:sldChg chg="addSp modSp mod">
        <pc:chgData name="Yuichi Mori" userId="82ba0503-38e8-4f6a-b584-ee2f9a4321e5" providerId="ADAL" clId="{05FD0CB7-C055-4FFA-A97A-A5713293D720}" dt="2022-05-31T09:39:15.980" v="4329" actId="20577"/>
        <pc:sldMkLst>
          <pc:docMk/>
          <pc:sldMk cId="265078658" sldId="465"/>
        </pc:sldMkLst>
        <pc:spChg chg="mod">
          <ac:chgData name="Yuichi Mori" userId="82ba0503-38e8-4f6a-b584-ee2f9a4321e5" providerId="ADAL" clId="{05FD0CB7-C055-4FFA-A97A-A5713293D720}" dt="2022-05-31T09:39:15.980" v="4329" actId="20577"/>
          <ac:spMkLst>
            <pc:docMk/>
            <pc:sldMk cId="265078658" sldId="465"/>
            <ac:spMk id="22" creationId="{B0FF147D-BD74-4F36-91F4-ED75E0DD2E49}"/>
          </ac:spMkLst>
        </pc:spChg>
        <pc:spChg chg="mod">
          <ac:chgData name="Yuichi Mori" userId="82ba0503-38e8-4f6a-b584-ee2f9a4321e5" providerId="ADAL" clId="{05FD0CB7-C055-4FFA-A97A-A5713293D720}" dt="2022-05-31T09:38:47.468" v="4288" actId="1036"/>
          <ac:spMkLst>
            <pc:docMk/>
            <pc:sldMk cId="265078658" sldId="465"/>
            <ac:spMk id="23" creationId="{64EEDDDE-4712-4AAF-A577-F1CCB22910E5}"/>
          </ac:spMkLst>
        </pc:spChg>
        <pc:spChg chg="add mod">
          <ac:chgData name="Yuichi Mori" userId="82ba0503-38e8-4f6a-b584-ee2f9a4321e5" providerId="ADAL" clId="{05FD0CB7-C055-4FFA-A97A-A5713293D720}" dt="2022-05-31T09:39:04.180" v="4291" actId="1076"/>
          <ac:spMkLst>
            <pc:docMk/>
            <pc:sldMk cId="265078658" sldId="465"/>
            <ac:spMk id="42" creationId="{025AA30A-A9A1-AF41-9C08-2AC556012B7B}"/>
          </ac:spMkLst>
        </pc:spChg>
        <pc:cxnChg chg="mod">
          <ac:chgData name="Yuichi Mori" userId="82ba0503-38e8-4f6a-b584-ee2f9a4321e5" providerId="ADAL" clId="{05FD0CB7-C055-4FFA-A97A-A5713293D720}" dt="2022-05-31T09:38:47.468" v="4288" actId="1036"/>
          <ac:cxnSpMkLst>
            <pc:docMk/>
            <pc:sldMk cId="265078658" sldId="465"/>
            <ac:cxnSpMk id="56" creationId="{B484DC5D-7A92-49E1-98F4-752044803600}"/>
          </ac:cxnSpMkLst>
        </pc:cxnChg>
      </pc:sldChg>
      <pc:sldChg chg="modSp mod">
        <pc:chgData name="Yuichi Mori" userId="82ba0503-38e8-4f6a-b584-ee2f9a4321e5" providerId="ADAL" clId="{05FD0CB7-C055-4FFA-A97A-A5713293D720}" dt="2022-05-31T09:40:37.379" v="4334" actId="21"/>
        <pc:sldMkLst>
          <pc:docMk/>
          <pc:sldMk cId="2240301988" sldId="477"/>
        </pc:sldMkLst>
        <pc:spChg chg="mod">
          <ac:chgData name="Yuichi Mori" userId="82ba0503-38e8-4f6a-b584-ee2f9a4321e5" providerId="ADAL" clId="{05FD0CB7-C055-4FFA-A97A-A5713293D720}" dt="2022-05-31T09:40:37.379" v="4334" actId="21"/>
          <ac:spMkLst>
            <pc:docMk/>
            <pc:sldMk cId="2240301988" sldId="477"/>
            <ac:spMk id="31" creationId="{63CEC0B5-75A2-414B-9066-E9AAEF4EA873}"/>
          </ac:spMkLst>
        </pc:spChg>
      </pc:sldChg>
      <pc:sldChg chg="addSp delSp modSp mod">
        <pc:chgData name="Yuichi Mori" userId="82ba0503-38e8-4f6a-b584-ee2f9a4321e5" providerId="ADAL" clId="{05FD0CB7-C055-4FFA-A97A-A5713293D720}" dt="2022-05-31T09:41:01.587" v="4385" actId="20577"/>
        <pc:sldMkLst>
          <pc:docMk/>
          <pc:sldMk cId="1189118564" sldId="479"/>
        </pc:sldMkLst>
        <pc:spChg chg="add del">
          <ac:chgData name="Yuichi Mori" userId="82ba0503-38e8-4f6a-b584-ee2f9a4321e5" providerId="ADAL" clId="{05FD0CB7-C055-4FFA-A97A-A5713293D720}" dt="2022-05-31T09:40:43.646" v="4336" actId="22"/>
          <ac:spMkLst>
            <pc:docMk/>
            <pc:sldMk cId="1189118564" sldId="479"/>
            <ac:spMk id="5" creationId="{A90E63E0-5753-67C1-2FFE-91C2A448B906}"/>
          </ac:spMkLst>
        </pc:spChg>
        <pc:spChg chg="add mod">
          <ac:chgData name="Yuichi Mori" userId="82ba0503-38e8-4f6a-b584-ee2f9a4321e5" providerId="ADAL" clId="{05FD0CB7-C055-4FFA-A97A-A5713293D720}" dt="2022-05-31T09:41:01.587" v="4385" actId="20577"/>
          <ac:spMkLst>
            <pc:docMk/>
            <pc:sldMk cId="1189118564" sldId="479"/>
            <ac:spMk id="6" creationId="{B1FEAAE3-CD1F-3803-A91F-FA210626A134}"/>
          </ac:spMkLst>
        </pc:spChg>
      </pc:sldChg>
      <pc:sldChg chg="addSp modSp mod">
        <pc:chgData name="Yuichi Mori" userId="82ba0503-38e8-4f6a-b584-ee2f9a4321e5" providerId="ADAL" clId="{05FD0CB7-C055-4FFA-A97A-A5713293D720}" dt="2022-05-27T11:25:40.498" v="3962" actId="1076"/>
        <pc:sldMkLst>
          <pc:docMk/>
          <pc:sldMk cId="3769288114" sldId="480"/>
        </pc:sldMkLst>
        <pc:spChg chg="mod">
          <ac:chgData name="Yuichi Mori" userId="82ba0503-38e8-4f6a-b584-ee2f9a4321e5" providerId="ADAL" clId="{05FD0CB7-C055-4FFA-A97A-A5713293D720}" dt="2022-05-27T08:26:20.534" v="3450" actId="1076"/>
          <ac:spMkLst>
            <pc:docMk/>
            <pc:sldMk cId="3769288114" sldId="480"/>
            <ac:spMk id="4" creationId="{86F3DE3E-3F99-4305-B358-C53A2490F17B}"/>
          </ac:spMkLst>
        </pc:spChg>
        <pc:spChg chg="add mod">
          <ac:chgData name="Yuichi Mori" userId="82ba0503-38e8-4f6a-b584-ee2f9a4321e5" providerId="ADAL" clId="{05FD0CB7-C055-4FFA-A97A-A5713293D720}" dt="2022-05-27T11:25:38.205" v="3961" actId="1076"/>
          <ac:spMkLst>
            <pc:docMk/>
            <pc:sldMk cId="3769288114" sldId="480"/>
            <ac:spMk id="20" creationId="{DFFA8789-AE48-EE30-0254-60311B2964DC}"/>
          </ac:spMkLst>
        </pc:spChg>
        <pc:spChg chg="add mod">
          <ac:chgData name="Yuichi Mori" userId="82ba0503-38e8-4f6a-b584-ee2f9a4321e5" providerId="ADAL" clId="{05FD0CB7-C055-4FFA-A97A-A5713293D720}" dt="2022-05-27T11:25:38.205" v="3961" actId="1076"/>
          <ac:spMkLst>
            <pc:docMk/>
            <pc:sldMk cId="3769288114" sldId="480"/>
            <ac:spMk id="21" creationId="{38F7F862-3AC6-0E98-C901-AFE1CEE2D581}"/>
          </ac:spMkLst>
        </pc:spChg>
        <pc:spChg chg="add mod">
          <ac:chgData name="Yuichi Mori" userId="82ba0503-38e8-4f6a-b584-ee2f9a4321e5" providerId="ADAL" clId="{05FD0CB7-C055-4FFA-A97A-A5713293D720}" dt="2022-05-27T11:25:38.205" v="3961" actId="1076"/>
          <ac:spMkLst>
            <pc:docMk/>
            <pc:sldMk cId="3769288114" sldId="480"/>
            <ac:spMk id="23" creationId="{3C1CE1F6-210A-985E-6328-0E91E2C4BB7F}"/>
          </ac:spMkLst>
        </pc:spChg>
        <pc:spChg chg="mod">
          <ac:chgData name="Yuichi Mori" userId="82ba0503-38e8-4f6a-b584-ee2f9a4321e5" providerId="ADAL" clId="{05FD0CB7-C055-4FFA-A97A-A5713293D720}" dt="2022-05-27T11:25:40.498" v="3962" actId="1076"/>
          <ac:spMkLst>
            <pc:docMk/>
            <pc:sldMk cId="3769288114" sldId="480"/>
            <ac:spMk id="24" creationId="{90915000-73B3-4F87-ACB2-CA511247E403}"/>
          </ac:spMkLst>
        </pc:spChg>
        <pc:spChg chg="add mod">
          <ac:chgData name="Yuichi Mori" userId="82ba0503-38e8-4f6a-b584-ee2f9a4321e5" providerId="ADAL" clId="{05FD0CB7-C055-4FFA-A97A-A5713293D720}" dt="2022-05-27T11:25:38.205" v="3961" actId="1076"/>
          <ac:spMkLst>
            <pc:docMk/>
            <pc:sldMk cId="3769288114" sldId="480"/>
            <ac:spMk id="25" creationId="{459A3559-F5DE-1FD8-16D9-03AF1E59DED2}"/>
          </ac:spMkLst>
        </pc:spChg>
      </pc:sldChg>
      <pc:sldChg chg="addSp delSp modSp del mod">
        <pc:chgData name="Yuichi Mori" userId="82ba0503-38e8-4f6a-b584-ee2f9a4321e5" providerId="ADAL" clId="{05FD0CB7-C055-4FFA-A97A-A5713293D720}" dt="2022-05-27T03:57:52.970" v="3023" actId="47"/>
        <pc:sldMkLst>
          <pc:docMk/>
          <pc:sldMk cId="1084178405" sldId="482"/>
        </pc:sldMkLst>
        <pc:spChg chg="mod">
          <ac:chgData name="Yuichi Mori" userId="82ba0503-38e8-4f6a-b584-ee2f9a4321e5" providerId="ADAL" clId="{05FD0CB7-C055-4FFA-A97A-A5713293D720}" dt="2022-05-27T02:44:37.108" v="1675" actId="1076"/>
          <ac:spMkLst>
            <pc:docMk/>
            <pc:sldMk cId="1084178405" sldId="482"/>
            <ac:spMk id="3" creationId="{5816BD55-3C8F-462C-9ECA-5685C61E7620}"/>
          </ac:spMkLst>
        </pc:spChg>
        <pc:spChg chg="mod">
          <ac:chgData name="Yuichi Mori" userId="82ba0503-38e8-4f6a-b584-ee2f9a4321e5" providerId="ADAL" clId="{05FD0CB7-C055-4FFA-A97A-A5713293D720}" dt="2022-05-27T02:52:39.299" v="1876" actId="20577"/>
          <ac:spMkLst>
            <pc:docMk/>
            <pc:sldMk cId="1084178405" sldId="482"/>
            <ac:spMk id="4" creationId="{86F3DE3E-3F99-4305-B358-C53A2490F17B}"/>
          </ac:spMkLst>
        </pc:spChg>
        <pc:spChg chg="add mod">
          <ac:chgData name="Yuichi Mori" userId="82ba0503-38e8-4f6a-b584-ee2f9a4321e5" providerId="ADAL" clId="{05FD0CB7-C055-4FFA-A97A-A5713293D720}" dt="2022-05-19T02:51:20.108" v="27" actId="1076"/>
          <ac:spMkLst>
            <pc:docMk/>
            <pc:sldMk cId="1084178405" sldId="482"/>
            <ac:spMk id="5" creationId="{0AB99358-A2F2-4FF7-B6D6-BF763C2FD8A8}"/>
          </ac:spMkLst>
        </pc:spChg>
        <pc:spChg chg="add del mod">
          <ac:chgData name="Yuichi Mori" userId="82ba0503-38e8-4f6a-b584-ee2f9a4321e5" providerId="ADAL" clId="{05FD0CB7-C055-4FFA-A97A-A5713293D720}" dt="2022-05-19T02:56:38.927" v="68"/>
          <ac:spMkLst>
            <pc:docMk/>
            <pc:sldMk cId="1084178405" sldId="482"/>
            <ac:spMk id="6" creationId="{C3E1EF76-8BC6-488F-8BCD-A69AB9800098}"/>
          </ac:spMkLst>
        </pc:spChg>
        <pc:spChg chg="add del mod">
          <ac:chgData name="Yuichi Mori" userId="82ba0503-38e8-4f6a-b584-ee2f9a4321e5" providerId="ADAL" clId="{05FD0CB7-C055-4FFA-A97A-A5713293D720}" dt="2022-05-27T02:44:24.855" v="1673" actId="478"/>
          <ac:spMkLst>
            <pc:docMk/>
            <pc:sldMk cId="1084178405" sldId="482"/>
            <ac:spMk id="7" creationId="{25B6EA10-0518-48E4-97E0-408EF00D823B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8" creationId="{98A204A8-9DD7-4719-8BA7-9E4F5CC967B6}"/>
          </ac:spMkLst>
        </pc:spChg>
        <pc:spChg chg="mod">
          <ac:chgData name="Yuichi Mori" userId="82ba0503-38e8-4f6a-b584-ee2f9a4321e5" providerId="ADAL" clId="{05FD0CB7-C055-4FFA-A97A-A5713293D720}" dt="2022-05-27T02:44:44.680" v="1677" actId="1076"/>
          <ac:spMkLst>
            <pc:docMk/>
            <pc:sldMk cId="1084178405" sldId="482"/>
            <ac:spMk id="10" creationId="{05A85364-C96D-4332-8399-9908F41166CE}"/>
          </ac:spMkLst>
        </pc:spChg>
        <pc:spChg chg="add del mod">
          <ac:chgData name="Yuichi Mori" userId="82ba0503-38e8-4f6a-b584-ee2f9a4321e5" providerId="ADAL" clId="{05FD0CB7-C055-4FFA-A97A-A5713293D720}" dt="2022-05-19T02:58:53.901" v="101"/>
          <ac:spMkLst>
            <pc:docMk/>
            <pc:sldMk cId="1084178405" sldId="482"/>
            <ac:spMk id="17" creationId="{76506276-FF8B-4F96-A7BB-EA72E40B8A3F}"/>
          </ac:spMkLst>
        </pc:spChg>
        <pc:spChg chg="add mod ord">
          <ac:chgData name="Yuichi Mori" userId="82ba0503-38e8-4f6a-b584-ee2f9a4321e5" providerId="ADAL" clId="{05FD0CB7-C055-4FFA-A97A-A5713293D720}" dt="2022-05-27T02:44:50.744" v="1688" actId="1036"/>
          <ac:spMkLst>
            <pc:docMk/>
            <pc:sldMk cId="1084178405" sldId="482"/>
            <ac:spMk id="18" creationId="{9D2FF863-5350-4164-A8DA-DC8C796574EE}"/>
          </ac:spMkLst>
        </pc:spChg>
        <pc:spChg chg="add mod">
          <ac:chgData name="Yuichi Mori" userId="82ba0503-38e8-4f6a-b584-ee2f9a4321e5" providerId="ADAL" clId="{05FD0CB7-C055-4FFA-A97A-A5713293D720}" dt="2022-05-27T02:44:50.744" v="1688" actId="1036"/>
          <ac:spMkLst>
            <pc:docMk/>
            <pc:sldMk cId="1084178405" sldId="482"/>
            <ac:spMk id="20" creationId="{DF67D102-256A-407E-8E0E-76F170C6785C}"/>
          </ac:spMkLst>
        </pc:spChg>
        <pc:spChg chg="add del mod">
          <ac:chgData name="Yuichi Mori" userId="82ba0503-38e8-4f6a-b584-ee2f9a4321e5" providerId="ADAL" clId="{05FD0CB7-C055-4FFA-A97A-A5713293D720}" dt="2022-05-19T02:59:36.468" v="122"/>
          <ac:spMkLst>
            <pc:docMk/>
            <pc:sldMk cId="1084178405" sldId="482"/>
            <ac:spMk id="22" creationId="{4F087888-2DE3-49B1-A2CD-25700E7271C5}"/>
          </ac:spMkLst>
        </pc:spChg>
        <pc:spChg chg="add mod">
          <ac:chgData name="Yuichi Mori" userId="82ba0503-38e8-4f6a-b584-ee2f9a4321e5" providerId="ADAL" clId="{05FD0CB7-C055-4FFA-A97A-A5713293D720}" dt="2022-05-27T02:44:50.744" v="1688" actId="1036"/>
          <ac:spMkLst>
            <pc:docMk/>
            <pc:sldMk cId="1084178405" sldId="482"/>
            <ac:spMk id="23" creationId="{292DBA1D-FFF2-4663-AD17-93115694A11A}"/>
          </ac:spMkLst>
        </pc:spChg>
        <pc:spChg chg="add mod">
          <ac:chgData name="Yuichi Mori" userId="82ba0503-38e8-4f6a-b584-ee2f9a4321e5" providerId="ADAL" clId="{05FD0CB7-C055-4FFA-A97A-A5713293D720}" dt="2022-05-27T02:45:04.873" v="1694" actId="20577"/>
          <ac:spMkLst>
            <pc:docMk/>
            <pc:sldMk cId="1084178405" sldId="482"/>
            <ac:spMk id="28" creationId="{DA275CE4-974D-4D19-9A2F-3C7740EC1CA2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86" creationId="{1C9E1227-A491-4CDF-A0BB-6CF786541C50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87" creationId="{786EA946-752B-4965-B87B-42DD4A2C3930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88" creationId="{79CC0E53-4FFD-4073-8E9B-02153D2C8D25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90" creationId="{3767298C-B3BC-4C4C-BBA4-C8262D38D135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91" creationId="{DF63EDF5-D31B-429C-BBC0-4DCF1E20EB09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92" creationId="{5A83D585-E95E-445A-B7AE-9A060A7A47BF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97" creationId="{0E72C35B-0F11-4FE2-9B4C-FE40F62547C0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98" creationId="{051BACAC-D7D5-4DBE-850E-017A70F5B542}"/>
          </ac:spMkLst>
        </pc:spChg>
        <pc:spChg chg="add mod">
          <ac:chgData name="Yuichi Mori" userId="82ba0503-38e8-4f6a-b584-ee2f9a4321e5" providerId="ADAL" clId="{05FD0CB7-C055-4FFA-A97A-A5713293D720}" dt="2022-05-19T02:49:43.320" v="9" actId="1076"/>
          <ac:spMkLst>
            <pc:docMk/>
            <pc:sldMk cId="1084178405" sldId="482"/>
            <ac:spMk id="99" creationId="{B0DDC2CF-B09F-4930-B0AA-A3466F7C08FF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101" creationId="{AD551683-C42D-4869-B606-5AE408DFDEE3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102" creationId="{55228EC5-B674-49CA-9423-CDAADC13AE80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103" creationId="{4B41E966-837C-4E60-B2CD-68385907F442}"/>
          </ac:spMkLst>
        </pc:spChg>
        <pc:spChg chg="add mod">
          <ac:chgData name="Yuichi Mori" userId="82ba0503-38e8-4f6a-b584-ee2f9a4321e5" providerId="ADAL" clId="{05FD0CB7-C055-4FFA-A97A-A5713293D720}" dt="2022-05-27T02:44:57.813" v="1689" actId="1076"/>
          <ac:spMkLst>
            <pc:docMk/>
            <pc:sldMk cId="1084178405" sldId="482"/>
            <ac:spMk id="113" creationId="{D30763E0-149C-4F4A-BFA6-1970641488AC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114" creationId="{56CFBAEF-1B98-4F5C-BCB1-EF63EBA09569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115" creationId="{E774E039-77B0-4E39-89D7-35CB448CF358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116" creationId="{66BFB0C9-0B12-4545-AC52-21E408F3EB1D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117" creationId="{7805E401-2A94-4EEC-A466-E4AF16624038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118" creationId="{043B4EFC-FD8E-4D2B-A58F-79A56E1C9D2C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119" creationId="{E973DB59-97F0-49A3-AFA0-BFED1B074CDE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120" creationId="{5F03E0F4-BDF3-42AA-B7A7-8823F47718F7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121" creationId="{D08EAF4E-AFF8-408E-A55A-A96A57F81579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122" creationId="{4FF9FEE7-346F-4F1F-A69D-57AD1363D672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123" creationId="{52B42BE8-8D21-4919-9F93-8B0501894ECB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124" creationId="{9DD83209-96A2-49A9-B676-1751CF24547C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125" creationId="{E9269540-6CA9-4022-A23D-467383D3EB05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126" creationId="{83D69ED8-2DAC-484F-9C40-0EC640ADEAAB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127" creationId="{B3EEC10E-B7FF-4D3A-9F2A-0838B0FB262A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128" creationId="{52116213-6DFE-4D17-AA6F-9644690BF133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129" creationId="{07E03F0C-486C-4915-A67A-95DC6A186C52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130" creationId="{38AE000E-D578-429A-8983-351B8C25C894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131" creationId="{80493834-6A19-4A4A-9711-DE54156DFBA2}"/>
          </ac:spMkLst>
        </pc:spChg>
        <pc:spChg chg="add mod">
          <ac:chgData name="Yuichi Mori" userId="82ba0503-38e8-4f6a-b584-ee2f9a4321e5" providerId="ADAL" clId="{05FD0CB7-C055-4FFA-A97A-A5713293D720}" dt="2022-05-27T02:44:50.744" v="1688" actId="1036"/>
          <ac:spMkLst>
            <pc:docMk/>
            <pc:sldMk cId="1084178405" sldId="482"/>
            <ac:spMk id="133" creationId="{74BB3308-0BAB-4499-869E-0D94BE869FB9}"/>
          </ac:spMkLst>
        </pc:spChg>
        <pc:spChg chg="add mod">
          <ac:chgData name="Yuichi Mori" userId="82ba0503-38e8-4f6a-b584-ee2f9a4321e5" providerId="ADAL" clId="{05FD0CB7-C055-4FFA-A97A-A5713293D720}" dt="2022-05-27T02:44:50.744" v="1688" actId="1036"/>
          <ac:spMkLst>
            <pc:docMk/>
            <pc:sldMk cId="1084178405" sldId="482"/>
            <ac:spMk id="134" creationId="{18F22EC7-B1DF-48AB-8585-2C5F0E702D1A}"/>
          </ac:spMkLst>
        </pc:spChg>
        <pc:spChg chg="add mod">
          <ac:chgData name="Yuichi Mori" userId="82ba0503-38e8-4f6a-b584-ee2f9a4321e5" providerId="ADAL" clId="{05FD0CB7-C055-4FFA-A97A-A5713293D720}" dt="2022-05-27T02:44:50.744" v="1688" actId="1036"/>
          <ac:spMkLst>
            <pc:docMk/>
            <pc:sldMk cId="1084178405" sldId="482"/>
            <ac:spMk id="135" creationId="{3C89B4C0-6CDF-46FA-8FD3-16E803945D36}"/>
          </ac:spMkLst>
        </pc:spChg>
        <pc:spChg chg="add mod">
          <ac:chgData name="Yuichi Mori" userId="82ba0503-38e8-4f6a-b584-ee2f9a4321e5" providerId="ADAL" clId="{05FD0CB7-C055-4FFA-A97A-A5713293D720}" dt="2022-05-27T03:00:28.301" v="2091" actId="1076"/>
          <ac:spMkLst>
            <pc:docMk/>
            <pc:sldMk cId="1084178405" sldId="482"/>
            <ac:spMk id="137" creationId="{2F004EAA-FA1D-4756-BCF8-47B004CCAC15}"/>
          </ac:spMkLst>
        </pc:spChg>
        <pc:spChg chg="add del mod">
          <ac:chgData name="Yuichi Mori" userId="82ba0503-38e8-4f6a-b584-ee2f9a4321e5" providerId="ADAL" clId="{05FD0CB7-C055-4FFA-A97A-A5713293D720}" dt="2022-05-19T03:05:36.460" v="261" actId="478"/>
          <ac:spMkLst>
            <pc:docMk/>
            <pc:sldMk cId="1084178405" sldId="482"/>
            <ac:spMk id="138" creationId="{024A18BB-F041-4667-BE6A-0A05954C1B6A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38" creationId="{A03B08FF-5171-AA0B-67F4-73B9C63E1EBB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39" creationId="{233E39A6-BC1A-C0A5-C3EE-8CA82145401A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40" creationId="{662F2560-FD7D-8EB8-2194-7EFA3BDD921E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41" creationId="{0872552B-9874-935C-8EEC-C83102E7E178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42" creationId="{77C4CFD4-4F47-627A-5407-677201F0893E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43" creationId="{06887888-EB85-149A-7475-16F8785500BB}"/>
          </ac:spMkLst>
        </pc:spChg>
        <pc:spChg chg="add mod">
          <ac:chgData name="Yuichi Mori" userId="82ba0503-38e8-4f6a-b584-ee2f9a4321e5" providerId="ADAL" clId="{05FD0CB7-C055-4FFA-A97A-A5713293D720}" dt="2022-05-27T02:58:27.220" v="2051" actId="1076"/>
          <ac:spMkLst>
            <pc:docMk/>
            <pc:sldMk cId="1084178405" sldId="482"/>
            <ac:spMk id="144" creationId="{FC61317C-F9E8-A6A8-341C-5075152FB717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45" creationId="{367085E8-37FA-4755-CFB0-1D9B72E9E38C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46" creationId="{1BA61068-4C46-F070-7082-61CDBEE7F37E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47" creationId="{809D9F03-D6F0-BBD9-A5C7-20263CE3C2AD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48" creationId="{11322A1A-4A14-23FC-3AC4-29CD29EC9A82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49" creationId="{9711A583-F5A7-4A15-A8D5-1074AFF2503C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150" creationId="{5807B94E-EB8D-453E-9E79-2263735D86B5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151" creationId="{EAEB2FBB-0D72-4EDE-81C5-407AE5DA627A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52" creationId="{4E879DE5-F4B8-2B13-57F3-C54C3A005573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53" creationId="{0E3FBEE0-69DE-FE35-5B0B-AAAF0B354BC6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54" creationId="{DBB70161-8876-709E-0A3F-6CE0B153162A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55" creationId="{A280A203-C5D0-445A-1F39-BFFA87C76D67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56" creationId="{255BEF9B-CEB8-2722-A8D8-D4896FAC7BA1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57" creationId="{5DFD32C5-B435-989D-FBBC-DBA74036FE00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58" creationId="{3234D1C5-BABA-C731-5D2F-E4AA3D3AD845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59" creationId="{E94D74D6-9590-5114-B492-5A48905C5260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60" creationId="{BD7455B4-7004-73D8-8C85-1DCB2108323E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61" creationId="{471A498E-A7B6-E173-E825-EBE7221B2939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62" creationId="{052F5CD1-F95C-098B-6553-173309DE11CE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63" creationId="{91538164-BD4F-42A0-F24A-581315CD0AFC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64" creationId="{5B66CB26-6ED2-DF1F-8DD3-B2FEF38E88CB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65" creationId="{AADE85FA-B4EE-DB57-444F-620B8B241672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66" creationId="{9F01E0F2-701A-819C-A070-21DBAAB8F6BE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67" creationId="{B0ADA7C4-2D62-E9B4-AD35-D31C66104C87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68" creationId="{8041E6D4-19AC-E428-536F-0ECB3E7871D5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69" creationId="{EA4819A9-49A5-19AC-2AEB-3ADFC3F7E141}"/>
          </ac:spMkLst>
        </pc:spChg>
        <pc:spChg chg="add mod">
          <ac:chgData name="Yuichi Mori" userId="82ba0503-38e8-4f6a-b584-ee2f9a4321e5" providerId="ADAL" clId="{05FD0CB7-C055-4FFA-A97A-A5713293D720}" dt="2022-05-27T03:01:16.268" v="2094" actId="1076"/>
          <ac:spMkLst>
            <pc:docMk/>
            <pc:sldMk cId="1084178405" sldId="482"/>
            <ac:spMk id="184" creationId="{700CCABB-3296-1836-16B9-4AF4C506B624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85" creationId="{650E2435-526D-118E-F3CB-2778E168DAB9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86" creationId="{D22169CF-AF55-D486-EBA3-A37BB820DACB}"/>
          </ac:spMkLst>
        </pc:spChg>
        <pc:spChg chg="add del mod">
          <ac:chgData name="Yuichi Mori" userId="82ba0503-38e8-4f6a-b584-ee2f9a4321e5" providerId="ADAL" clId="{05FD0CB7-C055-4FFA-A97A-A5713293D720}" dt="2022-05-27T02:56:04.670" v="2007" actId="478"/>
          <ac:spMkLst>
            <pc:docMk/>
            <pc:sldMk cId="1084178405" sldId="482"/>
            <ac:spMk id="187" creationId="{A13E9F56-561A-A106-2D40-558D6C67A7EC}"/>
          </ac:spMkLst>
        </pc:spChg>
        <pc:spChg chg="add del mod">
          <ac:chgData name="Yuichi Mori" userId="82ba0503-38e8-4f6a-b584-ee2f9a4321e5" providerId="ADAL" clId="{05FD0CB7-C055-4FFA-A97A-A5713293D720}" dt="2022-05-27T02:57:02.557" v="2028" actId="478"/>
          <ac:spMkLst>
            <pc:docMk/>
            <pc:sldMk cId="1084178405" sldId="482"/>
            <ac:spMk id="188" creationId="{A4091CCA-2CED-B596-3C3B-18431E858759}"/>
          </ac:spMkLst>
        </pc:spChg>
        <pc:spChg chg="add del mod">
          <ac:chgData name="Yuichi Mori" userId="82ba0503-38e8-4f6a-b584-ee2f9a4321e5" providerId="ADAL" clId="{05FD0CB7-C055-4FFA-A97A-A5713293D720}" dt="2022-05-27T02:56:11.102" v="2012" actId="478"/>
          <ac:spMkLst>
            <pc:docMk/>
            <pc:sldMk cId="1084178405" sldId="482"/>
            <ac:spMk id="189" creationId="{66E233CC-1C54-AC8A-CDDA-7696362FBD7F}"/>
          </ac:spMkLst>
        </pc:spChg>
        <pc:spChg chg="add del mod">
          <ac:chgData name="Yuichi Mori" userId="82ba0503-38e8-4f6a-b584-ee2f9a4321e5" providerId="ADAL" clId="{05FD0CB7-C055-4FFA-A97A-A5713293D720}" dt="2022-05-27T02:55:55.030" v="2004" actId="478"/>
          <ac:spMkLst>
            <pc:docMk/>
            <pc:sldMk cId="1084178405" sldId="482"/>
            <ac:spMk id="190" creationId="{1D7F37D7-362E-5229-08AF-7A2110F8C8FD}"/>
          </ac:spMkLst>
        </pc:spChg>
        <pc:spChg chg="add mod">
          <ac:chgData name="Yuichi Mori" userId="82ba0503-38e8-4f6a-b584-ee2f9a4321e5" providerId="ADAL" clId="{05FD0CB7-C055-4FFA-A97A-A5713293D720}" dt="2022-05-27T02:53:06.079" v="1974" actId="1038"/>
          <ac:spMkLst>
            <pc:docMk/>
            <pc:sldMk cId="1084178405" sldId="482"/>
            <ac:spMk id="191" creationId="{00E9E7CE-B52D-93F1-82F5-A2BF26C0ABA2}"/>
          </ac:spMkLst>
        </pc:spChg>
        <pc:spChg chg="add del mod ord">
          <ac:chgData name="Yuichi Mori" userId="82ba0503-38e8-4f6a-b584-ee2f9a4321e5" providerId="ADAL" clId="{05FD0CB7-C055-4FFA-A97A-A5713293D720}" dt="2022-05-27T02:54:31.734" v="1988" actId="478"/>
          <ac:spMkLst>
            <pc:docMk/>
            <pc:sldMk cId="1084178405" sldId="482"/>
            <ac:spMk id="192" creationId="{D4411205-BD7F-92AD-9D39-795EA5704E4D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199" creationId="{FBBBA6C1-747B-4D35-AC75-CC27000C7027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00" creationId="{70584A72-5755-4F35-801C-0C16E26212C6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01" creationId="{A25C210A-956D-4516-9907-DD7711769503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02" creationId="{CB97A259-2959-4E3F-BFD1-BD2FABBBFB51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03" creationId="{4B24A610-C4B8-4B84-A74E-E96CD5FE5B54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04" creationId="{C276E6C5-B637-4962-A1FB-6387BA191313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05" creationId="{83023686-FCAF-4728-983F-5E7429698753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06" creationId="{31D9C4F5-4B58-4138-A1A5-46A37A4C9094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07" creationId="{E7E21B7B-2833-438B-8365-E40C836CF19E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08" creationId="{4A59B212-8B4B-4D5A-B936-4CBC45FC8D2F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09" creationId="{E3AA6172-6659-4AFC-976E-AC0F9C5E5636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10" creationId="{08D4095F-3943-49C6-855E-A0B81A6EA97C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11" creationId="{B1220E2F-E17D-4A4D-8205-3549264F5D7F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12" creationId="{418F872F-F977-4BCE-8B68-F900B61C9276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13" creationId="{820B9366-F6E9-4D1D-BDBB-3FF3B16E7351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14" creationId="{B5A6B7EE-44AC-4858-829F-7825F599EA81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15" creationId="{062CF072-91AD-4298-B2A8-F03E8BE42665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16" creationId="{96340F81-5CEC-48E7-94A3-02F039368E02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17" creationId="{77C91F1A-0B8B-40D1-83B8-C4243C8EC04C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18" creationId="{A6683F75-3ECA-40D1-B28B-DBE3F8577925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19" creationId="{FA8A2F6A-3A7F-40EF-8DBD-305B8A4A9B0F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20" creationId="{A237E4F4-84BC-4603-AC5C-4474FD0E28A1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21" creationId="{61D9FB30-7340-4697-84A1-8C7BB48E9961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22" creationId="{EEAEE95E-04C6-49AE-9A28-6BD1E202F5CE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23" creationId="{02D814E9-6FB0-4B4B-8D0A-35A9F90221AA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24" creationId="{7D26F8B4-35BF-4861-B838-DE704EC428CB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25" creationId="{41C2F14E-7449-43A1-AEBA-57FAF989F9E8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26" creationId="{432E834D-6E74-43DD-828A-68DCD037CD7F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27" creationId="{4447DF12-2010-48E8-AD4F-FD3402D14BBA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28" creationId="{CFE8E3B7-CEAB-4BBC-B015-AAE1F3D1802C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43" creationId="{D0477A68-1473-4FEC-B043-F19537FF2FF3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44" creationId="{6587243C-EC97-4788-B57F-CC7F0C0C2847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45" creationId="{5D1899CA-38DF-4293-AFED-1CC1A36A05F0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46" creationId="{CD8CA7F6-A478-4A2C-B5C4-377261EDBAAE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47" creationId="{08294EB5-BBFE-431D-83FA-2CE894B33DD1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48" creationId="{2B9B1549-CD1E-4B75-8940-B115E6C301B4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49" creationId="{FEC213D9-CFDC-48D2-9BCD-3F801FBAE4A4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50" creationId="{5F372BC9-499E-499D-9467-1C64D6484B82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52" creationId="{4D6A70FE-EC9B-46A8-8936-754792237E94}"/>
          </ac:spMkLst>
        </pc:spChg>
        <pc:spChg chg="mod">
          <ac:chgData name="Yuichi Mori" userId="82ba0503-38e8-4f6a-b584-ee2f9a4321e5" providerId="ADAL" clId="{05FD0CB7-C055-4FFA-A97A-A5713293D720}" dt="2022-05-27T02:52:48.419" v="1915" actId="1037"/>
          <ac:spMkLst>
            <pc:docMk/>
            <pc:sldMk cId="1084178405" sldId="482"/>
            <ac:spMk id="253" creationId="{89776480-B1CC-4F4E-A6CA-21E2700871D7}"/>
          </ac:spMkLst>
        </pc:spChg>
        <pc:spChg chg="add mod">
          <ac:chgData name="Yuichi Mori" userId="82ba0503-38e8-4f6a-b584-ee2f9a4321e5" providerId="ADAL" clId="{05FD0CB7-C055-4FFA-A97A-A5713293D720}" dt="2022-05-27T02:44:50.744" v="1688" actId="1036"/>
          <ac:spMkLst>
            <pc:docMk/>
            <pc:sldMk cId="1084178405" sldId="482"/>
            <ac:spMk id="254" creationId="{15687650-825F-402D-A417-C6581B4AC07D}"/>
          </ac:spMkLst>
        </pc:spChg>
        <pc:spChg chg="mod">
          <ac:chgData name="Yuichi Mori" userId="82ba0503-38e8-4f6a-b584-ee2f9a4321e5" providerId="ADAL" clId="{05FD0CB7-C055-4FFA-A97A-A5713293D720}" dt="2022-05-27T02:44:40.292" v="1676" actId="1076"/>
          <ac:spMkLst>
            <pc:docMk/>
            <pc:sldMk cId="1084178405" sldId="482"/>
            <ac:spMk id="260" creationId="{DEB350E0-AB1A-472B-8C1F-56C3595A5D3A}"/>
          </ac:spMkLst>
        </pc:spChg>
        <pc:cxnChg chg="add del mod">
          <ac:chgData name="Yuichi Mori" userId="82ba0503-38e8-4f6a-b584-ee2f9a4321e5" providerId="ADAL" clId="{05FD0CB7-C055-4FFA-A97A-A5713293D720}" dt="2022-05-27T02:44:26.657" v="1674" actId="478"/>
          <ac:cxnSpMkLst>
            <pc:docMk/>
            <pc:sldMk cId="1084178405" sldId="482"/>
            <ac:cxnSpMk id="11" creationId="{EF6C782B-5A1A-400D-BE3F-58A76365A9BD}"/>
          </ac:cxnSpMkLst>
        </pc:cxnChg>
        <pc:cxnChg chg="add mod">
          <ac:chgData name="Yuichi Mori" userId="82ba0503-38e8-4f6a-b584-ee2f9a4321e5" providerId="ADAL" clId="{05FD0CB7-C055-4FFA-A97A-A5713293D720}" dt="2022-05-27T02:59:55.324" v="2085" actId="14100"/>
          <ac:cxnSpMkLst>
            <pc:docMk/>
            <pc:sldMk cId="1084178405" sldId="482"/>
            <ac:cxnSpMk id="12" creationId="{1CF29789-4EE0-40AD-4BD6-0E6E88DD7B0A}"/>
          </ac:cxnSpMkLst>
        </pc:cxnChg>
        <pc:cxnChg chg="add mod">
          <ac:chgData name="Yuichi Mori" userId="82ba0503-38e8-4f6a-b584-ee2f9a4321e5" providerId="ADAL" clId="{05FD0CB7-C055-4FFA-A97A-A5713293D720}" dt="2022-05-27T02:44:50.744" v="1688" actId="1036"/>
          <ac:cxnSpMkLst>
            <pc:docMk/>
            <pc:sldMk cId="1084178405" sldId="482"/>
            <ac:cxnSpMk id="14" creationId="{CDBFF83B-2BE7-41AF-A2F2-D765696708A1}"/>
          </ac:cxnSpMkLst>
        </pc:cxnChg>
        <pc:cxnChg chg="mod">
          <ac:chgData name="Yuichi Mori" userId="82ba0503-38e8-4f6a-b584-ee2f9a4321e5" providerId="ADAL" clId="{05FD0CB7-C055-4FFA-A97A-A5713293D720}" dt="2022-05-27T02:52:48.419" v="1915" actId="1037"/>
          <ac:cxnSpMkLst>
            <pc:docMk/>
            <pc:sldMk cId="1084178405" sldId="482"/>
            <ac:cxnSpMk id="19" creationId="{38250C87-59DA-4FFF-A664-D0549E68B729}"/>
          </ac:cxnSpMkLst>
        </pc:cxnChg>
        <pc:cxnChg chg="add mod">
          <ac:chgData name="Yuichi Mori" userId="82ba0503-38e8-4f6a-b584-ee2f9a4321e5" providerId="ADAL" clId="{05FD0CB7-C055-4FFA-A97A-A5713293D720}" dt="2022-05-27T03:00:31.579" v="2092" actId="14100"/>
          <ac:cxnSpMkLst>
            <pc:docMk/>
            <pc:sldMk cId="1084178405" sldId="482"/>
            <ac:cxnSpMk id="25" creationId="{9C5D1F36-3DC5-4DAF-9ED0-06FEA7EA5695}"/>
          </ac:cxnSpMkLst>
        </pc:cxnChg>
        <pc:cxnChg chg="mod">
          <ac:chgData name="Yuichi Mori" userId="82ba0503-38e8-4f6a-b584-ee2f9a4321e5" providerId="ADAL" clId="{05FD0CB7-C055-4FFA-A97A-A5713293D720}" dt="2022-05-27T02:52:48.419" v="1915" actId="1037"/>
          <ac:cxnSpMkLst>
            <pc:docMk/>
            <pc:sldMk cId="1084178405" sldId="482"/>
            <ac:cxnSpMk id="132" creationId="{BE45C162-0C49-41A2-B7F3-E5BAEA6CBAE1}"/>
          </ac:cxnSpMkLst>
        </pc:cxnChg>
        <pc:cxnChg chg="add mod">
          <ac:chgData name="Yuichi Mori" userId="82ba0503-38e8-4f6a-b584-ee2f9a4321e5" providerId="ADAL" clId="{05FD0CB7-C055-4FFA-A97A-A5713293D720}" dt="2022-05-27T02:44:50.744" v="1688" actId="1036"/>
          <ac:cxnSpMkLst>
            <pc:docMk/>
            <pc:sldMk cId="1084178405" sldId="482"/>
            <ac:cxnSpMk id="136" creationId="{4A9BE5BC-DCB0-4A3E-B8E7-65A275B60F58}"/>
          </ac:cxnSpMkLst>
        </pc:cxnChg>
        <pc:cxnChg chg="add mod">
          <ac:chgData name="Yuichi Mori" userId="82ba0503-38e8-4f6a-b584-ee2f9a4321e5" providerId="ADAL" clId="{05FD0CB7-C055-4FFA-A97A-A5713293D720}" dt="2022-05-27T02:53:06.079" v="1974" actId="1038"/>
          <ac:cxnSpMkLst>
            <pc:docMk/>
            <pc:sldMk cId="1084178405" sldId="482"/>
            <ac:cxnSpMk id="170" creationId="{AFBA758D-312C-2D78-4E35-702B5FC5109E}"/>
          </ac:cxnSpMkLst>
        </pc:cxnChg>
        <pc:cxnChg chg="add mod">
          <ac:chgData name="Yuichi Mori" userId="82ba0503-38e8-4f6a-b584-ee2f9a4321e5" providerId="ADAL" clId="{05FD0CB7-C055-4FFA-A97A-A5713293D720}" dt="2022-05-27T02:53:06.079" v="1974" actId="1038"/>
          <ac:cxnSpMkLst>
            <pc:docMk/>
            <pc:sldMk cId="1084178405" sldId="482"/>
            <ac:cxnSpMk id="171" creationId="{F89BBBCD-87AA-C845-78C0-43ACBD64D8BA}"/>
          </ac:cxnSpMkLst>
        </pc:cxnChg>
        <pc:cxnChg chg="add del mod">
          <ac:chgData name="Yuichi Mori" userId="82ba0503-38e8-4f6a-b584-ee2f9a4321e5" providerId="ADAL" clId="{05FD0CB7-C055-4FFA-A97A-A5713293D720}" dt="2022-05-27T02:55:43.659" v="2001" actId="478"/>
          <ac:cxnSpMkLst>
            <pc:docMk/>
            <pc:sldMk cId="1084178405" sldId="482"/>
            <ac:cxnSpMk id="172" creationId="{C40A2F2C-AECA-9D46-312D-CB5E5E97B578}"/>
          </ac:cxnSpMkLst>
        </pc:cxnChg>
        <pc:cxnChg chg="add del mod">
          <ac:chgData name="Yuichi Mori" userId="82ba0503-38e8-4f6a-b584-ee2f9a4321e5" providerId="ADAL" clId="{05FD0CB7-C055-4FFA-A97A-A5713293D720}" dt="2022-05-27T02:55:56.492" v="2005" actId="478"/>
          <ac:cxnSpMkLst>
            <pc:docMk/>
            <pc:sldMk cId="1084178405" sldId="482"/>
            <ac:cxnSpMk id="173" creationId="{2BA49DA0-0EA4-AF74-5C7E-5D8178FE61E1}"/>
          </ac:cxnSpMkLst>
        </pc:cxnChg>
        <pc:cxnChg chg="add del mod">
          <ac:chgData name="Yuichi Mori" userId="82ba0503-38e8-4f6a-b584-ee2f9a4321e5" providerId="ADAL" clId="{05FD0CB7-C055-4FFA-A97A-A5713293D720}" dt="2022-05-27T02:55:49.051" v="2003" actId="478"/>
          <ac:cxnSpMkLst>
            <pc:docMk/>
            <pc:sldMk cId="1084178405" sldId="482"/>
            <ac:cxnSpMk id="174" creationId="{AB025297-3F45-2F15-E8F1-21E106297C6D}"/>
          </ac:cxnSpMkLst>
        </pc:cxnChg>
        <pc:cxnChg chg="add del mod">
          <ac:chgData name="Yuichi Mori" userId="82ba0503-38e8-4f6a-b584-ee2f9a4321e5" providerId="ADAL" clId="{05FD0CB7-C055-4FFA-A97A-A5713293D720}" dt="2022-05-27T02:55:25.939" v="1996" actId="478"/>
          <ac:cxnSpMkLst>
            <pc:docMk/>
            <pc:sldMk cId="1084178405" sldId="482"/>
            <ac:cxnSpMk id="175" creationId="{8DA4BB70-B030-B247-A703-F5F5B170C337}"/>
          </ac:cxnSpMkLst>
        </pc:cxnChg>
        <pc:cxnChg chg="add del mod">
          <ac:chgData name="Yuichi Mori" userId="82ba0503-38e8-4f6a-b584-ee2f9a4321e5" providerId="ADAL" clId="{05FD0CB7-C055-4FFA-A97A-A5713293D720}" dt="2022-05-27T02:56:14.787" v="2015" actId="478"/>
          <ac:cxnSpMkLst>
            <pc:docMk/>
            <pc:sldMk cId="1084178405" sldId="482"/>
            <ac:cxnSpMk id="176" creationId="{66BED225-7B65-C0DF-177C-7406C3395956}"/>
          </ac:cxnSpMkLst>
        </pc:cxnChg>
        <pc:cxnChg chg="add del mod">
          <ac:chgData name="Yuichi Mori" userId="82ba0503-38e8-4f6a-b584-ee2f9a4321e5" providerId="ADAL" clId="{05FD0CB7-C055-4FFA-A97A-A5713293D720}" dt="2022-05-27T02:56:03.259" v="2006" actId="478"/>
          <ac:cxnSpMkLst>
            <pc:docMk/>
            <pc:sldMk cId="1084178405" sldId="482"/>
            <ac:cxnSpMk id="177" creationId="{FD44C6D7-AD32-8321-AC43-CFCF354335C3}"/>
          </ac:cxnSpMkLst>
        </pc:cxnChg>
        <pc:cxnChg chg="add del mod">
          <ac:chgData name="Yuichi Mori" userId="82ba0503-38e8-4f6a-b584-ee2f9a4321e5" providerId="ADAL" clId="{05FD0CB7-C055-4FFA-A97A-A5713293D720}" dt="2022-05-27T02:56:13.539" v="2014" actId="478"/>
          <ac:cxnSpMkLst>
            <pc:docMk/>
            <pc:sldMk cId="1084178405" sldId="482"/>
            <ac:cxnSpMk id="178" creationId="{73D13105-DBF2-B71E-7802-831C7DD00256}"/>
          </ac:cxnSpMkLst>
        </pc:cxnChg>
        <pc:cxnChg chg="add del mod">
          <ac:chgData name="Yuichi Mori" userId="82ba0503-38e8-4f6a-b584-ee2f9a4321e5" providerId="ADAL" clId="{05FD0CB7-C055-4FFA-A97A-A5713293D720}" dt="2022-05-27T02:56:07.116" v="2009" actId="478"/>
          <ac:cxnSpMkLst>
            <pc:docMk/>
            <pc:sldMk cId="1084178405" sldId="482"/>
            <ac:cxnSpMk id="179" creationId="{4A2238D0-3960-2517-85D9-70B1FF40CC2C}"/>
          </ac:cxnSpMkLst>
        </pc:cxnChg>
        <pc:cxnChg chg="add del mod">
          <ac:chgData name="Yuichi Mori" userId="82ba0503-38e8-4f6a-b584-ee2f9a4321e5" providerId="ADAL" clId="{05FD0CB7-C055-4FFA-A97A-A5713293D720}" dt="2022-05-27T02:56:06.019" v="2008" actId="478"/>
          <ac:cxnSpMkLst>
            <pc:docMk/>
            <pc:sldMk cId="1084178405" sldId="482"/>
            <ac:cxnSpMk id="180" creationId="{524A8711-EABB-DEF1-E0E5-A149BE80864C}"/>
          </ac:cxnSpMkLst>
        </pc:cxnChg>
        <pc:cxnChg chg="add del mod">
          <ac:chgData name="Yuichi Mori" userId="82ba0503-38e8-4f6a-b584-ee2f9a4321e5" providerId="ADAL" clId="{05FD0CB7-C055-4FFA-A97A-A5713293D720}" dt="2022-05-27T02:56:08.563" v="2010" actId="478"/>
          <ac:cxnSpMkLst>
            <pc:docMk/>
            <pc:sldMk cId="1084178405" sldId="482"/>
            <ac:cxnSpMk id="181" creationId="{2E194259-6987-18EE-3EF4-1E6D40F42D56}"/>
          </ac:cxnSpMkLst>
        </pc:cxnChg>
        <pc:cxnChg chg="add del mod">
          <ac:chgData name="Yuichi Mori" userId="82ba0503-38e8-4f6a-b584-ee2f9a4321e5" providerId="ADAL" clId="{05FD0CB7-C055-4FFA-A97A-A5713293D720}" dt="2022-05-27T02:56:09.932" v="2011" actId="478"/>
          <ac:cxnSpMkLst>
            <pc:docMk/>
            <pc:sldMk cId="1084178405" sldId="482"/>
            <ac:cxnSpMk id="182" creationId="{F06C25DC-CABF-4C51-9A1A-1D8BB809BCC3}"/>
          </ac:cxnSpMkLst>
        </pc:cxnChg>
        <pc:cxnChg chg="add del mod">
          <ac:chgData name="Yuichi Mori" userId="82ba0503-38e8-4f6a-b584-ee2f9a4321e5" providerId="ADAL" clId="{05FD0CB7-C055-4FFA-A97A-A5713293D720}" dt="2022-05-27T02:56:12.404" v="2013" actId="478"/>
          <ac:cxnSpMkLst>
            <pc:docMk/>
            <pc:sldMk cId="1084178405" sldId="482"/>
            <ac:cxnSpMk id="183" creationId="{D8C94CF1-A26B-B33E-DF59-B04FA9CA8778}"/>
          </ac:cxnSpMkLst>
        </pc:cxnChg>
        <pc:cxnChg chg="add mod">
          <ac:chgData name="Yuichi Mori" userId="82ba0503-38e8-4f6a-b584-ee2f9a4321e5" providerId="ADAL" clId="{05FD0CB7-C055-4FFA-A97A-A5713293D720}" dt="2022-05-27T02:56:46.721" v="2022" actId="14100"/>
          <ac:cxnSpMkLst>
            <pc:docMk/>
            <pc:sldMk cId="1084178405" sldId="482"/>
            <ac:cxnSpMk id="193" creationId="{B4830E47-A447-387F-2DF2-CB8D2D9E07E4}"/>
          </ac:cxnSpMkLst>
        </pc:cxnChg>
        <pc:cxnChg chg="add mod">
          <ac:chgData name="Yuichi Mori" userId="82ba0503-38e8-4f6a-b584-ee2f9a4321e5" providerId="ADAL" clId="{05FD0CB7-C055-4FFA-A97A-A5713293D720}" dt="2022-05-27T02:56:52.263" v="2024" actId="1076"/>
          <ac:cxnSpMkLst>
            <pc:docMk/>
            <pc:sldMk cId="1084178405" sldId="482"/>
            <ac:cxnSpMk id="194" creationId="{1A17BFF3-35EB-A987-4031-6D1B0610AFB1}"/>
          </ac:cxnSpMkLst>
        </pc:cxnChg>
        <pc:cxnChg chg="add mod">
          <ac:chgData name="Yuichi Mori" userId="82ba0503-38e8-4f6a-b584-ee2f9a4321e5" providerId="ADAL" clId="{05FD0CB7-C055-4FFA-A97A-A5713293D720}" dt="2022-05-27T02:59:03.427" v="2062" actId="1037"/>
          <ac:cxnSpMkLst>
            <pc:docMk/>
            <pc:sldMk cId="1084178405" sldId="482"/>
            <ac:cxnSpMk id="195" creationId="{2C1CFB28-FCDA-9FC8-ED15-CF1D868ED6C3}"/>
          </ac:cxnSpMkLst>
        </pc:cxnChg>
        <pc:cxnChg chg="add mod">
          <ac:chgData name="Yuichi Mori" userId="82ba0503-38e8-4f6a-b584-ee2f9a4321e5" providerId="ADAL" clId="{05FD0CB7-C055-4FFA-A97A-A5713293D720}" dt="2022-05-27T02:59:42.552" v="2082" actId="14100"/>
          <ac:cxnSpMkLst>
            <pc:docMk/>
            <pc:sldMk cId="1084178405" sldId="482"/>
            <ac:cxnSpMk id="196" creationId="{3F45A3F0-37BD-80B7-6040-952D2FFDA45F}"/>
          </ac:cxnSpMkLst>
        </pc:cxnChg>
        <pc:cxnChg chg="add mod">
          <ac:chgData name="Yuichi Mori" userId="82ba0503-38e8-4f6a-b584-ee2f9a4321e5" providerId="ADAL" clId="{05FD0CB7-C055-4FFA-A97A-A5713293D720}" dt="2022-05-27T02:59:14.843" v="2074" actId="1037"/>
          <ac:cxnSpMkLst>
            <pc:docMk/>
            <pc:sldMk cId="1084178405" sldId="482"/>
            <ac:cxnSpMk id="197" creationId="{5A1A5EF3-7BC5-A40A-02B1-CB30E0655231}"/>
          </ac:cxnSpMkLst>
        </pc:cxnChg>
        <pc:cxnChg chg="add mod">
          <ac:chgData name="Yuichi Mori" userId="82ba0503-38e8-4f6a-b584-ee2f9a4321e5" providerId="ADAL" clId="{05FD0CB7-C055-4FFA-A97A-A5713293D720}" dt="2022-05-27T02:58:10.376" v="2045" actId="14100"/>
          <ac:cxnSpMkLst>
            <pc:docMk/>
            <pc:sldMk cId="1084178405" sldId="482"/>
            <ac:cxnSpMk id="198" creationId="{75A9E27D-5F69-A87F-9A0E-473A2BBACAAD}"/>
          </ac:cxnSpMkLst>
        </pc:cxnChg>
        <pc:cxnChg chg="mod">
          <ac:chgData name="Yuichi Mori" userId="82ba0503-38e8-4f6a-b584-ee2f9a4321e5" providerId="ADAL" clId="{05FD0CB7-C055-4FFA-A97A-A5713293D720}" dt="2022-05-27T02:52:48.419" v="1915" actId="1037"/>
          <ac:cxnSpMkLst>
            <pc:docMk/>
            <pc:sldMk cId="1084178405" sldId="482"/>
            <ac:cxnSpMk id="229" creationId="{8C7B5618-11DD-4703-BA2A-E798DB99C0B8}"/>
          </ac:cxnSpMkLst>
        </pc:cxnChg>
        <pc:cxnChg chg="mod">
          <ac:chgData name="Yuichi Mori" userId="82ba0503-38e8-4f6a-b584-ee2f9a4321e5" providerId="ADAL" clId="{05FD0CB7-C055-4FFA-A97A-A5713293D720}" dt="2022-05-27T02:52:48.419" v="1915" actId="1037"/>
          <ac:cxnSpMkLst>
            <pc:docMk/>
            <pc:sldMk cId="1084178405" sldId="482"/>
            <ac:cxnSpMk id="230" creationId="{0ED8DE66-9044-44E0-912C-CD7245315713}"/>
          </ac:cxnSpMkLst>
        </pc:cxnChg>
        <pc:cxnChg chg="mod">
          <ac:chgData name="Yuichi Mori" userId="82ba0503-38e8-4f6a-b584-ee2f9a4321e5" providerId="ADAL" clId="{05FD0CB7-C055-4FFA-A97A-A5713293D720}" dt="2022-05-27T02:52:48.419" v="1915" actId="1037"/>
          <ac:cxnSpMkLst>
            <pc:docMk/>
            <pc:sldMk cId="1084178405" sldId="482"/>
            <ac:cxnSpMk id="231" creationId="{68EDA57F-5DB1-4A33-A2A0-36369B6C7EAF}"/>
          </ac:cxnSpMkLst>
        </pc:cxnChg>
        <pc:cxnChg chg="mod">
          <ac:chgData name="Yuichi Mori" userId="82ba0503-38e8-4f6a-b584-ee2f9a4321e5" providerId="ADAL" clId="{05FD0CB7-C055-4FFA-A97A-A5713293D720}" dt="2022-05-27T02:52:48.419" v="1915" actId="1037"/>
          <ac:cxnSpMkLst>
            <pc:docMk/>
            <pc:sldMk cId="1084178405" sldId="482"/>
            <ac:cxnSpMk id="232" creationId="{1BEEB6DB-0E4C-4878-AD3D-1ED6F4A93570}"/>
          </ac:cxnSpMkLst>
        </pc:cxnChg>
        <pc:cxnChg chg="mod">
          <ac:chgData name="Yuichi Mori" userId="82ba0503-38e8-4f6a-b584-ee2f9a4321e5" providerId="ADAL" clId="{05FD0CB7-C055-4FFA-A97A-A5713293D720}" dt="2022-05-27T02:52:48.419" v="1915" actId="1037"/>
          <ac:cxnSpMkLst>
            <pc:docMk/>
            <pc:sldMk cId="1084178405" sldId="482"/>
            <ac:cxnSpMk id="233" creationId="{56CDC5F7-860C-4558-9467-A4F309AAE2DE}"/>
          </ac:cxnSpMkLst>
        </pc:cxnChg>
        <pc:cxnChg chg="mod">
          <ac:chgData name="Yuichi Mori" userId="82ba0503-38e8-4f6a-b584-ee2f9a4321e5" providerId="ADAL" clId="{05FD0CB7-C055-4FFA-A97A-A5713293D720}" dt="2022-05-27T02:52:48.419" v="1915" actId="1037"/>
          <ac:cxnSpMkLst>
            <pc:docMk/>
            <pc:sldMk cId="1084178405" sldId="482"/>
            <ac:cxnSpMk id="234" creationId="{0D8087C1-8FA4-4F6A-BF54-1A272D0F7942}"/>
          </ac:cxnSpMkLst>
        </pc:cxnChg>
        <pc:cxnChg chg="mod">
          <ac:chgData name="Yuichi Mori" userId="82ba0503-38e8-4f6a-b584-ee2f9a4321e5" providerId="ADAL" clId="{05FD0CB7-C055-4FFA-A97A-A5713293D720}" dt="2022-05-27T02:52:48.419" v="1915" actId="1037"/>
          <ac:cxnSpMkLst>
            <pc:docMk/>
            <pc:sldMk cId="1084178405" sldId="482"/>
            <ac:cxnSpMk id="235" creationId="{16124368-278E-45C0-BFD8-DF8C1E77DB58}"/>
          </ac:cxnSpMkLst>
        </pc:cxnChg>
        <pc:cxnChg chg="mod">
          <ac:chgData name="Yuichi Mori" userId="82ba0503-38e8-4f6a-b584-ee2f9a4321e5" providerId="ADAL" clId="{05FD0CB7-C055-4FFA-A97A-A5713293D720}" dt="2022-05-27T02:52:48.419" v="1915" actId="1037"/>
          <ac:cxnSpMkLst>
            <pc:docMk/>
            <pc:sldMk cId="1084178405" sldId="482"/>
            <ac:cxnSpMk id="236" creationId="{4B3D44E7-CA58-4CF7-8781-9DF67C6998C8}"/>
          </ac:cxnSpMkLst>
        </pc:cxnChg>
        <pc:cxnChg chg="mod">
          <ac:chgData name="Yuichi Mori" userId="82ba0503-38e8-4f6a-b584-ee2f9a4321e5" providerId="ADAL" clId="{05FD0CB7-C055-4FFA-A97A-A5713293D720}" dt="2022-05-27T02:52:48.419" v="1915" actId="1037"/>
          <ac:cxnSpMkLst>
            <pc:docMk/>
            <pc:sldMk cId="1084178405" sldId="482"/>
            <ac:cxnSpMk id="237" creationId="{E3ACFCAD-AD5A-4B25-94C4-A27B33731990}"/>
          </ac:cxnSpMkLst>
        </pc:cxnChg>
        <pc:cxnChg chg="mod">
          <ac:chgData name="Yuichi Mori" userId="82ba0503-38e8-4f6a-b584-ee2f9a4321e5" providerId="ADAL" clId="{05FD0CB7-C055-4FFA-A97A-A5713293D720}" dt="2022-05-27T02:52:48.419" v="1915" actId="1037"/>
          <ac:cxnSpMkLst>
            <pc:docMk/>
            <pc:sldMk cId="1084178405" sldId="482"/>
            <ac:cxnSpMk id="238" creationId="{B372C75B-08E7-4587-9B37-3D58DC577190}"/>
          </ac:cxnSpMkLst>
        </pc:cxnChg>
        <pc:cxnChg chg="mod">
          <ac:chgData name="Yuichi Mori" userId="82ba0503-38e8-4f6a-b584-ee2f9a4321e5" providerId="ADAL" clId="{05FD0CB7-C055-4FFA-A97A-A5713293D720}" dt="2022-05-27T02:52:48.419" v="1915" actId="1037"/>
          <ac:cxnSpMkLst>
            <pc:docMk/>
            <pc:sldMk cId="1084178405" sldId="482"/>
            <ac:cxnSpMk id="239" creationId="{571252AF-2779-444A-93B5-E44F40B4F3FD}"/>
          </ac:cxnSpMkLst>
        </pc:cxnChg>
        <pc:cxnChg chg="mod">
          <ac:chgData name="Yuichi Mori" userId="82ba0503-38e8-4f6a-b584-ee2f9a4321e5" providerId="ADAL" clId="{05FD0CB7-C055-4FFA-A97A-A5713293D720}" dt="2022-05-27T02:52:48.419" v="1915" actId="1037"/>
          <ac:cxnSpMkLst>
            <pc:docMk/>
            <pc:sldMk cId="1084178405" sldId="482"/>
            <ac:cxnSpMk id="240" creationId="{B4B1896A-394D-4E67-9E00-9530BC368CA6}"/>
          </ac:cxnSpMkLst>
        </pc:cxnChg>
        <pc:cxnChg chg="mod">
          <ac:chgData name="Yuichi Mori" userId="82ba0503-38e8-4f6a-b584-ee2f9a4321e5" providerId="ADAL" clId="{05FD0CB7-C055-4FFA-A97A-A5713293D720}" dt="2022-05-27T02:52:48.419" v="1915" actId="1037"/>
          <ac:cxnSpMkLst>
            <pc:docMk/>
            <pc:sldMk cId="1084178405" sldId="482"/>
            <ac:cxnSpMk id="241" creationId="{EA2CB33F-3DE8-4CFA-B891-958677D5B4C7}"/>
          </ac:cxnSpMkLst>
        </pc:cxnChg>
        <pc:cxnChg chg="mod">
          <ac:chgData name="Yuichi Mori" userId="82ba0503-38e8-4f6a-b584-ee2f9a4321e5" providerId="ADAL" clId="{05FD0CB7-C055-4FFA-A97A-A5713293D720}" dt="2022-05-27T02:52:48.419" v="1915" actId="1037"/>
          <ac:cxnSpMkLst>
            <pc:docMk/>
            <pc:sldMk cId="1084178405" sldId="482"/>
            <ac:cxnSpMk id="242" creationId="{7D8FAA48-3B3F-4DE2-87CF-5E04D28EA0B1}"/>
          </ac:cxnSpMkLst>
        </pc:cxnChg>
        <pc:cxnChg chg="add mod">
          <ac:chgData name="Yuichi Mori" userId="82ba0503-38e8-4f6a-b584-ee2f9a4321e5" providerId="ADAL" clId="{05FD0CB7-C055-4FFA-A97A-A5713293D720}" dt="2022-05-27T02:44:50.744" v="1688" actId="1036"/>
          <ac:cxnSpMkLst>
            <pc:docMk/>
            <pc:sldMk cId="1084178405" sldId="482"/>
            <ac:cxnSpMk id="251" creationId="{229EF8D9-E52B-472B-8C79-58803CE89DBB}"/>
          </ac:cxnSpMkLst>
        </pc:cxnChg>
        <pc:cxnChg chg="add mod">
          <ac:chgData name="Yuichi Mori" userId="82ba0503-38e8-4f6a-b584-ee2f9a4321e5" providerId="ADAL" clId="{05FD0CB7-C055-4FFA-A97A-A5713293D720}" dt="2022-05-27T03:00:01.782" v="2089" actId="1035"/>
          <ac:cxnSpMkLst>
            <pc:docMk/>
            <pc:sldMk cId="1084178405" sldId="482"/>
            <ac:cxnSpMk id="255" creationId="{AFD761C2-C00E-A1E0-C92F-7FA5F3DF868C}"/>
          </ac:cxnSpMkLst>
        </pc:cxnChg>
        <pc:cxnChg chg="add mod">
          <ac:chgData name="Yuichi Mori" userId="82ba0503-38e8-4f6a-b584-ee2f9a4321e5" providerId="ADAL" clId="{05FD0CB7-C055-4FFA-A97A-A5713293D720}" dt="2022-05-27T02:58:31.307" v="2052" actId="14100"/>
          <ac:cxnSpMkLst>
            <pc:docMk/>
            <pc:sldMk cId="1084178405" sldId="482"/>
            <ac:cxnSpMk id="256" creationId="{52FDE2E6-FC11-E7C4-91B3-738AE5601EDB}"/>
          </ac:cxnSpMkLst>
        </pc:cxnChg>
        <pc:cxnChg chg="add mod">
          <ac:chgData name="Yuichi Mori" userId="82ba0503-38e8-4f6a-b584-ee2f9a4321e5" providerId="ADAL" clId="{05FD0CB7-C055-4FFA-A97A-A5713293D720}" dt="2022-05-27T02:58:49.541" v="2056" actId="14100"/>
          <ac:cxnSpMkLst>
            <pc:docMk/>
            <pc:sldMk cId="1084178405" sldId="482"/>
            <ac:cxnSpMk id="259" creationId="{94375702-152A-6980-FA7E-DB419D97C31F}"/>
          </ac:cxnSpMkLst>
        </pc:cxnChg>
        <pc:cxnChg chg="add mod">
          <ac:chgData name="Yuichi Mori" userId="82ba0503-38e8-4f6a-b584-ee2f9a4321e5" providerId="ADAL" clId="{05FD0CB7-C055-4FFA-A97A-A5713293D720}" dt="2022-05-27T02:58:55.309" v="2058" actId="1076"/>
          <ac:cxnSpMkLst>
            <pc:docMk/>
            <pc:sldMk cId="1084178405" sldId="482"/>
            <ac:cxnSpMk id="262" creationId="{5FFD2534-A073-7AC9-4EC0-9336D791964E}"/>
          </ac:cxnSpMkLst>
        </pc:cxnChg>
        <pc:cxnChg chg="add mod">
          <ac:chgData name="Yuichi Mori" userId="82ba0503-38e8-4f6a-b584-ee2f9a4321e5" providerId="ADAL" clId="{05FD0CB7-C055-4FFA-A97A-A5713293D720}" dt="2022-05-27T02:59:35.321" v="2081" actId="14100"/>
          <ac:cxnSpMkLst>
            <pc:docMk/>
            <pc:sldMk cId="1084178405" sldId="482"/>
            <ac:cxnSpMk id="263" creationId="{8110BEC3-F32A-7D40-94DE-80604CF9EF42}"/>
          </ac:cxnSpMkLst>
        </pc:cxnChg>
      </pc:sldChg>
      <pc:sldChg chg="addSp delSp modSp mod">
        <pc:chgData name="Yuichi Mori" userId="82ba0503-38e8-4f6a-b584-ee2f9a4321e5" providerId="ADAL" clId="{05FD0CB7-C055-4FFA-A97A-A5713293D720}" dt="2022-05-27T11:26:11.955" v="3964" actId="1076"/>
        <pc:sldMkLst>
          <pc:docMk/>
          <pc:sldMk cId="4226653333" sldId="483"/>
        </pc:sldMkLst>
        <pc:spChg chg="del mod">
          <ac:chgData name="Yuichi Mori" userId="82ba0503-38e8-4f6a-b584-ee2f9a4321e5" providerId="ADAL" clId="{05FD0CB7-C055-4FFA-A97A-A5713293D720}" dt="2022-05-27T08:25:32.602" v="3365" actId="478"/>
          <ac:spMkLst>
            <pc:docMk/>
            <pc:sldMk cId="4226653333" sldId="483"/>
            <ac:spMk id="4" creationId="{86F3DE3E-3F99-4305-B358-C53A2490F17B}"/>
          </ac:spMkLst>
        </pc:spChg>
        <pc:spChg chg="add mod">
          <ac:chgData name="Yuichi Mori" userId="82ba0503-38e8-4f6a-b584-ee2f9a4321e5" providerId="ADAL" clId="{05FD0CB7-C055-4FFA-A97A-A5713293D720}" dt="2022-05-27T08:28:26.321" v="3463"/>
          <ac:spMkLst>
            <pc:docMk/>
            <pc:sldMk cId="4226653333" sldId="483"/>
            <ac:spMk id="9" creationId="{7EFC8FCF-C9BC-3870-17C6-3D72DD2EC909}"/>
          </ac:spMkLst>
        </pc:spChg>
        <pc:spChg chg="add mod">
          <ac:chgData name="Yuichi Mori" userId="82ba0503-38e8-4f6a-b584-ee2f9a4321e5" providerId="ADAL" clId="{05FD0CB7-C055-4FFA-A97A-A5713293D720}" dt="2022-05-27T11:26:11.955" v="3964" actId="1076"/>
          <ac:spMkLst>
            <pc:docMk/>
            <pc:sldMk cId="4226653333" sldId="483"/>
            <ac:spMk id="10" creationId="{E33BD390-2D3B-851F-4246-A898748FB199}"/>
          </ac:spMkLst>
        </pc:spChg>
        <pc:spChg chg="add mod">
          <ac:chgData name="Yuichi Mori" userId="82ba0503-38e8-4f6a-b584-ee2f9a4321e5" providerId="ADAL" clId="{05FD0CB7-C055-4FFA-A97A-A5713293D720}" dt="2022-05-27T11:26:11.955" v="3964" actId="1076"/>
          <ac:spMkLst>
            <pc:docMk/>
            <pc:sldMk cId="4226653333" sldId="483"/>
            <ac:spMk id="13" creationId="{18B11174-1B0A-182A-BE10-2B8242458004}"/>
          </ac:spMkLst>
        </pc:spChg>
        <pc:spChg chg="add mod">
          <ac:chgData name="Yuichi Mori" userId="82ba0503-38e8-4f6a-b584-ee2f9a4321e5" providerId="ADAL" clId="{05FD0CB7-C055-4FFA-A97A-A5713293D720}" dt="2022-05-27T11:26:11.955" v="3964" actId="1076"/>
          <ac:spMkLst>
            <pc:docMk/>
            <pc:sldMk cId="4226653333" sldId="483"/>
            <ac:spMk id="14" creationId="{01BCE36D-FC75-3EDE-8013-7C4DA01CD9C4}"/>
          </ac:spMkLst>
        </pc:spChg>
        <pc:spChg chg="add mod">
          <ac:chgData name="Yuichi Mori" userId="82ba0503-38e8-4f6a-b584-ee2f9a4321e5" providerId="ADAL" clId="{05FD0CB7-C055-4FFA-A97A-A5713293D720}" dt="2022-05-27T11:26:11.955" v="3964" actId="1076"/>
          <ac:spMkLst>
            <pc:docMk/>
            <pc:sldMk cId="4226653333" sldId="483"/>
            <ac:spMk id="15" creationId="{FC5E73CA-98B9-6A25-DF41-D35767553032}"/>
          </ac:spMkLst>
        </pc:spChg>
        <pc:spChg chg="add mod">
          <ac:chgData name="Yuichi Mori" userId="82ba0503-38e8-4f6a-b584-ee2f9a4321e5" providerId="ADAL" clId="{05FD0CB7-C055-4FFA-A97A-A5713293D720}" dt="2022-05-27T11:26:11.955" v="3964" actId="1076"/>
          <ac:spMkLst>
            <pc:docMk/>
            <pc:sldMk cId="4226653333" sldId="483"/>
            <ac:spMk id="16" creationId="{A031CA38-806B-62CE-81E2-0147491E32F9}"/>
          </ac:spMkLst>
        </pc:spChg>
        <pc:spChg chg="add mod">
          <ac:chgData name="Yuichi Mori" userId="82ba0503-38e8-4f6a-b584-ee2f9a4321e5" providerId="ADAL" clId="{05FD0CB7-C055-4FFA-A97A-A5713293D720}" dt="2022-05-27T11:26:11.955" v="3964" actId="1076"/>
          <ac:spMkLst>
            <pc:docMk/>
            <pc:sldMk cId="4226653333" sldId="483"/>
            <ac:spMk id="17" creationId="{00E990A7-F339-8686-2F2F-E54CB6C4CE55}"/>
          </ac:spMkLst>
        </pc:spChg>
        <pc:spChg chg="add mod">
          <ac:chgData name="Yuichi Mori" userId="82ba0503-38e8-4f6a-b584-ee2f9a4321e5" providerId="ADAL" clId="{05FD0CB7-C055-4FFA-A97A-A5713293D720}" dt="2022-05-27T11:26:11.955" v="3964" actId="1076"/>
          <ac:spMkLst>
            <pc:docMk/>
            <pc:sldMk cId="4226653333" sldId="483"/>
            <ac:spMk id="18" creationId="{FE46090F-A103-FD53-FDEC-655B520CA1A7}"/>
          </ac:spMkLst>
        </pc:spChg>
      </pc:sldChg>
      <pc:sldChg chg="del">
        <pc:chgData name="Yuichi Mori" userId="82ba0503-38e8-4f6a-b584-ee2f9a4321e5" providerId="ADAL" clId="{05FD0CB7-C055-4FFA-A97A-A5713293D720}" dt="2022-05-27T03:34:43.236" v="2485" actId="47"/>
        <pc:sldMkLst>
          <pc:docMk/>
          <pc:sldMk cId="1267290570" sldId="485"/>
        </pc:sldMkLst>
      </pc:sldChg>
      <pc:sldChg chg="modSp mod">
        <pc:chgData name="Yuichi Mori" userId="82ba0503-38e8-4f6a-b584-ee2f9a4321e5" providerId="ADAL" clId="{05FD0CB7-C055-4FFA-A97A-A5713293D720}" dt="2022-05-27T08:30:04.340" v="3472"/>
        <pc:sldMkLst>
          <pc:docMk/>
          <pc:sldMk cId="530147420" sldId="486"/>
        </pc:sldMkLst>
        <pc:spChg chg="mod">
          <ac:chgData name="Yuichi Mori" userId="82ba0503-38e8-4f6a-b584-ee2f9a4321e5" providerId="ADAL" clId="{05FD0CB7-C055-4FFA-A97A-A5713293D720}" dt="2022-05-27T08:30:04.340" v="3472"/>
          <ac:spMkLst>
            <pc:docMk/>
            <pc:sldMk cId="530147420" sldId="486"/>
            <ac:spMk id="142" creationId="{B1EDEBCD-998D-447E-A237-8682C84DB795}"/>
          </ac:spMkLst>
        </pc:spChg>
      </pc:sldChg>
      <pc:sldChg chg="addSp delSp modSp add mod">
        <pc:chgData name="Yuichi Mori" userId="82ba0503-38e8-4f6a-b584-ee2f9a4321e5" providerId="ADAL" clId="{05FD0CB7-C055-4FFA-A97A-A5713293D720}" dt="2022-05-19T12:13:57.535" v="1135" actId="20577"/>
        <pc:sldMkLst>
          <pc:docMk/>
          <pc:sldMk cId="3295325273" sldId="487"/>
        </pc:sldMkLst>
        <pc:spChg chg="del mod">
          <ac:chgData name="Yuichi Mori" userId="82ba0503-38e8-4f6a-b584-ee2f9a4321e5" providerId="ADAL" clId="{05FD0CB7-C055-4FFA-A97A-A5713293D720}" dt="2022-05-19T11:59:10.590" v="863" actId="478"/>
          <ac:spMkLst>
            <pc:docMk/>
            <pc:sldMk cId="3295325273" sldId="487"/>
            <ac:spMk id="2" creationId="{00000000-0000-0000-0000-000000000000}"/>
          </ac:spMkLst>
        </pc:spChg>
        <pc:spChg chg="del">
          <ac:chgData name="Yuichi Mori" userId="82ba0503-38e8-4f6a-b584-ee2f9a4321e5" providerId="ADAL" clId="{05FD0CB7-C055-4FFA-A97A-A5713293D720}" dt="2022-05-19T11:51:08.529" v="365" actId="478"/>
          <ac:spMkLst>
            <pc:docMk/>
            <pc:sldMk cId="3295325273" sldId="487"/>
            <ac:spMk id="4" creationId="{00000000-0000-0000-0000-000000000000}"/>
          </ac:spMkLst>
        </pc:spChg>
        <pc:spChg chg="add del mod">
          <ac:chgData name="Yuichi Mori" userId="82ba0503-38e8-4f6a-b584-ee2f9a4321e5" providerId="ADAL" clId="{05FD0CB7-C055-4FFA-A97A-A5713293D720}" dt="2022-05-19T11:51:11.980" v="367" actId="478"/>
          <ac:spMkLst>
            <pc:docMk/>
            <pc:sldMk cId="3295325273" sldId="487"/>
            <ac:spMk id="6" creationId="{C2F87EBA-EA8B-49EF-966E-2373FAEC18A5}"/>
          </ac:spMkLst>
        </pc:spChg>
        <pc:spChg chg="del">
          <ac:chgData name="Yuichi Mori" userId="82ba0503-38e8-4f6a-b584-ee2f9a4321e5" providerId="ADAL" clId="{05FD0CB7-C055-4FFA-A97A-A5713293D720}" dt="2022-05-19T11:52:59.053" v="474" actId="478"/>
          <ac:spMkLst>
            <pc:docMk/>
            <pc:sldMk cId="3295325273" sldId="487"/>
            <ac:spMk id="8" creationId="{124AA53D-4AB5-41B9-BF40-3C322A2FEA06}"/>
          </ac:spMkLst>
        </pc:spChg>
        <pc:spChg chg="del">
          <ac:chgData name="Yuichi Mori" userId="82ba0503-38e8-4f6a-b584-ee2f9a4321e5" providerId="ADAL" clId="{05FD0CB7-C055-4FFA-A97A-A5713293D720}" dt="2022-05-19T11:52:59.053" v="474" actId="478"/>
          <ac:spMkLst>
            <pc:docMk/>
            <pc:sldMk cId="3295325273" sldId="487"/>
            <ac:spMk id="9" creationId="{DEB75172-F219-41A5-A142-5F0CCFF84E41}"/>
          </ac:spMkLst>
        </pc:spChg>
        <pc:spChg chg="add mod">
          <ac:chgData name="Yuichi Mori" userId="82ba0503-38e8-4f6a-b584-ee2f9a4321e5" providerId="ADAL" clId="{05FD0CB7-C055-4FFA-A97A-A5713293D720}" dt="2022-05-19T12:13:57.535" v="1135" actId="20577"/>
          <ac:spMkLst>
            <pc:docMk/>
            <pc:sldMk cId="3295325273" sldId="487"/>
            <ac:spMk id="10" creationId="{353C0540-1B89-4ADB-816B-AEA1F6BE5A30}"/>
          </ac:spMkLst>
        </pc:spChg>
        <pc:spChg chg="add mod">
          <ac:chgData name="Yuichi Mori" userId="82ba0503-38e8-4f6a-b584-ee2f9a4321e5" providerId="ADAL" clId="{05FD0CB7-C055-4FFA-A97A-A5713293D720}" dt="2022-05-19T12:10:18.265" v="1095" actId="1035"/>
          <ac:spMkLst>
            <pc:docMk/>
            <pc:sldMk cId="3295325273" sldId="487"/>
            <ac:spMk id="12" creationId="{4F7EB4BF-2F4F-400B-96C8-BAD71FBCDCE9}"/>
          </ac:spMkLst>
        </pc:spChg>
        <pc:spChg chg="add mod">
          <ac:chgData name="Yuichi Mori" userId="82ba0503-38e8-4f6a-b584-ee2f9a4321e5" providerId="ADAL" clId="{05FD0CB7-C055-4FFA-A97A-A5713293D720}" dt="2022-05-19T12:10:44.194" v="1100" actId="115"/>
          <ac:spMkLst>
            <pc:docMk/>
            <pc:sldMk cId="3295325273" sldId="487"/>
            <ac:spMk id="14" creationId="{734BE820-F371-4421-A017-C5B3C48EA8C6}"/>
          </ac:spMkLst>
        </pc:spChg>
        <pc:spChg chg="del">
          <ac:chgData name="Yuichi Mori" userId="82ba0503-38e8-4f6a-b584-ee2f9a4321e5" providerId="ADAL" clId="{05FD0CB7-C055-4FFA-A97A-A5713293D720}" dt="2022-05-19T11:52:59.053" v="474" actId="478"/>
          <ac:spMkLst>
            <pc:docMk/>
            <pc:sldMk cId="3295325273" sldId="487"/>
            <ac:spMk id="15" creationId="{FCF6BD8E-0816-4CC9-989B-C1325441B3BA}"/>
          </ac:spMkLst>
        </pc:spChg>
        <pc:spChg chg="add del mod">
          <ac:chgData name="Yuichi Mori" userId="82ba0503-38e8-4f6a-b584-ee2f9a4321e5" providerId="ADAL" clId="{05FD0CB7-C055-4FFA-A97A-A5713293D720}" dt="2022-05-19T11:57:43.978" v="727" actId="478"/>
          <ac:spMkLst>
            <pc:docMk/>
            <pc:sldMk cId="3295325273" sldId="487"/>
            <ac:spMk id="16" creationId="{7211B01F-CD1B-435C-AF48-2EAC6B669DFE}"/>
          </ac:spMkLst>
        </pc:spChg>
        <pc:spChg chg="add mod">
          <ac:chgData name="Yuichi Mori" userId="82ba0503-38e8-4f6a-b584-ee2f9a4321e5" providerId="ADAL" clId="{05FD0CB7-C055-4FFA-A97A-A5713293D720}" dt="2022-05-19T12:10:18.265" v="1095" actId="1035"/>
          <ac:spMkLst>
            <pc:docMk/>
            <pc:sldMk cId="3295325273" sldId="487"/>
            <ac:spMk id="17" creationId="{33771BA7-E210-4EC3-8632-B599C64947B0}"/>
          </ac:spMkLst>
        </pc:spChg>
        <pc:spChg chg="del">
          <ac:chgData name="Yuichi Mori" userId="82ba0503-38e8-4f6a-b584-ee2f9a4321e5" providerId="ADAL" clId="{05FD0CB7-C055-4FFA-A97A-A5713293D720}" dt="2022-05-19T11:52:59.053" v="474" actId="478"/>
          <ac:spMkLst>
            <pc:docMk/>
            <pc:sldMk cId="3295325273" sldId="487"/>
            <ac:spMk id="18" creationId="{8271A7EB-3C85-49BA-9BA2-CBD0E3316DBB}"/>
          </ac:spMkLst>
        </pc:spChg>
        <pc:spChg chg="del">
          <ac:chgData name="Yuichi Mori" userId="82ba0503-38e8-4f6a-b584-ee2f9a4321e5" providerId="ADAL" clId="{05FD0CB7-C055-4FFA-A97A-A5713293D720}" dt="2022-05-19T11:52:59.053" v="474" actId="478"/>
          <ac:spMkLst>
            <pc:docMk/>
            <pc:sldMk cId="3295325273" sldId="487"/>
            <ac:spMk id="19" creationId="{B425BD4A-8CFF-41C3-A6ED-69CA4979FB44}"/>
          </ac:spMkLst>
        </pc:spChg>
        <pc:spChg chg="add mod">
          <ac:chgData name="Yuichi Mori" userId="82ba0503-38e8-4f6a-b584-ee2f9a4321e5" providerId="ADAL" clId="{05FD0CB7-C055-4FFA-A97A-A5713293D720}" dt="2022-05-19T12:09:16.084" v="1088" actId="20577"/>
          <ac:spMkLst>
            <pc:docMk/>
            <pc:sldMk cId="3295325273" sldId="487"/>
            <ac:spMk id="21" creationId="{F150B70E-D712-47AC-8FE9-C04B22417E92}"/>
          </ac:spMkLst>
        </pc:spChg>
        <pc:spChg chg="del">
          <ac:chgData name="Yuichi Mori" userId="82ba0503-38e8-4f6a-b584-ee2f9a4321e5" providerId="ADAL" clId="{05FD0CB7-C055-4FFA-A97A-A5713293D720}" dt="2022-05-19T11:52:59.053" v="474" actId="478"/>
          <ac:spMkLst>
            <pc:docMk/>
            <pc:sldMk cId="3295325273" sldId="487"/>
            <ac:spMk id="22" creationId="{4DDA820D-6DEA-4FB7-828A-B96C4B59AA67}"/>
          </ac:spMkLst>
        </pc:spChg>
        <pc:spChg chg="add mod">
          <ac:chgData name="Yuichi Mori" userId="82ba0503-38e8-4f6a-b584-ee2f9a4321e5" providerId="ADAL" clId="{05FD0CB7-C055-4FFA-A97A-A5713293D720}" dt="2022-05-19T12:10:18.265" v="1095" actId="1035"/>
          <ac:spMkLst>
            <pc:docMk/>
            <pc:sldMk cId="3295325273" sldId="487"/>
            <ac:spMk id="23" creationId="{10E10E9A-6370-4391-8C95-F393DB5583BC}"/>
          </ac:spMkLst>
        </pc:spChg>
        <pc:spChg chg="add del mod">
          <ac:chgData name="Yuichi Mori" userId="82ba0503-38e8-4f6a-b584-ee2f9a4321e5" providerId="ADAL" clId="{05FD0CB7-C055-4FFA-A97A-A5713293D720}" dt="2022-05-19T12:03:38.816" v="985"/>
          <ac:spMkLst>
            <pc:docMk/>
            <pc:sldMk cId="3295325273" sldId="487"/>
            <ac:spMk id="30" creationId="{2C1B4549-7CC0-44B5-B1F9-EE989C53F7F8}"/>
          </ac:spMkLst>
        </pc:spChg>
        <pc:spChg chg="add mod">
          <ac:chgData name="Yuichi Mori" userId="82ba0503-38e8-4f6a-b584-ee2f9a4321e5" providerId="ADAL" clId="{05FD0CB7-C055-4FFA-A97A-A5713293D720}" dt="2022-05-19T12:08:09.248" v="1047" actId="20577"/>
          <ac:spMkLst>
            <pc:docMk/>
            <pc:sldMk cId="3295325273" sldId="487"/>
            <ac:spMk id="31" creationId="{C90F72E0-36F2-49DD-9E59-B25AAC025CF9}"/>
          </ac:spMkLst>
        </pc:spChg>
        <pc:spChg chg="add del mod">
          <ac:chgData name="Yuichi Mori" userId="82ba0503-38e8-4f6a-b584-ee2f9a4321e5" providerId="ADAL" clId="{05FD0CB7-C055-4FFA-A97A-A5713293D720}" dt="2022-05-19T12:06:40.585" v="1039" actId="478"/>
          <ac:spMkLst>
            <pc:docMk/>
            <pc:sldMk cId="3295325273" sldId="487"/>
            <ac:spMk id="32" creationId="{FCEA828D-3D16-463F-9A8B-7E501C1CFDF6}"/>
          </ac:spMkLst>
        </pc:spChg>
        <pc:spChg chg="del">
          <ac:chgData name="Yuichi Mori" userId="82ba0503-38e8-4f6a-b584-ee2f9a4321e5" providerId="ADAL" clId="{05FD0CB7-C055-4FFA-A97A-A5713293D720}" dt="2022-05-19T11:52:59.053" v="474" actId="478"/>
          <ac:spMkLst>
            <pc:docMk/>
            <pc:sldMk cId="3295325273" sldId="487"/>
            <ac:spMk id="33" creationId="{8C89348E-3D5F-416C-A557-2011D92F62F4}"/>
          </ac:spMkLst>
        </pc:spChg>
        <pc:spChg chg="del">
          <ac:chgData name="Yuichi Mori" userId="82ba0503-38e8-4f6a-b584-ee2f9a4321e5" providerId="ADAL" clId="{05FD0CB7-C055-4FFA-A97A-A5713293D720}" dt="2022-05-19T11:52:59.053" v="474" actId="478"/>
          <ac:spMkLst>
            <pc:docMk/>
            <pc:sldMk cId="3295325273" sldId="487"/>
            <ac:spMk id="34" creationId="{674FDF1F-6631-4CEB-BA11-6C58DE54A60D}"/>
          </ac:spMkLst>
        </pc:spChg>
        <pc:spChg chg="del">
          <ac:chgData name="Yuichi Mori" userId="82ba0503-38e8-4f6a-b584-ee2f9a4321e5" providerId="ADAL" clId="{05FD0CB7-C055-4FFA-A97A-A5713293D720}" dt="2022-05-19T11:52:59.053" v="474" actId="478"/>
          <ac:spMkLst>
            <pc:docMk/>
            <pc:sldMk cId="3295325273" sldId="487"/>
            <ac:spMk id="43" creationId="{681626AB-3572-4EC5-A57B-E4F8DAE9B5A9}"/>
          </ac:spMkLst>
        </pc:spChg>
        <pc:spChg chg="add mod">
          <ac:chgData name="Yuichi Mori" userId="82ba0503-38e8-4f6a-b584-ee2f9a4321e5" providerId="ADAL" clId="{05FD0CB7-C055-4FFA-A97A-A5713293D720}" dt="2022-05-19T12:13:43.235" v="1133" actId="1076"/>
          <ac:spMkLst>
            <pc:docMk/>
            <pc:sldMk cId="3295325273" sldId="487"/>
            <ac:spMk id="44" creationId="{1AB5FB2E-0FA4-4F61-8985-2F9E4460B97E}"/>
          </ac:spMkLst>
        </pc:spChg>
        <pc:spChg chg="add mod">
          <ac:chgData name="Yuichi Mori" userId="82ba0503-38e8-4f6a-b584-ee2f9a4321e5" providerId="ADAL" clId="{05FD0CB7-C055-4FFA-A97A-A5713293D720}" dt="2022-05-19T12:10:18.265" v="1095" actId="1035"/>
          <ac:spMkLst>
            <pc:docMk/>
            <pc:sldMk cId="3295325273" sldId="487"/>
            <ac:spMk id="47" creationId="{1D28C6C2-AD05-4236-9E2F-E6672174377D}"/>
          </ac:spMkLst>
        </pc:spChg>
        <pc:spChg chg="add mod">
          <ac:chgData name="Yuichi Mori" userId="82ba0503-38e8-4f6a-b584-ee2f9a4321e5" providerId="ADAL" clId="{05FD0CB7-C055-4FFA-A97A-A5713293D720}" dt="2022-05-19T12:10:18.265" v="1095" actId="1035"/>
          <ac:spMkLst>
            <pc:docMk/>
            <pc:sldMk cId="3295325273" sldId="487"/>
            <ac:spMk id="48" creationId="{181CE0BA-CCFD-48FC-A2FD-188C713BEC8A}"/>
          </ac:spMkLst>
        </pc:spChg>
        <pc:spChg chg="add mod">
          <ac:chgData name="Yuichi Mori" userId="82ba0503-38e8-4f6a-b584-ee2f9a4321e5" providerId="ADAL" clId="{05FD0CB7-C055-4FFA-A97A-A5713293D720}" dt="2022-05-19T12:10:18.265" v="1095" actId="1035"/>
          <ac:spMkLst>
            <pc:docMk/>
            <pc:sldMk cId="3295325273" sldId="487"/>
            <ac:spMk id="49" creationId="{2127FC41-9D7F-4329-AEAE-D43187920373}"/>
          </ac:spMkLst>
        </pc:spChg>
        <pc:spChg chg="add mod">
          <ac:chgData name="Yuichi Mori" userId="82ba0503-38e8-4f6a-b584-ee2f9a4321e5" providerId="ADAL" clId="{05FD0CB7-C055-4FFA-A97A-A5713293D720}" dt="2022-05-19T12:01:21.243" v="944" actId="1076"/>
          <ac:spMkLst>
            <pc:docMk/>
            <pc:sldMk cId="3295325273" sldId="487"/>
            <ac:spMk id="52" creationId="{4A0224CF-82BC-4D9E-99BE-6D5B4A9ABC84}"/>
          </ac:spMkLst>
        </pc:spChg>
        <pc:spChg chg="del">
          <ac:chgData name="Yuichi Mori" userId="82ba0503-38e8-4f6a-b584-ee2f9a4321e5" providerId="ADAL" clId="{05FD0CB7-C055-4FFA-A97A-A5713293D720}" dt="2022-05-19T11:52:59.053" v="474" actId="478"/>
          <ac:spMkLst>
            <pc:docMk/>
            <pc:sldMk cId="3295325273" sldId="487"/>
            <ac:spMk id="53" creationId="{976A4403-65A4-42E5-AE9C-01514210E1AE}"/>
          </ac:spMkLst>
        </pc:spChg>
        <pc:spChg chg="del">
          <ac:chgData name="Yuichi Mori" userId="82ba0503-38e8-4f6a-b584-ee2f9a4321e5" providerId="ADAL" clId="{05FD0CB7-C055-4FFA-A97A-A5713293D720}" dt="2022-05-19T11:52:59.053" v="474" actId="478"/>
          <ac:spMkLst>
            <pc:docMk/>
            <pc:sldMk cId="3295325273" sldId="487"/>
            <ac:spMk id="54" creationId="{F97DF73C-8C72-41B1-B52C-AD9D50188662}"/>
          </ac:spMkLst>
        </pc:spChg>
        <pc:spChg chg="del">
          <ac:chgData name="Yuichi Mori" userId="82ba0503-38e8-4f6a-b584-ee2f9a4321e5" providerId="ADAL" clId="{05FD0CB7-C055-4FFA-A97A-A5713293D720}" dt="2022-05-19T11:52:59.053" v="474" actId="478"/>
          <ac:spMkLst>
            <pc:docMk/>
            <pc:sldMk cId="3295325273" sldId="487"/>
            <ac:spMk id="55" creationId="{7865693F-3184-41D9-AD65-8F7251121E28}"/>
          </ac:spMkLst>
        </pc:spChg>
        <pc:spChg chg="del">
          <ac:chgData name="Yuichi Mori" userId="82ba0503-38e8-4f6a-b584-ee2f9a4321e5" providerId="ADAL" clId="{05FD0CB7-C055-4FFA-A97A-A5713293D720}" dt="2022-05-19T11:52:59.053" v="474" actId="478"/>
          <ac:spMkLst>
            <pc:docMk/>
            <pc:sldMk cId="3295325273" sldId="487"/>
            <ac:spMk id="56" creationId="{BFCCCBA4-F609-46E5-8A1E-4C93E8E95C35}"/>
          </ac:spMkLst>
        </pc:spChg>
        <pc:spChg chg="del">
          <ac:chgData name="Yuichi Mori" userId="82ba0503-38e8-4f6a-b584-ee2f9a4321e5" providerId="ADAL" clId="{05FD0CB7-C055-4FFA-A97A-A5713293D720}" dt="2022-05-19T11:52:59.053" v="474" actId="478"/>
          <ac:spMkLst>
            <pc:docMk/>
            <pc:sldMk cId="3295325273" sldId="487"/>
            <ac:spMk id="57" creationId="{2148A4EC-63EA-48CB-AEE3-C708E3ADBF72}"/>
          </ac:spMkLst>
        </pc:spChg>
        <pc:spChg chg="del">
          <ac:chgData name="Yuichi Mori" userId="82ba0503-38e8-4f6a-b584-ee2f9a4321e5" providerId="ADAL" clId="{05FD0CB7-C055-4FFA-A97A-A5713293D720}" dt="2022-05-19T11:52:59.053" v="474" actId="478"/>
          <ac:spMkLst>
            <pc:docMk/>
            <pc:sldMk cId="3295325273" sldId="487"/>
            <ac:spMk id="58" creationId="{076AB3EC-9E8D-40DF-BE8F-F1BE49687CDC}"/>
          </ac:spMkLst>
        </pc:spChg>
        <pc:spChg chg="del">
          <ac:chgData name="Yuichi Mori" userId="82ba0503-38e8-4f6a-b584-ee2f9a4321e5" providerId="ADAL" clId="{05FD0CB7-C055-4FFA-A97A-A5713293D720}" dt="2022-05-19T11:52:59.053" v="474" actId="478"/>
          <ac:spMkLst>
            <pc:docMk/>
            <pc:sldMk cId="3295325273" sldId="487"/>
            <ac:spMk id="63" creationId="{37CBF819-6DDB-4885-AE16-C0CE38E12E73}"/>
          </ac:spMkLst>
        </pc:spChg>
        <pc:spChg chg="del">
          <ac:chgData name="Yuichi Mori" userId="82ba0503-38e8-4f6a-b584-ee2f9a4321e5" providerId="ADAL" clId="{05FD0CB7-C055-4FFA-A97A-A5713293D720}" dt="2022-05-19T11:52:59.053" v="474" actId="478"/>
          <ac:spMkLst>
            <pc:docMk/>
            <pc:sldMk cId="3295325273" sldId="487"/>
            <ac:spMk id="65" creationId="{61C505D8-B91C-40BA-A778-72BB67B9F7FB}"/>
          </ac:spMkLst>
        </pc:spChg>
        <pc:spChg chg="del">
          <ac:chgData name="Yuichi Mori" userId="82ba0503-38e8-4f6a-b584-ee2f9a4321e5" providerId="ADAL" clId="{05FD0CB7-C055-4FFA-A97A-A5713293D720}" dt="2022-05-19T11:52:59.053" v="474" actId="478"/>
          <ac:spMkLst>
            <pc:docMk/>
            <pc:sldMk cId="3295325273" sldId="487"/>
            <ac:spMk id="66" creationId="{F1E910A0-BA50-4899-8BE4-42C574CE4F51}"/>
          </ac:spMkLst>
        </pc:spChg>
        <pc:spChg chg="del">
          <ac:chgData name="Yuichi Mori" userId="82ba0503-38e8-4f6a-b584-ee2f9a4321e5" providerId="ADAL" clId="{05FD0CB7-C055-4FFA-A97A-A5713293D720}" dt="2022-05-19T11:52:59.053" v="474" actId="478"/>
          <ac:spMkLst>
            <pc:docMk/>
            <pc:sldMk cId="3295325273" sldId="487"/>
            <ac:spMk id="67" creationId="{1B4BB98D-D070-4104-8078-7384A492929B}"/>
          </ac:spMkLst>
        </pc:spChg>
        <pc:spChg chg="del">
          <ac:chgData name="Yuichi Mori" userId="82ba0503-38e8-4f6a-b584-ee2f9a4321e5" providerId="ADAL" clId="{05FD0CB7-C055-4FFA-A97A-A5713293D720}" dt="2022-05-19T11:52:59.053" v="474" actId="478"/>
          <ac:spMkLst>
            <pc:docMk/>
            <pc:sldMk cId="3295325273" sldId="487"/>
            <ac:spMk id="68" creationId="{C3B234A0-D254-411F-B116-3DE6EA72AD65}"/>
          </ac:spMkLst>
        </pc:spChg>
        <pc:spChg chg="add mod">
          <ac:chgData name="Yuichi Mori" userId="82ba0503-38e8-4f6a-b584-ee2f9a4321e5" providerId="ADAL" clId="{05FD0CB7-C055-4FFA-A97A-A5713293D720}" dt="2022-05-19T12:01:25.014" v="945" actId="1076"/>
          <ac:spMkLst>
            <pc:docMk/>
            <pc:sldMk cId="3295325273" sldId="487"/>
            <ac:spMk id="69" creationId="{25DDED00-B643-4140-A447-EB3EE85FC32A}"/>
          </ac:spMkLst>
        </pc:spChg>
        <pc:spChg chg="add mod">
          <ac:chgData name="Yuichi Mori" userId="82ba0503-38e8-4f6a-b584-ee2f9a4321e5" providerId="ADAL" clId="{05FD0CB7-C055-4FFA-A97A-A5713293D720}" dt="2022-05-19T12:10:18.265" v="1095" actId="1035"/>
          <ac:spMkLst>
            <pc:docMk/>
            <pc:sldMk cId="3295325273" sldId="487"/>
            <ac:spMk id="70" creationId="{CCFD46FF-4229-4596-BC38-1B59ADBB177D}"/>
          </ac:spMkLst>
        </pc:spChg>
        <pc:spChg chg="add mod">
          <ac:chgData name="Yuichi Mori" userId="82ba0503-38e8-4f6a-b584-ee2f9a4321e5" providerId="ADAL" clId="{05FD0CB7-C055-4FFA-A97A-A5713293D720}" dt="2022-05-19T12:10:18.265" v="1095" actId="1035"/>
          <ac:spMkLst>
            <pc:docMk/>
            <pc:sldMk cId="3295325273" sldId="487"/>
            <ac:spMk id="73" creationId="{34325351-5761-46B7-A6DF-58CB58B1263A}"/>
          </ac:spMkLst>
        </pc:spChg>
        <pc:spChg chg="add mod">
          <ac:chgData name="Yuichi Mori" userId="82ba0503-38e8-4f6a-b584-ee2f9a4321e5" providerId="ADAL" clId="{05FD0CB7-C055-4FFA-A97A-A5713293D720}" dt="2022-05-19T12:10:18.265" v="1095" actId="1035"/>
          <ac:spMkLst>
            <pc:docMk/>
            <pc:sldMk cId="3295325273" sldId="487"/>
            <ac:spMk id="74" creationId="{6CEE633C-3309-40E7-A1C5-7C65E1B6B379}"/>
          </ac:spMkLst>
        </pc:spChg>
        <pc:picChg chg="mod">
          <ac:chgData name="Yuichi Mori" userId="82ba0503-38e8-4f6a-b584-ee2f9a4321e5" providerId="ADAL" clId="{05FD0CB7-C055-4FFA-A97A-A5713293D720}" dt="2022-05-19T12:00:48.580" v="912" actId="1076"/>
          <ac:picMkLst>
            <pc:docMk/>
            <pc:sldMk cId="3295325273" sldId="487"/>
            <ac:picMk id="5" creationId="{AA1AAF24-0597-4AAA-9C35-1385199EBFE4}"/>
          </ac:picMkLst>
        </pc:picChg>
        <pc:picChg chg="mod">
          <ac:chgData name="Yuichi Mori" userId="82ba0503-38e8-4f6a-b584-ee2f9a4321e5" providerId="ADAL" clId="{05FD0CB7-C055-4FFA-A97A-A5713293D720}" dt="2022-05-19T12:00:50.387" v="913" actId="1076"/>
          <ac:picMkLst>
            <pc:docMk/>
            <pc:sldMk cId="3295325273" sldId="487"/>
            <ac:picMk id="7" creationId="{7B5DFEA2-AC8A-4997-908C-976FB1EE4530}"/>
          </ac:picMkLst>
        </pc:picChg>
        <pc:picChg chg="add mod">
          <ac:chgData name="Yuichi Mori" userId="82ba0503-38e8-4f6a-b584-ee2f9a4321e5" providerId="ADAL" clId="{05FD0CB7-C055-4FFA-A97A-A5713293D720}" dt="2022-05-19T12:10:18.265" v="1095" actId="1035"/>
          <ac:picMkLst>
            <pc:docMk/>
            <pc:sldMk cId="3295325273" sldId="487"/>
            <ac:picMk id="71" creationId="{47BDC822-AE24-46E6-83F7-867B7E0DC30E}"/>
          </ac:picMkLst>
        </pc:picChg>
        <pc:picChg chg="add mod">
          <ac:chgData name="Yuichi Mori" userId="82ba0503-38e8-4f6a-b584-ee2f9a4321e5" providerId="ADAL" clId="{05FD0CB7-C055-4FFA-A97A-A5713293D720}" dt="2022-05-19T12:10:18.265" v="1095" actId="1035"/>
          <ac:picMkLst>
            <pc:docMk/>
            <pc:sldMk cId="3295325273" sldId="487"/>
            <ac:picMk id="72" creationId="{85C09226-32D7-4CC8-82A1-F702915AC322}"/>
          </ac:picMkLst>
        </pc:picChg>
        <pc:cxnChg chg="del">
          <ac:chgData name="Yuichi Mori" userId="82ba0503-38e8-4f6a-b584-ee2f9a4321e5" providerId="ADAL" clId="{05FD0CB7-C055-4FFA-A97A-A5713293D720}" dt="2022-05-19T11:52:59.053" v="474" actId="478"/>
          <ac:cxnSpMkLst>
            <pc:docMk/>
            <pc:sldMk cId="3295325273" sldId="487"/>
            <ac:cxnSpMk id="11" creationId="{FF827699-4849-4823-A255-693903DC26FF}"/>
          </ac:cxnSpMkLst>
        </pc:cxnChg>
        <pc:cxnChg chg="del mod">
          <ac:chgData name="Yuichi Mori" userId="82ba0503-38e8-4f6a-b584-ee2f9a4321e5" providerId="ADAL" clId="{05FD0CB7-C055-4FFA-A97A-A5713293D720}" dt="2022-05-19T11:52:59.053" v="474" actId="478"/>
          <ac:cxnSpMkLst>
            <pc:docMk/>
            <pc:sldMk cId="3295325273" sldId="487"/>
            <ac:cxnSpMk id="13" creationId="{05294FBE-BDCD-4BE5-B0BF-2DB46A97483E}"/>
          </ac:cxnSpMkLst>
        </pc:cxnChg>
        <pc:cxnChg chg="del mod">
          <ac:chgData name="Yuichi Mori" userId="82ba0503-38e8-4f6a-b584-ee2f9a4321e5" providerId="ADAL" clId="{05FD0CB7-C055-4FFA-A97A-A5713293D720}" dt="2022-05-19T11:52:59.053" v="474" actId="478"/>
          <ac:cxnSpMkLst>
            <pc:docMk/>
            <pc:sldMk cId="3295325273" sldId="487"/>
            <ac:cxnSpMk id="24" creationId="{788A9D0A-9243-4E2A-B2F5-B71231B1A6D9}"/>
          </ac:cxnSpMkLst>
        </pc:cxnChg>
        <pc:cxnChg chg="del mod">
          <ac:chgData name="Yuichi Mori" userId="82ba0503-38e8-4f6a-b584-ee2f9a4321e5" providerId="ADAL" clId="{05FD0CB7-C055-4FFA-A97A-A5713293D720}" dt="2022-05-19T11:52:59.053" v="474" actId="478"/>
          <ac:cxnSpMkLst>
            <pc:docMk/>
            <pc:sldMk cId="3295325273" sldId="487"/>
            <ac:cxnSpMk id="26" creationId="{5183F0C7-C2DF-4B01-ACAB-EC58518864C9}"/>
          </ac:cxnSpMkLst>
        </pc:cxnChg>
        <pc:cxnChg chg="add mod">
          <ac:chgData name="Yuichi Mori" userId="82ba0503-38e8-4f6a-b584-ee2f9a4321e5" providerId="ADAL" clId="{05FD0CB7-C055-4FFA-A97A-A5713293D720}" dt="2022-05-19T12:10:18.265" v="1095" actId="1035"/>
          <ac:cxnSpMkLst>
            <pc:docMk/>
            <pc:sldMk cId="3295325273" sldId="487"/>
            <ac:cxnSpMk id="27" creationId="{88C663A3-40D4-41AC-AEA8-24E7DE97E37C}"/>
          </ac:cxnSpMkLst>
        </pc:cxnChg>
        <pc:cxnChg chg="add mod">
          <ac:chgData name="Yuichi Mori" userId="82ba0503-38e8-4f6a-b584-ee2f9a4321e5" providerId="ADAL" clId="{05FD0CB7-C055-4FFA-A97A-A5713293D720}" dt="2022-05-19T12:10:18.265" v="1095" actId="1035"/>
          <ac:cxnSpMkLst>
            <pc:docMk/>
            <pc:sldMk cId="3295325273" sldId="487"/>
            <ac:cxnSpMk id="29" creationId="{C2D79616-509C-495C-A741-F281D137019A}"/>
          </ac:cxnSpMkLst>
        </pc:cxnChg>
        <pc:cxnChg chg="del mod">
          <ac:chgData name="Yuichi Mori" userId="82ba0503-38e8-4f6a-b584-ee2f9a4321e5" providerId="ADAL" clId="{05FD0CB7-C055-4FFA-A97A-A5713293D720}" dt="2022-05-19T11:52:59.053" v="474" actId="478"/>
          <ac:cxnSpMkLst>
            <pc:docMk/>
            <pc:sldMk cId="3295325273" sldId="487"/>
            <ac:cxnSpMk id="36" creationId="{49E53C4D-C4D8-4C08-9DD1-98C5EAFADEF0}"/>
          </ac:cxnSpMkLst>
        </pc:cxnChg>
        <pc:cxnChg chg="add del mod">
          <ac:chgData name="Yuichi Mori" userId="82ba0503-38e8-4f6a-b584-ee2f9a4321e5" providerId="ADAL" clId="{05FD0CB7-C055-4FFA-A97A-A5713293D720}" dt="2022-05-19T12:10:37.943" v="1098" actId="478"/>
          <ac:cxnSpMkLst>
            <pc:docMk/>
            <pc:sldMk cId="3295325273" sldId="487"/>
            <ac:cxnSpMk id="37" creationId="{F72BB40B-3B52-4174-874B-35738345BB12}"/>
          </ac:cxnSpMkLst>
        </pc:cxnChg>
        <pc:cxnChg chg="del mod">
          <ac:chgData name="Yuichi Mori" userId="82ba0503-38e8-4f6a-b584-ee2f9a4321e5" providerId="ADAL" clId="{05FD0CB7-C055-4FFA-A97A-A5713293D720}" dt="2022-05-19T11:52:59.053" v="474" actId="478"/>
          <ac:cxnSpMkLst>
            <pc:docMk/>
            <pc:sldMk cId="3295325273" sldId="487"/>
            <ac:cxnSpMk id="38" creationId="{EA134F91-FE31-4311-9274-EA0E857EC5C2}"/>
          </ac:cxnSpMkLst>
        </pc:cxnChg>
        <pc:cxnChg chg="del mod">
          <ac:chgData name="Yuichi Mori" userId="82ba0503-38e8-4f6a-b584-ee2f9a4321e5" providerId="ADAL" clId="{05FD0CB7-C055-4FFA-A97A-A5713293D720}" dt="2022-05-19T11:52:59.053" v="474" actId="478"/>
          <ac:cxnSpMkLst>
            <pc:docMk/>
            <pc:sldMk cId="3295325273" sldId="487"/>
            <ac:cxnSpMk id="40" creationId="{65849C40-7A3D-465C-BCC6-E9E226559D52}"/>
          </ac:cxnSpMkLst>
        </pc:cxnChg>
        <pc:cxnChg chg="add mod">
          <ac:chgData name="Yuichi Mori" userId="82ba0503-38e8-4f6a-b584-ee2f9a4321e5" providerId="ADAL" clId="{05FD0CB7-C055-4FFA-A97A-A5713293D720}" dt="2022-05-19T12:13:33.663" v="1129" actId="208"/>
          <ac:cxnSpMkLst>
            <pc:docMk/>
            <pc:sldMk cId="3295325273" sldId="487"/>
            <ac:cxnSpMk id="41" creationId="{0CE2684D-2661-4804-93D6-8BB16A046DD5}"/>
          </ac:cxnSpMkLst>
        </pc:cxnChg>
        <pc:cxnChg chg="del mod">
          <ac:chgData name="Yuichi Mori" userId="82ba0503-38e8-4f6a-b584-ee2f9a4321e5" providerId="ADAL" clId="{05FD0CB7-C055-4FFA-A97A-A5713293D720}" dt="2022-05-19T11:52:59.053" v="474" actId="478"/>
          <ac:cxnSpMkLst>
            <pc:docMk/>
            <pc:sldMk cId="3295325273" sldId="487"/>
            <ac:cxnSpMk id="42" creationId="{EDCC2628-7B4C-4C90-86E0-241235367AEC}"/>
          </ac:cxnSpMkLst>
        </pc:cxnChg>
        <pc:cxnChg chg="del">
          <ac:chgData name="Yuichi Mori" userId="82ba0503-38e8-4f6a-b584-ee2f9a4321e5" providerId="ADAL" clId="{05FD0CB7-C055-4FFA-A97A-A5713293D720}" dt="2022-05-19T11:52:59.053" v="474" actId="478"/>
          <ac:cxnSpMkLst>
            <pc:docMk/>
            <pc:sldMk cId="3295325273" sldId="487"/>
            <ac:cxnSpMk id="51" creationId="{FF9B5341-7338-4CCE-966C-7D5243B6BB9B}"/>
          </ac:cxnSpMkLst>
        </pc:cxnChg>
        <pc:cxnChg chg="del mod">
          <ac:chgData name="Yuichi Mori" userId="82ba0503-38e8-4f6a-b584-ee2f9a4321e5" providerId="ADAL" clId="{05FD0CB7-C055-4FFA-A97A-A5713293D720}" dt="2022-05-19T11:52:59.053" v="474" actId="478"/>
          <ac:cxnSpMkLst>
            <pc:docMk/>
            <pc:sldMk cId="3295325273" sldId="487"/>
            <ac:cxnSpMk id="59" creationId="{53C4798F-920F-4385-A6D3-A418BB3EDAE9}"/>
          </ac:cxnSpMkLst>
        </pc:cxnChg>
        <pc:cxnChg chg="del mod">
          <ac:chgData name="Yuichi Mori" userId="82ba0503-38e8-4f6a-b584-ee2f9a4321e5" providerId="ADAL" clId="{05FD0CB7-C055-4FFA-A97A-A5713293D720}" dt="2022-05-19T11:52:59.053" v="474" actId="478"/>
          <ac:cxnSpMkLst>
            <pc:docMk/>
            <pc:sldMk cId="3295325273" sldId="487"/>
            <ac:cxnSpMk id="60" creationId="{52973E17-7617-4B84-9B0E-A62945D91230}"/>
          </ac:cxnSpMkLst>
        </pc:cxnChg>
        <pc:cxnChg chg="del mod">
          <ac:chgData name="Yuichi Mori" userId="82ba0503-38e8-4f6a-b584-ee2f9a4321e5" providerId="ADAL" clId="{05FD0CB7-C055-4FFA-A97A-A5713293D720}" dt="2022-05-19T11:52:59.053" v="474" actId="478"/>
          <ac:cxnSpMkLst>
            <pc:docMk/>
            <pc:sldMk cId="3295325273" sldId="487"/>
            <ac:cxnSpMk id="61" creationId="{18FD9FEC-4F3F-4764-8424-CB1FF9462EAB}"/>
          </ac:cxnSpMkLst>
        </pc:cxnChg>
        <pc:cxnChg chg="del mod">
          <ac:chgData name="Yuichi Mori" userId="82ba0503-38e8-4f6a-b584-ee2f9a4321e5" providerId="ADAL" clId="{05FD0CB7-C055-4FFA-A97A-A5713293D720}" dt="2022-05-19T11:52:59.053" v="474" actId="478"/>
          <ac:cxnSpMkLst>
            <pc:docMk/>
            <pc:sldMk cId="3295325273" sldId="487"/>
            <ac:cxnSpMk id="62" creationId="{EC11CE02-8AC6-4BB9-9034-80DF83042F0A}"/>
          </ac:cxnSpMkLst>
        </pc:cxnChg>
        <pc:cxnChg chg="del">
          <ac:chgData name="Yuichi Mori" userId="82ba0503-38e8-4f6a-b584-ee2f9a4321e5" providerId="ADAL" clId="{05FD0CB7-C055-4FFA-A97A-A5713293D720}" dt="2022-05-19T11:52:59.053" v="474" actId="478"/>
          <ac:cxnSpMkLst>
            <pc:docMk/>
            <pc:sldMk cId="3295325273" sldId="487"/>
            <ac:cxnSpMk id="64" creationId="{15C20F68-399E-4DC2-A0BF-51FB188D94FF}"/>
          </ac:cxnSpMkLst>
        </pc:cxnChg>
      </pc:sldChg>
      <pc:sldChg chg="addSp delSp modSp add mod">
        <pc:chgData name="Yuichi Mori" userId="82ba0503-38e8-4f6a-b584-ee2f9a4321e5" providerId="ADAL" clId="{05FD0CB7-C055-4FFA-A97A-A5713293D720}" dt="2022-05-27T11:20:31.633" v="3917" actId="207"/>
        <pc:sldMkLst>
          <pc:docMk/>
          <pc:sldMk cId="780207245" sldId="488"/>
        </pc:sldMkLst>
        <pc:spChg chg="add mod">
          <ac:chgData name="Yuichi Mori" userId="82ba0503-38e8-4f6a-b584-ee2f9a4321e5" providerId="ADAL" clId="{05FD0CB7-C055-4FFA-A97A-A5713293D720}" dt="2022-05-20T05:14:53.971" v="1574" actId="1076"/>
          <ac:spMkLst>
            <pc:docMk/>
            <pc:sldMk cId="780207245" sldId="488"/>
            <ac:spMk id="2" creationId="{8C211985-685B-433B-9025-0AC6EA939B06}"/>
          </ac:spMkLst>
        </pc:spChg>
        <pc:spChg chg="add del mod">
          <ac:chgData name="Yuichi Mori" userId="82ba0503-38e8-4f6a-b584-ee2f9a4321e5" providerId="ADAL" clId="{05FD0CB7-C055-4FFA-A97A-A5713293D720}" dt="2022-05-20T04:48:10.261" v="1157" actId="478"/>
          <ac:spMkLst>
            <pc:docMk/>
            <pc:sldMk cId="780207245" sldId="488"/>
            <ac:spMk id="3" creationId="{800F0158-25C7-49AA-B05A-978B161B60E4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4" creationId="{86F3DE3E-3F99-4305-B358-C53A2490F17B}"/>
          </ac:spMkLst>
        </pc:spChg>
        <pc:spChg chg="add mod">
          <ac:chgData name="Yuichi Mori" userId="82ba0503-38e8-4f6a-b584-ee2f9a4321e5" providerId="ADAL" clId="{05FD0CB7-C055-4FFA-A97A-A5713293D720}" dt="2022-05-27T10:04:21.875" v="3660" actId="20577"/>
          <ac:spMkLst>
            <pc:docMk/>
            <pc:sldMk cId="780207245" sldId="488"/>
            <ac:spMk id="5" creationId="{DEE10904-65E3-487D-BED1-E4E4AF63A3F3}"/>
          </ac:spMkLst>
        </pc:spChg>
        <pc:spChg chg="add mod">
          <ac:chgData name="Yuichi Mori" userId="82ba0503-38e8-4f6a-b584-ee2f9a4321e5" providerId="ADAL" clId="{05FD0CB7-C055-4FFA-A97A-A5713293D720}" dt="2022-05-20T05:14:35.666" v="1572" actId="20577"/>
          <ac:spMkLst>
            <pc:docMk/>
            <pc:sldMk cId="780207245" sldId="488"/>
            <ac:spMk id="6" creationId="{BD0AA6E9-07C9-4A7E-BA0D-F16D9492A78D}"/>
          </ac:spMkLst>
        </pc:spChg>
        <pc:spChg chg="add mod">
          <ac:chgData name="Yuichi Mori" userId="82ba0503-38e8-4f6a-b584-ee2f9a4321e5" providerId="ADAL" clId="{05FD0CB7-C055-4FFA-A97A-A5713293D720}" dt="2022-05-20T05:14:15.229" v="1565" actId="693"/>
          <ac:spMkLst>
            <pc:docMk/>
            <pc:sldMk cId="780207245" sldId="488"/>
            <ac:spMk id="7" creationId="{946FBC9D-EC4D-412D-AEF9-AFD25A8D83FF}"/>
          </ac:spMkLst>
        </pc:spChg>
        <pc:spChg chg="add mod">
          <ac:chgData name="Yuichi Mori" userId="82ba0503-38e8-4f6a-b584-ee2f9a4321e5" providerId="ADAL" clId="{05FD0CB7-C055-4FFA-A97A-A5713293D720}" dt="2022-05-20T05:13:57.925" v="1563" actId="1076"/>
          <ac:spMkLst>
            <pc:docMk/>
            <pc:sldMk cId="780207245" sldId="488"/>
            <ac:spMk id="8" creationId="{1702CBAA-4528-44C6-B74D-0A5E47A075DD}"/>
          </ac:spMkLst>
        </pc:spChg>
        <pc:spChg chg="add del mod">
          <ac:chgData name="Yuichi Mori" userId="82ba0503-38e8-4f6a-b584-ee2f9a4321e5" providerId="ADAL" clId="{05FD0CB7-C055-4FFA-A97A-A5713293D720}" dt="2022-05-20T04:56:31.448" v="1311" actId="478"/>
          <ac:spMkLst>
            <pc:docMk/>
            <pc:sldMk cId="780207245" sldId="488"/>
            <ac:spMk id="9" creationId="{D0F49BF4-43F7-4831-A0B3-CE868FCE0DF5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0" creationId="{7801AF4C-A3BC-4E29-BE3A-966079193DC8}"/>
          </ac:spMkLst>
        </pc:spChg>
        <pc:spChg chg="add mod">
          <ac:chgData name="Yuichi Mori" userId="82ba0503-38e8-4f6a-b584-ee2f9a4321e5" providerId="ADAL" clId="{05FD0CB7-C055-4FFA-A97A-A5713293D720}" dt="2022-05-20T04:58:38.032" v="1394" actId="1036"/>
          <ac:spMkLst>
            <pc:docMk/>
            <pc:sldMk cId="780207245" sldId="488"/>
            <ac:spMk id="11" creationId="{4AB6A497-E4E1-4B19-849B-89FF8FA100D4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6" creationId="{28927AD8-74F6-44AD-9A66-C105A4CA49D9}"/>
          </ac:spMkLst>
        </pc:spChg>
        <pc:spChg chg="add mod">
          <ac:chgData name="Yuichi Mori" userId="82ba0503-38e8-4f6a-b584-ee2f9a4321e5" providerId="ADAL" clId="{05FD0CB7-C055-4FFA-A97A-A5713293D720}" dt="2022-05-20T04:58:38.032" v="1394" actId="1036"/>
          <ac:spMkLst>
            <pc:docMk/>
            <pc:sldMk cId="780207245" sldId="488"/>
            <ac:spMk id="17" creationId="{04254F75-1B08-4FAB-A3D5-005519750751}"/>
          </ac:spMkLst>
        </pc:spChg>
        <pc:spChg chg="add mod">
          <ac:chgData name="Yuichi Mori" userId="82ba0503-38e8-4f6a-b584-ee2f9a4321e5" providerId="ADAL" clId="{05FD0CB7-C055-4FFA-A97A-A5713293D720}" dt="2022-05-20T04:58:38.032" v="1394" actId="1036"/>
          <ac:spMkLst>
            <pc:docMk/>
            <pc:sldMk cId="780207245" sldId="488"/>
            <ac:spMk id="18" creationId="{E39A132E-AD5F-4744-BC0F-596D375511F9}"/>
          </ac:spMkLst>
        </pc:spChg>
        <pc:spChg chg="add mod">
          <ac:chgData name="Yuichi Mori" userId="82ba0503-38e8-4f6a-b584-ee2f9a4321e5" providerId="ADAL" clId="{05FD0CB7-C055-4FFA-A97A-A5713293D720}" dt="2022-05-20T05:05:23.065" v="1502" actId="20577"/>
          <ac:spMkLst>
            <pc:docMk/>
            <pc:sldMk cId="780207245" sldId="488"/>
            <ac:spMk id="21" creationId="{85CDCFCD-7524-4EE3-A9C7-401B669B43EB}"/>
          </ac:spMkLst>
        </pc:spChg>
        <pc:spChg chg="add mod">
          <ac:chgData name="Yuichi Mori" userId="82ba0503-38e8-4f6a-b584-ee2f9a4321e5" providerId="ADAL" clId="{05FD0CB7-C055-4FFA-A97A-A5713293D720}" dt="2022-05-20T05:10:37.662" v="1551"/>
          <ac:spMkLst>
            <pc:docMk/>
            <pc:sldMk cId="780207245" sldId="488"/>
            <ac:spMk id="22" creationId="{2BEEAD46-1B12-4AAD-97EA-4C9C68C55261}"/>
          </ac:spMkLst>
        </pc:spChg>
        <pc:spChg chg="add mod">
          <ac:chgData name="Yuichi Mori" userId="82ba0503-38e8-4f6a-b584-ee2f9a4321e5" providerId="ADAL" clId="{05FD0CB7-C055-4FFA-A97A-A5713293D720}" dt="2022-05-20T05:13:14.071" v="1558" actId="1076"/>
          <ac:spMkLst>
            <pc:docMk/>
            <pc:sldMk cId="780207245" sldId="488"/>
            <ac:spMk id="23" creationId="{BC48E792-7167-4D76-9A4E-60E4B63C3D06}"/>
          </ac:spMkLst>
        </pc:spChg>
        <pc:spChg chg="add mod">
          <ac:chgData name="Yuichi Mori" userId="82ba0503-38e8-4f6a-b584-ee2f9a4321e5" providerId="ADAL" clId="{05FD0CB7-C055-4FFA-A97A-A5713293D720}" dt="2022-05-20T05:19:13.375" v="1635" actId="1076"/>
          <ac:spMkLst>
            <pc:docMk/>
            <pc:sldMk cId="780207245" sldId="488"/>
            <ac:spMk id="24" creationId="{B39D902F-AACC-4E4C-8DC0-786F42885E98}"/>
          </ac:spMkLst>
        </pc:spChg>
        <pc:spChg chg="add mod">
          <ac:chgData name="Yuichi Mori" userId="82ba0503-38e8-4f6a-b584-ee2f9a4321e5" providerId="ADAL" clId="{05FD0CB7-C055-4FFA-A97A-A5713293D720}" dt="2022-05-20T05:19:17.921" v="1636" actId="1076"/>
          <ac:spMkLst>
            <pc:docMk/>
            <pc:sldMk cId="780207245" sldId="488"/>
            <ac:spMk id="25" creationId="{1818754E-BCB3-46E1-91D6-8752D017C163}"/>
          </ac:spMkLst>
        </pc:spChg>
        <pc:spChg chg="add mod">
          <ac:chgData name="Yuichi Mori" userId="82ba0503-38e8-4f6a-b584-ee2f9a4321e5" providerId="ADAL" clId="{05FD0CB7-C055-4FFA-A97A-A5713293D720}" dt="2022-05-20T05:19:10.899" v="1634" actId="1076"/>
          <ac:spMkLst>
            <pc:docMk/>
            <pc:sldMk cId="780207245" sldId="488"/>
            <ac:spMk id="26" creationId="{2C1F9C75-B3AE-4F00-868F-47993076408D}"/>
          </ac:spMkLst>
        </pc:spChg>
        <pc:spChg chg="add mod">
          <ac:chgData name="Yuichi Mori" userId="82ba0503-38e8-4f6a-b584-ee2f9a4321e5" providerId="ADAL" clId="{05FD0CB7-C055-4FFA-A97A-A5713293D720}" dt="2022-05-27T11:20:04.240" v="3913" actId="1076"/>
          <ac:spMkLst>
            <pc:docMk/>
            <pc:sldMk cId="780207245" sldId="488"/>
            <ac:spMk id="27" creationId="{C0ABEA56-A852-4FEF-92A7-85116FE1FE5E}"/>
          </ac:spMkLst>
        </pc:spChg>
        <pc:spChg chg="add mod">
          <ac:chgData name="Yuichi Mori" userId="82ba0503-38e8-4f6a-b584-ee2f9a4321e5" providerId="ADAL" clId="{05FD0CB7-C055-4FFA-A97A-A5713293D720}" dt="2022-05-27T11:20:31.633" v="3917" actId="207"/>
          <ac:spMkLst>
            <pc:docMk/>
            <pc:sldMk cId="780207245" sldId="488"/>
            <ac:spMk id="28" creationId="{AD1634A6-1BD7-49BB-AC0D-56C52F84A7BE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55" creationId="{102D9EA6-B74F-425C-81FE-B30499B6C92C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64" creationId="{6EA8DA2A-71BE-4C7F-9629-645A5AF27645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65" creationId="{11FD2AF9-CEB0-48F7-AD57-35EC1BA293EA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66" creationId="{0B4F12BF-DA96-482D-897F-64F560D0A04D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67" creationId="{412CBED8-2256-4A51-ADDE-AA18C084A5E6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68" creationId="{B9BD7E3A-B7C4-4EBA-B4E2-0A089ECFF5B6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69" creationId="{64C88007-97D0-44CB-A992-B98A44E403A2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70" creationId="{DD8EAB74-3764-4651-A276-475DED044484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71" creationId="{426C7CD7-A1D3-4B6E-BCE9-313DB151E88C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72" creationId="{C6403491-C18F-45BD-ABB4-48AC2CCF2085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73" creationId="{3A25A761-1420-4DF7-9418-632A4A35CEAE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74" creationId="{CE078AFD-2AE1-4161-8ADF-FFA9A5A4F9C5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75" creationId="{704F8AB5-E662-4116-B0A0-EEC3C54C2271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76" creationId="{FD3B4282-8F8C-4BE8-827F-6A9C9931D699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81" creationId="{90168066-F695-458B-A956-27D531DD8EEF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82" creationId="{FCB7C1A3-96D4-49C5-9FFE-8EF6892CDE7A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83" creationId="{F1531E70-C5DF-4590-AD74-78A463F0D11C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84" creationId="{504DD5F0-A181-4671-8D35-901207FF085F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85" creationId="{0B31018C-BBC4-473C-AB84-6B425C4BEDCF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86" creationId="{02A4C59C-4A13-48B5-819F-4CE8B30D8576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87" creationId="{3D2999EA-1054-48C4-AE98-AB815A99AAD1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88" creationId="{65B23954-8F9E-4985-B4C9-DAC2415E7899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89" creationId="{12678DB3-0D59-44F5-8770-CE91B02A10A3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90" creationId="{872CC434-D284-4E7F-9832-A7FA6ACA943B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91" creationId="{D3F6EC29-A5FD-4CD8-A686-425B66187586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92" creationId="{A0A42A86-8C8E-46FF-8E9D-F144EBCAE400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01" creationId="{C62AB5EC-8FD3-4F71-8288-D02E4D693B08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02" creationId="{DD85B61D-B3E6-4FE8-BBE9-6CB2B2ADCBD1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03" creationId="{14ADC01C-BBF4-4802-8A57-396E9E53F8AB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04" creationId="{846D83EC-5E22-466E-9CAC-A82FA43A108A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05" creationId="{058F2E63-F61C-4528-BB02-CBF08428C34B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06" creationId="{90832D00-6B1A-4915-BFE5-C9252E0213E7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07" creationId="{9FC85B2E-DCBD-448D-91C4-6389F718E7A5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08" creationId="{E4D6ACFB-CE57-4FFC-A14D-B2590AC25349}"/>
          </ac:spMkLst>
        </pc:spChg>
        <pc:spChg chg="add mod">
          <ac:chgData name="Yuichi Mori" userId="82ba0503-38e8-4f6a-b584-ee2f9a4321e5" providerId="ADAL" clId="{05FD0CB7-C055-4FFA-A97A-A5713293D720}" dt="2022-05-20T04:58:38.032" v="1394" actId="1036"/>
          <ac:spMkLst>
            <pc:docMk/>
            <pc:sldMk cId="780207245" sldId="488"/>
            <ac:spMk id="109" creationId="{6AB5B5C3-500D-4CBD-B89B-EB45A8274EF4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17" creationId="{56E78B05-8E1C-4A93-88A8-84CAA02E8FEE}"/>
          </ac:spMkLst>
        </pc:spChg>
        <pc:spChg chg="add mod">
          <ac:chgData name="Yuichi Mori" userId="82ba0503-38e8-4f6a-b584-ee2f9a4321e5" providerId="ADAL" clId="{05FD0CB7-C055-4FFA-A97A-A5713293D720}" dt="2022-05-20T05:19:17.921" v="1636" actId="1076"/>
          <ac:spMkLst>
            <pc:docMk/>
            <pc:sldMk cId="780207245" sldId="488"/>
            <ac:spMk id="120" creationId="{ADCABBCD-6ADA-478B-889F-482E4E2314FD}"/>
          </ac:spMkLst>
        </pc:spChg>
        <pc:spChg chg="add mod">
          <ac:chgData name="Yuichi Mori" userId="82ba0503-38e8-4f6a-b584-ee2f9a4321e5" providerId="ADAL" clId="{05FD0CB7-C055-4FFA-A97A-A5713293D720}" dt="2022-05-20T05:19:17.921" v="1636" actId="1076"/>
          <ac:spMkLst>
            <pc:docMk/>
            <pc:sldMk cId="780207245" sldId="488"/>
            <ac:spMk id="121" creationId="{3970AF93-76B5-48F8-A415-5593FFDC964E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22" creationId="{CC8F5727-E85C-4706-8315-4AEF2DEAFEB3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23" creationId="{4FF58D8D-7BCF-40E8-91E9-931402379334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24" creationId="{B4CB968A-6CFA-4529-B23F-55BC6FB13818}"/>
          </ac:spMkLst>
        </pc:spChg>
        <pc:spChg chg="add del mod">
          <ac:chgData name="Yuichi Mori" userId="82ba0503-38e8-4f6a-b584-ee2f9a4321e5" providerId="ADAL" clId="{05FD0CB7-C055-4FFA-A97A-A5713293D720}" dt="2022-05-20T05:17:28.276" v="1586" actId="478"/>
          <ac:spMkLst>
            <pc:docMk/>
            <pc:sldMk cId="780207245" sldId="488"/>
            <ac:spMk id="126" creationId="{7E84AF06-9112-4F76-B842-2B4FF393CFD6}"/>
          </ac:spMkLst>
        </pc:spChg>
        <pc:spChg chg="add mod">
          <ac:chgData name="Yuichi Mori" userId="82ba0503-38e8-4f6a-b584-ee2f9a4321e5" providerId="ADAL" clId="{05FD0CB7-C055-4FFA-A97A-A5713293D720}" dt="2022-05-27T10:03:51.365" v="3649" actId="20577"/>
          <ac:spMkLst>
            <pc:docMk/>
            <pc:sldMk cId="780207245" sldId="488"/>
            <ac:spMk id="127" creationId="{DAA1ED6B-8876-40F3-B035-D5CF0750D4C4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29" creationId="{E4D7D143-8986-4712-BE96-F5FC2736060B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30" creationId="{FF2B8CE7-3802-4068-B14F-F3B26D2F261D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32" creationId="{1815D52C-302F-4718-AF24-8E6BAFEF6306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33" creationId="{838A1386-B629-4FFB-9960-5821C60F40FC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42" creationId="{8DF681DA-C9CE-4180-BDAB-27DBC9E7B3CD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43" creationId="{35252F3E-5FEC-4EAD-82AB-4DA45D2A7AAA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54" creationId="{07C72553-75B7-42DC-84F6-951AA3BB7E93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55" creationId="{75E4368F-7F07-4CE0-978A-B2C1DB6D127E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56" creationId="{03082543-3EEB-4756-8AC7-7606470D80B7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57" creationId="{4EBDC92C-9B8E-4A92-B8E7-B9CD0D27CADA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58" creationId="{C87AC22F-21F6-4DBE-BF52-4F6515A978A9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60" creationId="{7C085DB7-CBB0-42C4-B44A-301B4499B91F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61" creationId="{BBA6BAEE-845E-45CC-A78F-3FE7BA322123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62" creationId="{44DAB830-B558-45EA-A60D-1CA17DF9CB30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63" creationId="{BC472BE5-F73B-4EB3-8B54-238B9EEAC629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64" creationId="{41E34863-31AB-4259-B06E-7FCCD9D5FA99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65" creationId="{4EDE89C4-BD66-446F-B460-A6A50A44B54A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66" creationId="{C2C3D70E-A77F-46D1-931C-E7107E45921D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67" creationId="{854811FB-12B7-44AF-830E-F5DC1936872A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68" creationId="{591993BC-23A6-4417-BE68-C7C06EC26CEF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69" creationId="{7912718E-17A1-4B09-935D-F7A81710C4CD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70" creationId="{1FB2ECF8-2055-4978-8F96-846AB96F3853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71" creationId="{7130B589-5B7A-497F-9A1B-9286EA6BFD72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83" creationId="{B826AB2D-C759-42E7-9988-CDFA42AEEAD3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84" creationId="{7ADD5E82-2E17-4EB6-8767-E93AE70C608C}"/>
          </ac:spMkLst>
        </pc:spChg>
        <pc:spChg chg="del">
          <ac:chgData name="Yuichi Mori" userId="82ba0503-38e8-4f6a-b584-ee2f9a4321e5" providerId="ADAL" clId="{05FD0CB7-C055-4FFA-A97A-A5713293D720}" dt="2022-05-20T04:47:47.784" v="1145" actId="478"/>
          <ac:spMkLst>
            <pc:docMk/>
            <pc:sldMk cId="780207245" sldId="488"/>
            <ac:spMk id="185" creationId="{AD1D896F-F962-4305-9389-567F8C01C5F7}"/>
          </ac:spMkLst>
        </pc:sp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13" creationId="{76BDE4FE-8705-42C7-A541-D2D41E4AF112}"/>
          </ac:cxnSpMkLst>
        </pc:cxnChg>
        <pc:cxnChg chg="add mod">
          <ac:chgData name="Yuichi Mori" userId="82ba0503-38e8-4f6a-b584-ee2f9a4321e5" providerId="ADAL" clId="{05FD0CB7-C055-4FFA-A97A-A5713293D720}" dt="2022-05-20T04:58:38.032" v="1394" actId="1036"/>
          <ac:cxnSpMkLst>
            <pc:docMk/>
            <pc:sldMk cId="780207245" sldId="488"/>
            <ac:cxnSpMk id="14" creationId="{FD6F7BD4-E2BB-4C67-8FDC-2D79E1DB8645}"/>
          </ac:cxnSpMkLst>
        </pc:cxnChg>
        <pc:cxnChg chg="add">
          <ac:chgData name="Yuichi Mori" userId="82ba0503-38e8-4f6a-b584-ee2f9a4321e5" providerId="ADAL" clId="{05FD0CB7-C055-4FFA-A97A-A5713293D720}" dt="2022-05-20T04:58:54.818" v="1401" actId="11529"/>
          <ac:cxnSpMkLst>
            <pc:docMk/>
            <pc:sldMk cId="780207245" sldId="488"/>
            <ac:cxnSpMk id="20" creationId="{EA08C320-A99D-4E85-B9BC-F2104C0836C2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77" creationId="{3608FEB8-6F7F-4040-BC7F-9ED57D5BEE3E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78" creationId="{8049298F-F76C-4C9C-82A8-4651B1E6B420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79" creationId="{7BE1C96D-C66B-4CC6-B02B-865F96BDB384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80" creationId="{D0C9198B-8D1C-4435-835F-BB6463FCA755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93" creationId="{D145ACD9-968B-478F-A173-F785D25FD080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94" creationId="{025C6A98-8964-44B8-A0A9-F54191CB49FC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95" creationId="{F58F7D5B-8140-4825-A0C8-EFD014A5FB3A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96" creationId="{75156A80-6BE7-4144-BDAD-55045A30C8FC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97" creationId="{6DD35640-04D8-44F7-B9F2-110B5217A056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98" creationId="{E539A55A-AADE-4836-8EEC-22A17AC25124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99" creationId="{50498BC9-BA4F-441E-9052-FA8A43A7421B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100" creationId="{790C9D1F-BB7B-4802-A347-CB133A60C9E2}"/>
          </ac:cxnSpMkLst>
        </pc:cxnChg>
        <pc:cxnChg chg="add mod">
          <ac:chgData name="Yuichi Mori" userId="82ba0503-38e8-4f6a-b584-ee2f9a4321e5" providerId="ADAL" clId="{05FD0CB7-C055-4FFA-A97A-A5713293D720}" dt="2022-05-20T05:19:17.921" v="1636" actId="1076"/>
          <ac:cxnSpMkLst>
            <pc:docMk/>
            <pc:sldMk cId="780207245" sldId="488"/>
            <ac:cxnSpMk id="125" creationId="{A449A53C-D7DB-48E9-9759-BFF66F720613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134" creationId="{2FB36552-5F64-437F-9DA3-22C4F993816F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135" creationId="{B5EA9297-2FA7-4437-A7B7-3DD1FE42102C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136" creationId="{3B436F84-E4EA-4A54-A232-37DE91E0A9F0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141" creationId="{59F2CC3D-90EA-4F18-9889-3E96E18FE7E6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144" creationId="{F809DF0B-163A-470D-ABDE-5181CD9D3E7F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145" creationId="{E8E8398C-DE22-4717-B566-D5C762A240DE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146" creationId="{23A9E188-DE97-4E23-85EC-8FD904314DD5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147" creationId="{A5A35C08-5FC8-4238-88A4-24AA3E3F88DE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148" creationId="{EEC91BC8-14CC-4B38-9B89-63AFE45DDDE9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150" creationId="{3B2F7766-A9F9-45E4-AB4C-047591F0923C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152" creationId="{1A793E40-E001-43CB-B6CB-966B84C1FBB2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153" creationId="{2E2713C9-3E61-4139-B8F2-748B05E19F8D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177" creationId="{4AC4F90D-3351-4B21-9019-0BAFECFCE734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178" creationId="{95D45D30-4AFF-4C50-B909-CAFFF3AD3303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179" creationId="{23092CA3-DD74-474B-BF11-FB1615C71380}"/>
          </ac:cxnSpMkLst>
        </pc:cxnChg>
        <pc:cxnChg chg="del">
          <ac:chgData name="Yuichi Mori" userId="82ba0503-38e8-4f6a-b584-ee2f9a4321e5" providerId="ADAL" clId="{05FD0CB7-C055-4FFA-A97A-A5713293D720}" dt="2022-05-20T04:47:47.784" v="1145" actId="478"/>
          <ac:cxnSpMkLst>
            <pc:docMk/>
            <pc:sldMk cId="780207245" sldId="488"/>
            <ac:cxnSpMk id="180" creationId="{6401897A-8ADC-4758-9AA5-8A7DFEBD6286}"/>
          </ac:cxnSpMkLst>
        </pc:cxnChg>
      </pc:sldChg>
      <pc:sldChg chg="addSp delSp modSp add mod">
        <pc:chgData name="Yuichi Mori" userId="82ba0503-38e8-4f6a-b584-ee2f9a4321e5" providerId="ADAL" clId="{05FD0CB7-C055-4FFA-A97A-A5713293D720}" dt="2022-05-27T04:00:10.618" v="3036" actId="20577"/>
        <pc:sldMkLst>
          <pc:docMk/>
          <pc:sldMk cId="1622928407" sldId="489"/>
        </pc:sldMkLst>
        <pc:spChg chg="add del mod">
          <ac:chgData name="Yuichi Mori" userId="82ba0503-38e8-4f6a-b584-ee2f9a4321e5" providerId="ADAL" clId="{05FD0CB7-C055-4FFA-A97A-A5713293D720}" dt="2022-05-27T03:28:46.793" v="2404"/>
          <ac:spMkLst>
            <pc:docMk/>
            <pc:sldMk cId="1622928407" sldId="489"/>
            <ac:spMk id="2" creationId="{147E1DDE-0593-9B35-06C2-ADB4F8DA6AE6}"/>
          </ac:spMkLst>
        </pc:spChg>
        <pc:spChg chg="add mod">
          <ac:chgData name="Yuichi Mori" userId="82ba0503-38e8-4f6a-b584-ee2f9a4321e5" providerId="ADAL" clId="{05FD0CB7-C055-4FFA-A97A-A5713293D720}" dt="2022-05-27T03:28:57.049" v="2433" actId="1076"/>
          <ac:spMkLst>
            <pc:docMk/>
            <pc:sldMk cId="1622928407" sldId="489"/>
            <ac:spMk id="3" creationId="{D4258EAF-3CC0-74FE-A744-4E07A0A5F6BE}"/>
          </ac:spMkLst>
        </pc:spChg>
        <pc:spChg chg="mod">
          <ac:chgData name="Yuichi Mori" userId="82ba0503-38e8-4f6a-b584-ee2f9a4321e5" providerId="ADAL" clId="{05FD0CB7-C055-4FFA-A97A-A5713293D720}" dt="2022-05-27T03:26:20.490" v="2301" actId="20577"/>
          <ac:spMkLst>
            <pc:docMk/>
            <pc:sldMk cId="1622928407" sldId="489"/>
            <ac:spMk id="5" creationId="{2E678E9E-ACEC-4173-AEAF-F29C8A529B4C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7" creationId="{24AA2D69-8C64-4652-91E8-EB63762D1197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0" creationId="{430DCBF0-72C1-4429-9719-754F0BCE7F24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1" creationId="{644406CE-82FC-4871-A9ED-BD7F3D13FDFF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3" creationId="{47C48BAA-3487-4ED7-9BDD-59147E35860D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25" creationId="{955E996B-4FD1-4983-B486-C0205D362925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26" creationId="{77A258EE-7ED9-4373-BC11-D94C26ED6816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27" creationId="{68EDBDB6-534D-43B0-9795-C31493A4277A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29" creationId="{51AB3DBB-70A1-4E91-AD09-1A9270108E96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30" creationId="{C8F06CA3-5700-4BD4-A9D0-0EE5CDF89AD7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32" creationId="{C813F95B-3B85-4FB8-BB52-8DA8DBBE4AD3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33" creationId="{2CC6F329-DEEE-49A9-BD85-3B0F845741D7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34" creationId="{B497D143-7457-4327-8F76-7F57C3F42C9C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35" creationId="{F44ED237-4BB6-4B76-BEAA-9651D4A9A056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36" creationId="{97F475DC-8BAE-4D5C-81B2-66F775BF526A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37" creationId="{7DCFED10-8D9B-419F-9A35-0A3A470AF05F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38" creationId="{D2F38025-63C8-4D91-B471-A7568C058485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39" creationId="{07F2A111-C030-4C97-9703-183570BEBFE7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40" creationId="{E097D476-81C1-45EE-8A85-B3D488B4D176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41" creationId="{D67CDF8C-F2D7-4D17-9477-D5BDD70C045E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42" creationId="{1AAC8999-7CC7-4712-8B28-BF73F6CCB6A3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43" creationId="{9CA0A27E-C8A4-435D-9F23-81DB2E4BA80C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44" creationId="{A219B0F0-06D0-4B60-88D9-980622CD2349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45" creationId="{B4859AE2-B910-4BCE-B5C6-FB68F9A32428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46" creationId="{73F2983C-61C2-46E7-A2C3-68A505A6D591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47" creationId="{C2E16257-68A6-4E4A-8E3C-1A3ED96B43F5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48" creationId="{EC497E21-3323-4111-8FA0-72204815BD85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49" creationId="{8C57AAE7-F139-4099-8D4C-5BBC84C30C84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50" creationId="{06B8B5FA-4520-4525-AF78-A4721B512EB0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51" creationId="{D5064C11-1605-4AD9-A8C5-BC4EA1721C68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52" creationId="{E3446C2B-045B-4626-94D4-F5F5F136FD38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53" creationId="{43D537A1-DEC5-4CA6-80DF-6096D909130B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54" creationId="{28ABAE65-1FF4-413E-82CF-4B85B012DAD9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55" creationId="{75EA5BC2-82B4-4D8D-A09D-95E0AB584C7F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56" creationId="{842936CD-908B-4A8C-B002-13B6EE96148D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71" creationId="{E38DBCC5-5960-4228-B026-C7D3E0CDF451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72" creationId="{DBA1AEFD-5FAC-4D31-A55D-882944E45AAF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73" creationId="{286DB6DE-C48C-406A-8570-74ADFA2252D9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75" creationId="{79D82FFA-DEC9-4E94-8BAA-C0DB47D76688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76" creationId="{43A936B4-86AF-4813-BF8E-37B2B95C299A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77" creationId="{5EB7D209-3DCB-4128-88EC-E1BAEFF8E38A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78" creationId="{1F282A93-B0F7-4EBA-B24A-6776D6E15CBF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79" creationId="{70C00032-B2B0-4205-807F-D35D6567AFDB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80" creationId="{DC6DFD13-FBDB-4876-9BAB-D80D99ED7A7D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81" creationId="{6D04D134-FD85-4985-BFBA-A666B64D5174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82" creationId="{08DE5F3B-4601-4A0B-B70D-40A22464FA64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83" creationId="{0960F2DD-455B-4A3B-9F20-52523084A22F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84" creationId="{3FA8801D-E35D-45B6-8B90-CF99488879D2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85" creationId="{00EBE7AA-2AA5-49D4-9628-34FAD784105F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86" creationId="{0594A361-C432-4E89-A3B8-F5496679B908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87" creationId="{87BDD037-2F1A-48F6-9889-F144D81DC3A8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88" creationId="{F327A4AA-4736-4B2C-AAAF-186250286235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90" creationId="{809E2E74-19CB-45A4-8EED-A085AD8E9DD3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95" creationId="{8AEBC809-6129-4F0C-80DA-6F73F4D6F28A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96" creationId="{BCCEDADC-2F76-471E-A487-C57C3441424A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98" creationId="{C35095EF-21CE-40E9-856A-1923439202DF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99" creationId="{40D77765-63EF-4F4B-AC84-E2695E64FDE7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00" creationId="{5B3DA0E7-A3AC-41B3-9EB3-28B9F842DD79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01" creationId="{A2C0377F-8A29-48D2-8FA4-5F5EA71EBBBA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02" creationId="{3FE08DB2-E704-47BB-A25A-89F2DD6B86B7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03" creationId="{EA300867-0919-4D4F-9AFD-9CECE7641024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04" creationId="{F0C01941-971A-4358-9D0B-ABAB4DDFD7B6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05" creationId="{11241C87-B987-4017-B29A-000D60ED0D21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06" creationId="{1A84DDD6-515E-4B51-9D6F-F65A96B35FC3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07" creationId="{049CFDE8-55CB-4524-97CC-316FE4DB125E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08" creationId="{474C0912-C6A3-4FDD-AB70-C3C41B576D90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09" creationId="{AD12CE15-585D-461E-B16C-5AAA886A1B2C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10" creationId="{209A652A-8738-42FF-BCE4-A690F50799EA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11" creationId="{02859686-FD6C-4304-8452-4C483A5900B7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12" creationId="{6084687B-FDDE-48DD-8704-8172A6D7975E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27" creationId="{C611EB50-D236-4E1C-B028-96B4ED6D08B4}"/>
          </ac:spMkLst>
        </pc:spChg>
        <pc:spChg chg="add mod">
          <ac:chgData name="Yuichi Mori" userId="82ba0503-38e8-4f6a-b584-ee2f9a4321e5" providerId="ADAL" clId="{05FD0CB7-C055-4FFA-A97A-A5713293D720}" dt="2022-05-27T04:00:10.618" v="3036" actId="20577"/>
          <ac:spMkLst>
            <pc:docMk/>
            <pc:sldMk cId="1622928407" sldId="489"/>
            <ac:spMk id="128" creationId="{8D65F90A-3325-5533-41CE-07A3DC63BA46}"/>
          </ac:spMkLst>
        </pc:spChg>
        <pc:spChg chg="add mod">
          <ac:chgData name="Yuichi Mori" userId="82ba0503-38e8-4f6a-b584-ee2f9a4321e5" providerId="ADAL" clId="{05FD0CB7-C055-4FFA-A97A-A5713293D720}" dt="2022-05-27T03:29:31.687" v="2471" actId="20577"/>
          <ac:spMkLst>
            <pc:docMk/>
            <pc:sldMk cId="1622928407" sldId="489"/>
            <ac:spMk id="129" creationId="{199144BC-EFFA-0B90-DA9D-FDA0313DE3F4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30" creationId="{FEDC742E-007E-4B15-BA7C-D5EF32B6385C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31" creationId="{9DB58154-AC50-49AB-9818-B0FBC9C585FF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32" creationId="{F154E7D1-80EE-416C-9840-0342293ED8E5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33" creationId="{6CEE9EC6-1B1E-4E9F-BE7B-10FF708D51BC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36" creationId="{32458F34-0979-467E-A13E-D25BA08ABA60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37" creationId="{2E593D42-B9FE-46A9-A791-91C058A607C8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38" creationId="{4EB3F2D6-4DD4-4C85-8E1A-F8B2C9962D76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39" creationId="{820D0F8B-0AFD-4FEA-8F68-FF7959641EE8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40" creationId="{F8FB186E-4EA9-4E6B-80A4-63C83DA78434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51" creationId="{3AF2DCDB-76F5-48D5-BDCF-973496CA437A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53" creationId="{0616BCB8-6CF8-43A1-847A-68CC2B9781CD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54" creationId="{27C60FA4-B3CE-4F78-9A4C-33491A2B31B7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55" creationId="{34A57591-D183-48D0-BF9F-AE5C61DB325C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56" creationId="{3478E905-F53D-4334-A79C-E2EB2B2532DC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57" creationId="{ED3F8944-CD74-49C2-8DFC-A89481385E7E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58" creationId="{42F4A0B4-48AF-4450-AB66-39F3243B3555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59" creationId="{AEAADE2B-5D91-453B-8AE2-09B1C23DB32A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60" creationId="{F012D117-D6EE-4E82-85EC-3AB7A6661F62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61" creationId="{684897FB-AD61-4367-9446-EAF32BF09A64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62" creationId="{5032A68F-6D41-4F2A-9AF1-C365B2F33D91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63" creationId="{B94BB8A3-6EF7-430A-B456-BD72CBBC230F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64" creationId="{9B34C9E4-AFE7-4549-BEDF-89EDA6876557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77" creationId="{20C03F12-9571-4142-8330-00988F42793B}"/>
          </ac:spMkLst>
        </pc:spChg>
        <pc:spChg chg="mod">
          <ac:chgData name="Yuichi Mori" userId="82ba0503-38e8-4f6a-b584-ee2f9a4321e5" providerId="ADAL" clId="{05FD0CB7-C055-4FFA-A97A-A5713293D720}" dt="2022-05-27T03:28:50.924" v="2432" actId="1038"/>
          <ac:spMkLst>
            <pc:docMk/>
            <pc:sldMk cId="1622928407" sldId="489"/>
            <ac:spMk id="178" creationId="{2B44D7EC-89A3-4BEF-A931-1342A2F57547}"/>
          </ac:spMkLst>
        </pc:spChg>
        <pc:picChg chg="mod">
          <ac:chgData name="Yuichi Mori" userId="82ba0503-38e8-4f6a-b584-ee2f9a4321e5" providerId="ADAL" clId="{05FD0CB7-C055-4FFA-A97A-A5713293D720}" dt="2022-05-27T03:28:50.924" v="2432" actId="1038"/>
          <ac:picMkLst>
            <pc:docMk/>
            <pc:sldMk cId="1622928407" sldId="489"/>
            <ac:picMk id="135" creationId="{E311FD14-5C99-461B-8618-944FF872057F}"/>
          </ac:picMkLst>
        </pc:picChg>
        <pc:cxnChg chg="add mod">
          <ac:chgData name="Yuichi Mori" userId="82ba0503-38e8-4f6a-b584-ee2f9a4321e5" providerId="ADAL" clId="{05FD0CB7-C055-4FFA-A97A-A5713293D720}" dt="2022-05-27T03:30:12.045" v="2480" actId="208"/>
          <ac:cxnSpMkLst>
            <pc:docMk/>
            <pc:sldMk cId="1622928407" sldId="489"/>
            <ac:cxnSpMk id="6" creationId="{EC566936-9529-89FB-73ED-A0B8583FFDCA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15" creationId="{690D22C3-9EA4-4960-9215-C0EE043FA776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59" creationId="{1C149BFE-86EC-4BD4-A712-E713BDCD9562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60" creationId="{5E1F20C0-0C0E-4B79-B7FC-269B9CED3F7F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61" creationId="{3553DDB5-2AE1-4932-BE2E-01DB0AC9287F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62" creationId="{BF1EB329-18D9-4498-B12B-94ECFE2ECF65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63" creationId="{B0A5A443-A654-45B3-AE65-D53903C703E1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64" creationId="{D6692CA1-5B5D-487B-A937-ABC0ED0C65B4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65" creationId="{8804C6D0-E1A3-4B0C-A00A-1739F775880D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66" creationId="{C0D353C0-4620-42F7-BB0A-B15E37730998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67" creationId="{4D6045DF-1BE3-4F78-9200-90A35183430D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68" creationId="{91AAB534-79BA-4F65-BF66-C445DB0EFAF6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69" creationId="{A3AA0E8F-F4C0-4DD9-838C-53DE7DB333E4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70" creationId="{5F09AABC-6B89-41F0-97C9-F2874B6E9CC1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115" creationId="{2705DA7D-DA38-4FA3-89DE-9C8865B797C4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116" creationId="{819960C5-1527-4697-BC7E-A073D042040D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117" creationId="{9C2B30BE-9562-406C-AC8B-C46E5A013628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118" creationId="{2171C5AB-186B-4838-B56F-BB3BC6D99B71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119" creationId="{CC261C53-0C8B-47F8-B6BF-CF7B35CE2B4C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120" creationId="{E7D35D67-5C9F-4B9F-BEE7-FAE827068E61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121" creationId="{A9CCB4A7-4C67-4284-866D-F3030B7F7AD9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122" creationId="{F47B5AFD-A49D-4A46-B242-80929245A206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123" creationId="{51F1EE05-B6A5-499A-BC76-75E336A7BCB9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124" creationId="{236FED8F-A53C-40A5-BB62-4E369E976C33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125" creationId="{5A021944-F5E8-458F-9D21-BD13850BC141}"/>
          </ac:cxnSpMkLst>
        </pc:cxnChg>
        <pc:cxnChg chg="mod">
          <ac:chgData name="Yuichi Mori" userId="82ba0503-38e8-4f6a-b584-ee2f9a4321e5" providerId="ADAL" clId="{05FD0CB7-C055-4FFA-A97A-A5713293D720}" dt="2022-05-27T03:28:50.924" v="2432" actId="1038"/>
          <ac:cxnSpMkLst>
            <pc:docMk/>
            <pc:sldMk cId="1622928407" sldId="489"/>
            <ac:cxnSpMk id="126" creationId="{92113D00-5A46-48A4-B0C0-6C9B9DFE0145}"/>
          </ac:cxnSpMkLst>
        </pc:cxnChg>
        <pc:cxnChg chg="add mod">
          <ac:chgData name="Yuichi Mori" userId="82ba0503-38e8-4f6a-b584-ee2f9a4321e5" providerId="ADAL" clId="{05FD0CB7-C055-4FFA-A97A-A5713293D720}" dt="2022-05-27T03:30:17.450" v="2482" actId="1076"/>
          <ac:cxnSpMkLst>
            <pc:docMk/>
            <pc:sldMk cId="1622928407" sldId="489"/>
            <ac:cxnSpMk id="134" creationId="{54C33245-7BF9-486A-8CDE-A8B760689E8C}"/>
          </ac:cxnSpMkLst>
        </pc:cxnChg>
        <pc:cxnChg chg="add mod">
          <ac:chgData name="Yuichi Mori" userId="82ba0503-38e8-4f6a-b584-ee2f9a4321e5" providerId="ADAL" clId="{05FD0CB7-C055-4FFA-A97A-A5713293D720}" dt="2022-05-27T03:30:23.436" v="2484" actId="1076"/>
          <ac:cxnSpMkLst>
            <pc:docMk/>
            <pc:sldMk cId="1622928407" sldId="489"/>
            <ac:cxnSpMk id="141" creationId="{22D91967-7704-AC41-E125-B63D85846971}"/>
          </ac:cxnSpMkLst>
        </pc:cxnChg>
      </pc:sldChg>
      <pc:sldChg chg="modSp add del mod">
        <pc:chgData name="Yuichi Mori" userId="82ba0503-38e8-4f6a-b584-ee2f9a4321e5" providerId="ADAL" clId="{05FD0CB7-C055-4FFA-A97A-A5713293D720}" dt="2022-05-27T03:13:45.553" v="2257" actId="47"/>
        <pc:sldMkLst>
          <pc:docMk/>
          <pc:sldMk cId="2198620915" sldId="489"/>
        </pc:sldMkLst>
        <pc:spChg chg="mod">
          <ac:chgData name="Yuichi Mori" userId="82ba0503-38e8-4f6a-b584-ee2f9a4321e5" providerId="ADAL" clId="{05FD0CB7-C055-4FFA-A97A-A5713293D720}" dt="2022-05-27T03:13:37.796" v="2256" actId="20577"/>
          <ac:spMkLst>
            <pc:docMk/>
            <pc:sldMk cId="2198620915" sldId="489"/>
            <ac:spMk id="4" creationId="{00000000-0000-0000-0000-000000000000}"/>
          </ac:spMkLst>
        </pc:spChg>
      </pc:sldChg>
      <pc:sldChg chg="addSp delSp modSp add mod ord">
        <pc:chgData name="Yuichi Mori" userId="82ba0503-38e8-4f6a-b584-ee2f9a4321e5" providerId="ADAL" clId="{05FD0CB7-C055-4FFA-A97A-A5713293D720}" dt="2022-05-27T11:27:55.493" v="3972" actId="478"/>
        <pc:sldMkLst>
          <pc:docMk/>
          <pc:sldMk cId="348948631" sldId="490"/>
        </pc:sldMkLst>
        <pc:spChg chg="add mod">
          <ac:chgData name="Yuichi Mori" userId="82ba0503-38e8-4f6a-b584-ee2f9a4321e5" providerId="ADAL" clId="{05FD0CB7-C055-4FFA-A97A-A5713293D720}" dt="2022-05-27T08:16:25.865" v="3100" actId="20577"/>
          <ac:spMkLst>
            <pc:docMk/>
            <pc:sldMk cId="348948631" sldId="490"/>
            <ac:spMk id="2" creationId="{E9BD795D-978C-ADCC-232A-73A8EF5C3125}"/>
          </ac:spMkLst>
        </pc:spChg>
        <pc:spChg chg="mod">
          <ac:chgData name="Yuichi Mori" userId="82ba0503-38e8-4f6a-b584-ee2f9a4321e5" providerId="ADAL" clId="{05FD0CB7-C055-4FFA-A97A-A5713293D720}" dt="2022-05-27T03:51:41.383" v="3012" actId="1076"/>
          <ac:spMkLst>
            <pc:docMk/>
            <pc:sldMk cId="348948631" sldId="490"/>
            <ac:spMk id="3" creationId="{5816BD55-3C8F-462C-9ECA-5685C61E7620}"/>
          </ac:spMkLst>
        </pc:spChg>
        <pc:spChg chg="mod">
          <ac:chgData name="Yuichi Mori" userId="82ba0503-38e8-4f6a-b584-ee2f9a4321e5" providerId="ADAL" clId="{05FD0CB7-C055-4FFA-A97A-A5713293D720}" dt="2022-05-27T03:38:05.884" v="2725" actId="20577"/>
          <ac:spMkLst>
            <pc:docMk/>
            <pc:sldMk cId="348948631" sldId="490"/>
            <ac:spMk id="4" creationId="{86F3DE3E-3F99-4305-B358-C53A2490F17B}"/>
          </ac:spMkLst>
        </pc:spChg>
        <pc:spChg chg="mod">
          <ac:chgData name="Yuichi Mori" userId="82ba0503-38e8-4f6a-b584-ee2f9a4321e5" providerId="ADAL" clId="{05FD0CB7-C055-4FFA-A97A-A5713293D720}" dt="2022-05-27T03:51:21.252" v="3010" actId="1076"/>
          <ac:spMkLst>
            <pc:docMk/>
            <pc:sldMk cId="348948631" sldId="490"/>
            <ac:spMk id="5" creationId="{0AB99358-A2F2-4FF7-B6D6-BF763C2FD8A8}"/>
          </ac:spMkLst>
        </pc:spChg>
        <pc:spChg chg="add mod">
          <ac:chgData name="Yuichi Mori" userId="82ba0503-38e8-4f6a-b584-ee2f9a4321e5" providerId="ADAL" clId="{05FD0CB7-C055-4FFA-A97A-A5713293D720}" dt="2022-05-27T08:16:33.146" v="3101" actId="1076"/>
          <ac:spMkLst>
            <pc:docMk/>
            <pc:sldMk cId="348948631" sldId="490"/>
            <ac:spMk id="6" creationId="{506D1607-EFBF-1A32-A1C6-3384A9C05418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8" creationId="{98A204A8-9DD7-4719-8BA7-9E4F5CC967B6}"/>
          </ac:spMkLst>
        </pc:spChg>
        <pc:spChg chg="mod">
          <ac:chgData name="Yuichi Mori" userId="82ba0503-38e8-4f6a-b584-ee2f9a4321e5" providerId="ADAL" clId="{05FD0CB7-C055-4FFA-A97A-A5713293D720}" dt="2022-05-27T03:50:07.692" v="2913" actId="1076"/>
          <ac:spMkLst>
            <pc:docMk/>
            <pc:sldMk cId="348948631" sldId="490"/>
            <ac:spMk id="10" creationId="{05A85364-C96D-4332-8399-9908F41166CE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8" creationId="{9D2FF863-5350-4164-A8DA-DC8C796574EE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0" creationId="{DF67D102-256A-407E-8E0E-76F170C6785C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3" creationId="{292DBA1D-FFF2-4663-AD17-93115694A11A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8" creationId="{DA275CE4-974D-4D19-9A2F-3C7740EC1CA2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86" creationId="{1C9E1227-A491-4CDF-A0BB-6CF786541C50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87" creationId="{786EA946-752B-4965-B87B-42DD4A2C3930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88" creationId="{79CC0E53-4FFD-4073-8E9B-02153D2C8D25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90" creationId="{3767298C-B3BC-4C4C-BBA4-C8262D38D135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91" creationId="{DF63EDF5-D31B-429C-BBC0-4DCF1E20EB09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92" creationId="{5A83D585-E95E-445A-B7AE-9A060A7A47BF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97" creationId="{0E72C35B-0F11-4FE2-9B4C-FE40F62547C0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98" creationId="{051BACAC-D7D5-4DBE-850E-017A70F5B542}"/>
          </ac:spMkLst>
        </pc:spChg>
        <pc:spChg chg="mod">
          <ac:chgData name="Yuichi Mori" userId="82ba0503-38e8-4f6a-b584-ee2f9a4321e5" providerId="ADAL" clId="{05FD0CB7-C055-4FFA-A97A-A5713293D720}" dt="2022-05-27T03:51:21.252" v="3010" actId="1076"/>
          <ac:spMkLst>
            <pc:docMk/>
            <pc:sldMk cId="348948631" sldId="490"/>
            <ac:spMk id="99" creationId="{B0DDC2CF-B09F-4930-B0AA-A3466F7C08FF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01" creationId="{AD551683-C42D-4869-B606-5AE408DFDEE3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02" creationId="{55228EC5-B674-49CA-9423-CDAADC13AE80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03" creationId="{4B41E966-837C-4E60-B2CD-68385907F442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13" creationId="{D30763E0-149C-4F4A-BFA6-1970641488AC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14" creationId="{56CFBAEF-1B98-4F5C-BCB1-EF63EBA09569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15" creationId="{E774E039-77B0-4E39-89D7-35CB448CF358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16" creationId="{66BFB0C9-0B12-4545-AC52-21E408F3EB1D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17" creationId="{7805E401-2A94-4EEC-A466-E4AF16624038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18" creationId="{043B4EFC-FD8E-4D2B-A58F-79A56E1C9D2C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19" creationId="{E973DB59-97F0-49A3-AFA0-BFED1B074CDE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20" creationId="{5F03E0F4-BDF3-42AA-B7A7-8823F47718F7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21" creationId="{D08EAF4E-AFF8-408E-A55A-A96A57F81579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22" creationId="{4FF9FEE7-346F-4F1F-A69D-57AD1363D672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23" creationId="{52B42BE8-8D21-4919-9F93-8B0501894ECB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24" creationId="{9DD83209-96A2-49A9-B676-1751CF24547C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25" creationId="{E9269540-6CA9-4022-A23D-467383D3EB05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26" creationId="{83D69ED8-2DAC-484F-9C40-0EC640ADEAAB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27" creationId="{B3EEC10E-B7FF-4D3A-9F2A-0838B0FB262A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28" creationId="{52116213-6DFE-4D17-AA6F-9644690BF133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29" creationId="{07E03F0C-486C-4915-A67A-95DC6A186C52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30" creationId="{38AE000E-D578-429A-8983-351B8C25C894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31" creationId="{80493834-6A19-4A4A-9711-DE54156DFBA2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33" creationId="{74BB3308-0BAB-4499-869E-0D94BE869FB9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34" creationId="{18F22EC7-B1DF-48AB-8585-2C5F0E702D1A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35" creationId="{3C89B4C0-6CDF-46FA-8FD3-16E803945D36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37" creationId="{2F004EAA-FA1D-4756-BCF8-47B004CCAC15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38" creationId="{A03B08FF-5171-AA0B-67F4-73B9C63E1EBB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39" creationId="{233E39A6-BC1A-C0A5-C3EE-8CA82145401A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40" creationId="{662F2560-FD7D-8EB8-2194-7EFA3BDD921E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41" creationId="{0872552B-9874-935C-8EEC-C83102E7E178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42" creationId="{77C4CFD4-4F47-627A-5407-677201F0893E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43" creationId="{06887888-EB85-149A-7475-16F8785500BB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44" creationId="{FC61317C-F9E8-A6A8-341C-5075152FB717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45" creationId="{367085E8-37FA-4755-CFB0-1D9B72E9E38C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46" creationId="{1BA61068-4C46-F070-7082-61CDBEE7F37E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47" creationId="{809D9F03-D6F0-BBD9-A5C7-20263CE3C2AD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48" creationId="{11322A1A-4A14-23FC-3AC4-29CD29EC9A82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49" creationId="{9711A583-F5A7-4A15-A8D5-1074AFF2503C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50" creationId="{5807B94E-EB8D-453E-9E79-2263735D86B5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51" creationId="{EAEB2FBB-0D72-4EDE-81C5-407AE5DA627A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52" creationId="{4E879DE5-F4B8-2B13-57F3-C54C3A005573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53" creationId="{0E3FBEE0-69DE-FE35-5B0B-AAAF0B354BC6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54" creationId="{DBB70161-8876-709E-0A3F-6CE0B153162A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55" creationId="{A280A203-C5D0-445A-1F39-BFFA87C76D67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56" creationId="{255BEF9B-CEB8-2722-A8D8-D4896FAC7BA1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57" creationId="{5DFD32C5-B435-989D-FBBC-DBA74036FE00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58" creationId="{3234D1C5-BABA-C731-5D2F-E4AA3D3AD845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59" creationId="{E94D74D6-9590-5114-B492-5A48905C5260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60" creationId="{BD7455B4-7004-73D8-8C85-1DCB2108323E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61" creationId="{471A498E-A7B6-E173-E825-EBE7221B2939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62" creationId="{052F5CD1-F95C-098B-6553-173309DE11CE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63" creationId="{91538164-BD4F-42A0-F24A-581315CD0AFC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64" creationId="{5B66CB26-6ED2-DF1F-8DD3-B2FEF38E88CB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65" creationId="{AADE85FA-B4EE-DB57-444F-620B8B241672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66" creationId="{9F01E0F2-701A-819C-A070-21DBAAB8F6BE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67" creationId="{B0ADA7C4-2D62-E9B4-AD35-D31C66104C87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68" creationId="{8041E6D4-19AC-E428-536F-0ECB3E7871D5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69" creationId="{EA4819A9-49A5-19AC-2AEB-3ADFC3F7E141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172" creationId="{28251965-7ACC-95D9-9395-F23F1CEDEE3D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173" creationId="{7FD3C7CC-539F-3EFA-242C-47B060CD38AE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174" creationId="{38B32285-3499-D289-FACB-4EAC171A7F12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175" creationId="{665C01A8-22E3-86FD-DFAD-15DF27431525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176" creationId="{3771FBD7-A0DE-35D0-78D4-0418E43B11EE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177" creationId="{16216A9D-22D9-6134-7BDB-AEDD4A24A9E8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178" creationId="{756595A0-84E7-6A9E-12F3-2961CD0818B9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179" creationId="{20349FE5-A265-DA37-8D1D-8E99B6D4D98D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180" creationId="{CC0B3B96-1491-646C-098E-160B561A6FF4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181" creationId="{9C4FB235-8FA8-7899-079D-4744F198EF2A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182" creationId="{1F80EA0B-A804-B3E9-C27C-49FA3F60AE39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183" creationId="{ED07D616-8C6B-CE51-4D2F-BBC3209C9829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84" creationId="{700CCABB-3296-1836-16B9-4AF4C506B624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85" creationId="{650E2435-526D-118E-F3CB-2778E168DAB9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86" creationId="{D22169CF-AF55-D486-EBA3-A37BB820DACB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187" creationId="{26FAEE4D-D3AC-AB5A-909B-3EA1D34A0154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188" creationId="{36DA284C-3007-B042-6738-6905F9B40CEC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189" creationId="{17F865E8-31C6-6242-A8C5-4EF8198B942F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190" creationId="{596FB62C-219F-6233-97BE-3CACEFE8BAA8}"/>
          </ac:spMkLst>
        </pc:spChg>
        <pc:spChg chg="del">
          <ac:chgData name="Yuichi Mori" userId="82ba0503-38e8-4f6a-b584-ee2f9a4321e5" providerId="ADAL" clId="{05FD0CB7-C055-4FFA-A97A-A5713293D720}" dt="2022-05-27T03:36:18.021" v="2612" actId="478"/>
          <ac:spMkLst>
            <pc:docMk/>
            <pc:sldMk cId="348948631" sldId="490"/>
            <ac:spMk id="191" creationId="{00E9E7CE-B52D-93F1-82F5-A2BF26C0ABA2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192" creationId="{9D5126EF-3815-1A7E-A7FC-06CB364673F0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199" creationId="{FBBBA6C1-747B-4D35-AC75-CC27000C7027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00" creationId="{70584A72-5755-4F35-801C-0C16E26212C6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01" creationId="{A25C210A-956D-4516-9907-DD7711769503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02" creationId="{CB97A259-2959-4E3F-BFD1-BD2FABBBFB51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03" creationId="{4B24A610-C4B8-4B84-A74E-E96CD5FE5B54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04" creationId="{C276E6C5-B637-4962-A1FB-6387BA191313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05" creationId="{83023686-FCAF-4728-983F-5E7429698753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06" creationId="{31D9C4F5-4B58-4138-A1A5-46A37A4C9094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07" creationId="{E7E21B7B-2833-438B-8365-E40C836CF19E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08" creationId="{4A59B212-8B4B-4D5A-B936-4CBC45FC8D2F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09" creationId="{E3AA6172-6659-4AFC-976E-AC0F9C5E5636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10" creationId="{08D4095F-3943-49C6-855E-A0B81A6EA97C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11" creationId="{B1220E2F-E17D-4A4D-8205-3549264F5D7F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12" creationId="{418F872F-F977-4BCE-8B68-F900B61C9276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13" creationId="{820B9366-F6E9-4D1D-BDBB-3FF3B16E7351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14" creationId="{B5A6B7EE-44AC-4858-829F-7825F599EA81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15" creationId="{062CF072-91AD-4298-B2A8-F03E8BE42665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16" creationId="{96340F81-5CEC-48E7-94A3-02F039368E02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17" creationId="{77C91F1A-0B8B-40D1-83B8-C4243C8EC04C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18" creationId="{A6683F75-3ECA-40D1-B28B-DBE3F8577925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19" creationId="{FA8A2F6A-3A7F-40EF-8DBD-305B8A4A9B0F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20" creationId="{A237E4F4-84BC-4603-AC5C-4474FD0E28A1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21" creationId="{61D9FB30-7340-4697-84A1-8C7BB48E9961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22" creationId="{EEAEE95E-04C6-49AE-9A28-6BD1E202F5CE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23" creationId="{02D814E9-6FB0-4B4B-8D0A-35A9F90221AA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24" creationId="{7D26F8B4-35BF-4861-B838-DE704EC428CB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25" creationId="{41C2F14E-7449-43A1-AEBA-57FAF989F9E8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26" creationId="{432E834D-6E74-43DD-828A-68DCD037CD7F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27" creationId="{4447DF12-2010-48E8-AD4F-FD3402D14BBA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28" creationId="{CFE8E3B7-CEAB-4BBC-B015-AAE1F3D1802C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43" creationId="{D0477A68-1473-4FEC-B043-F19537FF2FF3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44" creationId="{6587243C-EC97-4788-B57F-CC7F0C0C2847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45" creationId="{5D1899CA-38DF-4293-AFED-1CC1A36A05F0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46" creationId="{CD8CA7F6-A478-4A2C-B5C4-377261EDBAAE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47" creationId="{08294EB5-BBFE-431D-83FA-2CE894B33DD1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48" creationId="{2B9B1549-CD1E-4B75-8940-B115E6C301B4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49" creationId="{FEC213D9-CFDC-48D2-9BCD-3F801FBAE4A4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50" creationId="{5F372BC9-499E-499D-9467-1C64D6484B82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52" creationId="{4D6A70FE-EC9B-46A8-8936-754792237E94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53" creationId="{89776480-B1CC-4F4E-A6CA-21E2700871D7}"/>
          </ac:spMkLst>
        </pc:spChg>
        <pc:spChg chg="mod">
          <ac:chgData name="Yuichi Mori" userId="82ba0503-38e8-4f6a-b584-ee2f9a4321e5" providerId="ADAL" clId="{05FD0CB7-C055-4FFA-A97A-A5713293D720}" dt="2022-05-27T03:38:22.067" v="2734" actId="1035"/>
          <ac:spMkLst>
            <pc:docMk/>
            <pc:sldMk cId="348948631" sldId="490"/>
            <ac:spMk id="254" creationId="{15687650-825F-402D-A417-C6581B4AC07D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257" creationId="{E6B66EF0-FE67-4C7A-0D57-82EC06EBA23F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258" creationId="{C2294E99-0865-0EEB-E08B-18DC25E05120}"/>
          </ac:spMkLst>
        </pc:spChg>
        <pc:spChg chg="mod">
          <ac:chgData name="Yuichi Mori" userId="82ba0503-38e8-4f6a-b584-ee2f9a4321e5" providerId="ADAL" clId="{05FD0CB7-C055-4FFA-A97A-A5713293D720}" dt="2022-05-27T03:40:39.406" v="2796" actId="1076"/>
          <ac:spMkLst>
            <pc:docMk/>
            <pc:sldMk cId="348948631" sldId="490"/>
            <ac:spMk id="260" creationId="{DEB350E0-AB1A-472B-8C1F-56C3595A5D3A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261" creationId="{389A9B99-C8C4-C852-3613-CCC803FE50EC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264" creationId="{201D065D-5B76-1E5D-860C-A03FEDB66145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266" creationId="{58CB93FC-14DB-28FC-95EE-11619B65763B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267" creationId="{29545E22-257B-FF6C-5714-0BD3DE6EC6B5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268" creationId="{AE2A1BC3-7BCC-1934-94C8-EF79A8FEEBE3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269" creationId="{28D3497A-A594-8EAC-5307-2DA921AC1B55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270" creationId="{40268D0F-6CF2-0766-5581-04C85AF157B4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271" creationId="{7E9A115E-BD9C-2379-1D2F-820E976C4030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272" creationId="{02606545-9750-44B0-176D-42FB5DBE04EB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273" creationId="{5E7E8383-641B-F024-C322-0FA19543B606}"/>
          </ac:spMkLst>
        </pc:spChg>
        <pc:spChg chg="add mod">
          <ac:chgData name="Yuichi Mori" userId="82ba0503-38e8-4f6a-b584-ee2f9a4321e5" providerId="ADAL" clId="{05FD0CB7-C055-4FFA-A97A-A5713293D720}" dt="2022-05-27T11:27:14.735" v="3966" actId="164"/>
          <ac:spMkLst>
            <pc:docMk/>
            <pc:sldMk cId="348948631" sldId="490"/>
            <ac:spMk id="274" creationId="{8F123692-AA8F-DFD8-1961-989688E8DCA6}"/>
          </ac:spMkLst>
        </pc:spChg>
        <pc:spChg chg="add del mod">
          <ac:chgData name="Yuichi Mori" userId="82ba0503-38e8-4f6a-b584-ee2f9a4321e5" providerId="ADAL" clId="{05FD0CB7-C055-4FFA-A97A-A5713293D720}" dt="2022-05-27T11:27:26.773" v="3969" actId="478"/>
          <ac:spMkLst>
            <pc:docMk/>
            <pc:sldMk cId="348948631" sldId="490"/>
            <ac:spMk id="287" creationId="{49EE9CCF-3E93-8F5B-EE63-D235B5001CDD}"/>
          </ac:spMkLst>
        </pc:spChg>
        <pc:grpChg chg="add del mod">
          <ac:chgData name="Yuichi Mori" userId="82ba0503-38e8-4f6a-b584-ee2f9a4321e5" providerId="ADAL" clId="{05FD0CB7-C055-4FFA-A97A-A5713293D720}" dt="2022-05-27T11:27:55.493" v="3972" actId="478"/>
          <ac:grpSpMkLst>
            <pc:docMk/>
            <pc:sldMk cId="348948631" sldId="490"/>
            <ac:grpSpMk id="7" creationId="{1A3AC39D-BE0E-42A6-CB71-128179F844CF}"/>
          </ac:grpSpMkLst>
        </pc:grpChg>
        <pc:cxnChg chg="del">
          <ac:chgData name="Yuichi Mori" userId="82ba0503-38e8-4f6a-b584-ee2f9a4321e5" providerId="ADAL" clId="{05FD0CB7-C055-4FFA-A97A-A5713293D720}" dt="2022-05-27T03:36:18.021" v="2612" actId="478"/>
          <ac:cxnSpMkLst>
            <pc:docMk/>
            <pc:sldMk cId="348948631" sldId="490"/>
            <ac:cxnSpMk id="12" creationId="{1CF29789-4EE0-40AD-4BD6-0E6E88DD7B0A}"/>
          </ac:cxnSpMkLst>
        </pc:cxnChg>
        <pc:cxnChg chg="mod">
          <ac:chgData name="Yuichi Mori" userId="82ba0503-38e8-4f6a-b584-ee2f9a4321e5" providerId="ADAL" clId="{05FD0CB7-C055-4FFA-A97A-A5713293D720}" dt="2022-05-27T03:38:22.067" v="2734" actId="1035"/>
          <ac:cxnSpMkLst>
            <pc:docMk/>
            <pc:sldMk cId="348948631" sldId="490"/>
            <ac:cxnSpMk id="14" creationId="{CDBFF83B-2BE7-41AF-A2F2-D765696708A1}"/>
          </ac:cxnSpMkLst>
        </pc:cxnChg>
        <pc:cxnChg chg="mod">
          <ac:chgData name="Yuichi Mori" userId="82ba0503-38e8-4f6a-b584-ee2f9a4321e5" providerId="ADAL" clId="{05FD0CB7-C055-4FFA-A97A-A5713293D720}" dt="2022-05-27T03:38:22.067" v="2734" actId="1035"/>
          <ac:cxnSpMkLst>
            <pc:docMk/>
            <pc:sldMk cId="348948631" sldId="490"/>
            <ac:cxnSpMk id="19" creationId="{38250C87-59DA-4FFF-A664-D0549E68B729}"/>
          </ac:cxnSpMkLst>
        </pc:cxnChg>
        <pc:cxnChg chg="mod">
          <ac:chgData name="Yuichi Mori" userId="82ba0503-38e8-4f6a-b584-ee2f9a4321e5" providerId="ADAL" clId="{05FD0CB7-C055-4FFA-A97A-A5713293D720}" dt="2022-05-27T03:38:22.067" v="2734" actId="1035"/>
          <ac:cxnSpMkLst>
            <pc:docMk/>
            <pc:sldMk cId="348948631" sldId="490"/>
            <ac:cxnSpMk id="25" creationId="{9C5D1F36-3DC5-4DAF-9ED0-06FEA7EA5695}"/>
          </ac:cxnSpMkLst>
        </pc:cxnChg>
        <pc:cxnChg chg="mod">
          <ac:chgData name="Yuichi Mori" userId="82ba0503-38e8-4f6a-b584-ee2f9a4321e5" providerId="ADAL" clId="{05FD0CB7-C055-4FFA-A97A-A5713293D720}" dt="2022-05-27T03:38:22.067" v="2734" actId="1035"/>
          <ac:cxnSpMkLst>
            <pc:docMk/>
            <pc:sldMk cId="348948631" sldId="490"/>
            <ac:cxnSpMk id="132" creationId="{BE45C162-0C49-41A2-B7F3-E5BAEA6CBAE1}"/>
          </ac:cxnSpMkLst>
        </pc:cxnChg>
        <pc:cxnChg chg="mod">
          <ac:chgData name="Yuichi Mori" userId="82ba0503-38e8-4f6a-b584-ee2f9a4321e5" providerId="ADAL" clId="{05FD0CB7-C055-4FFA-A97A-A5713293D720}" dt="2022-05-27T03:38:22.067" v="2734" actId="1035"/>
          <ac:cxnSpMkLst>
            <pc:docMk/>
            <pc:sldMk cId="348948631" sldId="490"/>
            <ac:cxnSpMk id="136" creationId="{4A9BE5BC-DCB0-4A3E-B8E7-65A275B60F58}"/>
          </ac:cxnSpMkLst>
        </pc:cxnChg>
        <pc:cxnChg chg="del mod">
          <ac:chgData name="Yuichi Mori" userId="82ba0503-38e8-4f6a-b584-ee2f9a4321e5" providerId="ADAL" clId="{05FD0CB7-C055-4FFA-A97A-A5713293D720}" dt="2022-05-27T03:36:18.021" v="2612" actId="478"/>
          <ac:cxnSpMkLst>
            <pc:docMk/>
            <pc:sldMk cId="348948631" sldId="490"/>
            <ac:cxnSpMk id="170" creationId="{AFBA758D-312C-2D78-4E35-702B5FC5109E}"/>
          </ac:cxnSpMkLst>
        </pc:cxnChg>
        <pc:cxnChg chg="del">
          <ac:chgData name="Yuichi Mori" userId="82ba0503-38e8-4f6a-b584-ee2f9a4321e5" providerId="ADAL" clId="{05FD0CB7-C055-4FFA-A97A-A5713293D720}" dt="2022-05-27T03:36:18.021" v="2612" actId="478"/>
          <ac:cxnSpMkLst>
            <pc:docMk/>
            <pc:sldMk cId="348948631" sldId="490"/>
            <ac:cxnSpMk id="171" creationId="{F89BBBCD-87AA-C845-78C0-43ACBD64D8BA}"/>
          </ac:cxnSpMkLst>
        </pc:cxnChg>
        <pc:cxnChg chg="del">
          <ac:chgData name="Yuichi Mori" userId="82ba0503-38e8-4f6a-b584-ee2f9a4321e5" providerId="ADAL" clId="{05FD0CB7-C055-4FFA-A97A-A5713293D720}" dt="2022-05-27T03:36:18.021" v="2612" actId="478"/>
          <ac:cxnSpMkLst>
            <pc:docMk/>
            <pc:sldMk cId="348948631" sldId="490"/>
            <ac:cxnSpMk id="193" creationId="{B4830E47-A447-387F-2DF2-CB8D2D9E07E4}"/>
          </ac:cxnSpMkLst>
        </pc:cxnChg>
        <pc:cxnChg chg="del">
          <ac:chgData name="Yuichi Mori" userId="82ba0503-38e8-4f6a-b584-ee2f9a4321e5" providerId="ADAL" clId="{05FD0CB7-C055-4FFA-A97A-A5713293D720}" dt="2022-05-27T03:36:18.021" v="2612" actId="478"/>
          <ac:cxnSpMkLst>
            <pc:docMk/>
            <pc:sldMk cId="348948631" sldId="490"/>
            <ac:cxnSpMk id="194" creationId="{1A17BFF3-35EB-A987-4031-6D1B0610AFB1}"/>
          </ac:cxnSpMkLst>
        </pc:cxnChg>
        <pc:cxnChg chg="del">
          <ac:chgData name="Yuichi Mori" userId="82ba0503-38e8-4f6a-b584-ee2f9a4321e5" providerId="ADAL" clId="{05FD0CB7-C055-4FFA-A97A-A5713293D720}" dt="2022-05-27T03:36:18.021" v="2612" actId="478"/>
          <ac:cxnSpMkLst>
            <pc:docMk/>
            <pc:sldMk cId="348948631" sldId="490"/>
            <ac:cxnSpMk id="195" creationId="{2C1CFB28-FCDA-9FC8-ED15-CF1D868ED6C3}"/>
          </ac:cxnSpMkLst>
        </pc:cxnChg>
        <pc:cxnChg chg="del">
          <ac:chgData name="Yuichi Mori" userId="82ba0503-38e8-4f6a-b584-ee2f9a4321e5" providerId="ADAL" clId="{05FD0CB7-C055-4FFA-A97A-A5713293D720}" dt="2022-05-27T03:36:18.021" v="2612" actId="478"/>
          <ac:cxnSpMkLst>
            <pc:docMk/>
            <pc:sldMk cId="348948631" sldId="490"/>
            <ac:cxnSpMk id="196" creationId="{3F45A3F0-37BD-80B7-6040-952D2FFDA45F}"/>
          </ac:cxnSpMkLst>
        </pc:cxnChg>
        <pc:cxnChg chg="del">
          <ac:chgData name="Yuichi Mori" userId="82ba0503-38e8-4f6a-b584-ee2f9a4321e5" providerId="ADAL" clId="{05FD0CB7-C055-4FFA-A97A-A5713293D720}" dt="2022-05-27T03:36:18.021" v="2612" actId="478"/>
          <ac:cxnSpMkLst>
            <pc:docMk/>
            <pc:sldMk cId="348948631" sldId="490"/>
            <ac:cxnSpMk id="197" creationId="{5A1A5EF3-7BC5-A40A-02B1-CB30E0655231}"/>
          </ac:cxnSpMkLst>
        </pc:cxnChg>
        <pc:cxnChg chg="del">
          <ac:chgData name="Yuichi Mori" userId="82ba0503-38e8-4f6a-b584-ee2f9a4321e5" providerId="ADAL" clId="{05FD0CB7-C055-4FFA-A97A-A5713293D720}" dt="2022-05-27T03:36:18.021" v="2612" actId="478"/>
          <ac:cxnSpMkLst>
            <pc:docMk/>
            <pc:sldMk cId="348948631" sldId="490"/>
            <ac:cxnSpMk id="198" creationId="{75A9E27D-5F69-A87F-9A0E-473A2BBACAAD}"/>
          </ac:cxnSpMkLst>
        </pc:cxnChg>
        <pc:cxnChg chg="mod">
          <ac:chgData name="Yuichi Mori" userId="82ba0503-38e8-4f6a-b584-ee2f9a4321e5" providerId="ADAL" clId="{05FD0CB7-C055-4FFA-A97A-A5713293D720}" dt="2022-05-27T03:38:22.067" v="2734" actId="1035"/>
          <ac:cxnSpMkLst>
            <pc:docMk/>
            <pc:sldMk cId="348948631" sldId="490"/>
            <ac:cxnSpMk id="229" creationId="{8C7B5618-11DD-4703-BA2A-E798DB99C0B8}"/>
          </ac:cxnSpMkLst>
        </pc:cxnChg>
        <pc:cxnChg chg="mod">
          <ac:chgData name="Yuichi Mori" userId="82ba0503-38e8-4f6a-b584-ee2f9a4321e5" providerId="ADAL" clId="{05FD0CB7-C055-4FFA-A97A-A5713293D720}" dt="2022-05-27T03:38:22.067" v="2734" actId="1035"/>
          <ac:cxnSpMkLst>
            <pc:docMk/>
            <pc:sldMk cId="348948631" sldId="490"/>
            <ac:cxnSpMk id="230" creationId="{0ED8DE66-9044-44E0-912C-CD7245315713}"/>
          </ac:cxnSpMkLst>
        </pc:cxnChg>
        <pc:cxnChg chg="mod">
          <ac:chgData name="Yuichi Mori" userId="82ba0503-38e8-4f6a-b584-ee2f9a4321e5" providerId="ADAL" clId="{05FD0CB7-C055-4FFA-A97A-A5713293D720}" dt="2022-05-27T03:38:22.067" v="2734" actId="1035"/>
          <ac:cxnSpMkLst>
            <pc:docMk/>
            <pc:sldMk cId="348948631" sldId="490"/>
            <ac:cxnSpMk id="231" creationId="{68EDA57F-5DB1-4A33-A2A0-36369B6C7EAF}"/>
          </ac:cxnSpMkLst>
        </pc:cxnChg>
        <pc:cxnChg chg="mod">
          <ac:chgData name="Yuichi Mori" userId="82ba0503-38e8-4f6a-b584-ee2f9a4321e5" providerId="ADAL" clId="{05FD0CB7-C055-4FFA-A97A-A5713293D720}" dt="2022-05-27T03:38:22.067" v="2734" actId="1035"/>
          <ac:cxnSpMkLst>
            <pc:docMk/>
            <pc:sldMk cId="348948631" sldId="490"/>
            <ac:cxnSpMk id="232" creationId="{1BEEB6DB-0E4C-4878-AD3D-1ED6F4A93570}"/>
          </ac:cxnSpMkLst>
        </pc:cxnChg>
        <pc:cxnChg chg="mod">
          <ac:chgData name="Yuichi Mori" userId="82ba0503-38e8-4f6a-b584-ee2f9a4321e5" providerId="ADAL" clId="{05FD0CB7-C055-4FFA-A97A-A5713293D720}" dt="2022-05-27T03:38:22.067" v="2734" actId="1035"/>
          <ac:cxnSpMkLst>
            <pc:docMk/>
            <pc:sldMk cId="348948631" sldId="490"/>
            <ac:cxnSpMk id="233" creationId="{56CDC5F7-860C-4558-9467-A4F309AAE2DE}"/>
          </ac:cxnSpMkLst>
        </pc:cxnChg>
        <pc:cxnChg chg="mod">
          <ac:chgData name="Yuichi Mori" userId="82ba0503-38e8-4f6a-b584-ee2f9a4321e5" providerId="ADAL" clId="{05FD0CB7-C055-4FFA-A97A-A5713293D720}" dt="2022-05-27T03:38:22.067" v="2734" actId="1035"/>
          <ac:cxnSpMkLst>
            <pc:docMk/>
            <pc:sldMk cId="348948631" sldId="490"/>
            <ac:cxnSpMk id="234" creationId="{0D8087C1-8FA4-4F6A-BF54-1A272D0F7942}"/>
          </ac:cxnSpMkLst>
        </pc:cxnChg>
        <pc:cxnChg chg="mod">
          <ac:chgData name="Yuichi Mori" userId="82ba0503-38e8-4f6a-b584-ee2f9a4321e5" providerId="ADAL" clId="{05FD0CB7-C055-4FFA-A97A-A5713293D720}" dt="2022-05-27T03:38:22.067" v="2734" actId="1035"/>
          <ac:cxnSpMkLst>
            <pc:docMk/>
            <pc:sldMk cId="348948631" sldId="490"/>
            <ac:cxnSpMk id="235" creationId="{16124368-278E-45C0-BFD8-DF8C1E77DB58}"/>
          </ac:cxnSpMkLst>
        </pc:cxnChg>
        <pc:cxnChg chg="mod">
          <ac:chgData name="Yuichi Mori" userId="82ba0503-38e8-4f6a-b584-ee2f9a4321e5" providerId="ADAL" clId="{05FD0CB7-C055-4FFA-A97A-A5713293D720}" dt="2022-05-27T03:38:22.067" v="2734" actId="1035"/>
          <ac:cxnSpMkLst>
            <pc:docMk/>
            <pc:sldMk cId="348948631" sldId="490"/>
            <ac:cxnSpMk id="236" creationId="{4B3D44E7-CA58-4CF7-8781-9DF67C6998C8}"/>
          </ac:cxnSpMkLst>
        </pc:cxnChg>
        <pc:cxnChg chg="mod">
          <ac:chgData name="Yuichi Mori" userId="82ba0503-38e8-4f6a-b584-ee2f9a4321e5" providerId="ADAL" clId="{05FD0CB7-C055-4FFA-A97A-A5713293D720}" dt="2022-05-27T03:38:22.067" v="2734" actId="1035"/>
          <ac:cxnSpMkLst>
            <pc:docMk/>
            <pc:sldMk cId="348948631" sldId="490"/>
            <ac:cxnSpMk id="237" creationId="{E3ACFCAD-AD5A-4B25-94C4-A27B33731990}"/>
          </ac:cxnSpMkLst>
        </pc:cxnChg>
        <pc:cxnChg chg="mod">
          <ac:chgData name="Yuichi Mori" userId="82ba0503-38e8-4f6a-b584-ee2f9a4321e5" providerId="ADAL" clId="{05FD0CB7-C055-4FFA-A97A-A5713293D720}" dt="2022-05-27T03:38:22.067" v="2734" actId="1035"/>
          <ac:cxnSpMkLst>
            <pc:docMk/>
            <pc:sldMk cId="348948631" sldId="490"/>
            <ac:cxnSpMk id="238" creationId="{B372C75B-08E7-4587-9B37-3D58DC577190}"/>
          </ac:cxnSpMkLst>
        </pc:cxnChg>
        <pc:cxnChg chg="mod">
          <ac:chgData name="Yuichi Mori" userId="82ba0503-38e8-4f6a-b584-ee2f9a4321e5" providerId="ADAL" clId="{05FD0CB7-C055-4FFA-A97A-A5713293D720}" dt="2022-05-27T03:38:22.067" v="2734" actId="1035"/>
          <ac:cxnSpMkLst>
            <pc:docMk/>
            <pc:sldMk cId="348948631" sldId="490"/>
            <ac:cxnSpMk id="239" creationId="{571252AF-2779-444A-93B5-E44F40B4F3FD}"/>
          </ac:cxnSpMkLst>
        </pc:cxnChg>
        <pc:cxnChg chg="mod">
          <ac:chgData name="Yuichi Mori" userId="82ba0503-38e8-4f6a-b584-ee2f9a4321e5" providerId="ADAL" clId="{05FD0CB7-C055-4FFA-A97A-A5713293D720}" dt="2022-05-27T03:38:22.067" v="2734" actId="1035"/>
          <ac:cxnSpMkLst>
            <pc:docMk/>
            <pc:sldMk cId="348948631" sldId="490"/>
            <ac:cxnSpMk id="240" creationId="{B4B1896A-394D-4E67-9E00-9530BC368CA6}"/>
          </ac:cxnSpMkLst>
        </pc:cxnChg>
        <pc:cxnChg chg="mod">
          <ac:chgData name="Yuichi Mori" userId="82ba0503-38e8-4f6a-b584-ee2f9a4321e5" providerId="ADAL" clId="{05FD0CB7-C055-4FFA-A97A-A5713293D720}" dt="2022-05-27T03:38:22.067" v="2734" actId="1035"/>
          <ac:cxnSpMkLst>
            <pc:docMk/>
            <pc:sldMk cId="348948631" sldId="490"/>
            <ac:cxnSpMk id="241" creationId="{EA2CB33F-3DE8-4CFA-B891-958677D5B4C7}"/>
          </ac:cxnSpMkLst>
        </pc:cxnChg>
        <pc:cxnChg chg="mod">
          <ac:chgData name="Yuichi Mori" userId="82ba0503-38e8-4f6a-b584-ee2f9a4321e5" providerId="ADAL" clId="{05FD0CB7-C055-4FFA-A97A-A5713293D720}" dt="2022-05-27T03:38:22.067" v="2734" actId="1035"/>
          <ac:cxnSpMkLst>
            <pc:docMk/>
            <pc:sldMk cId="348948631" sldId="490"/>
            <ac:cxnSpMk id="242" creationId="{7D8FAA48-3B3F-4DE2-87CF-5E04D28EA0B1}"/>
          </ac:cxnSpMkLst>
        </pc:cxnChg>
        <pc:cxnChg chg="mod">
          <ac:chgData name="Yuichi Mori" userId="82ba0503-38e8-4f6a-b584-ee2f9a4321e5" providerId="ADAL" clId="{05FD0CB7-C055-4FFA-A97A-A5713293D720}" dt="2022-05-27T03:38:22.067" v="2734" actId="1035"/>
          <ac:cxnSpMkLst>
            <pc:docMk/>
            <pc:sldMk cId="348948631" sldId="490"/>
            <ac:cxnSpMk id="251" creationId="{229EF8D9-E52B-472B-8C79-58803CE89DBB}"/>
          </ac:cxnSpMkLst>
        </pc:cxnChg>
        <pc:cxnChg chg="del">
          <ac:chgData name="Yuichi Mori" userId="82ba0503-38e8-4f6a-b584-ee2f9a4321e5" providerId="ADAL" clId="{05FD0CB7-C055-4FFA-A97A-A5713293D720}" dt="2022-05-27T03:36:18.021" v="2612" actId="478"/>
          <ac:cxnSpMkLst>
            <pc:docMk/>
            <pc:sldMk cId="348948631" sldId="490"/>
            <ac:cxnSpMk id="255" creationId="{AFD761C2-C00E-A1E0-C92F-7FA5F3DF868C}"/>
          </ac:cxnSpMkLst>
        </pc:cxnChg>
        <pc:cxnChg chg="del">
          <ac:chgData name="Yuichi Mori" userId="82ba0503-38e8-4f6a-b584-ee2f9a4321e5" providerId="ADAL" clId="{05FD0CB7-C055-4FFA-A97A-A5713293D720}" dt="2022-05-27T03:36:18.021" v="2612" actId="478"/>
          <ac:cxnSpMkLst>
            <pc:docMk/>
            <pc:sldMk cId="348948631" sldId="490"/>
            <ac:cxnSpMk id="256" creationId="{52FDE2E6-FC11-E7C4-91B3-738AE5601EDB}"/>
          </ac:cxnSpMkLst>
        </pc:cxnChg>
        <pc:cxnChg chg="del">
          <ac:chgData name="Yuichi Mori" userId="82ba0503-38e8-4f6a-b584-ee2f9a4321e5" providerId="ADAL" clId="{05FD0CB7-C055-4FFA-A97A-A5713293D720}" dt="2022-05-27T03:36:18.021" v="2612" actId="478"/>
          <ac:cxnSpMkLst>
            <pc:docMk/>
            <pc:sldMk cId="348948631" sldId="490"/>
            <ac:cxnSpMk id="259" creationId="{94375702-152A-6980-FA7E-DB419D97C31F}"/>
          </ac:cxnSpMkLst>
        </pc:cxnChg>
        <pc:cxnChg chg="del">
          <ac:chgData name="Yuichi Mori" userId="82ba0503-38e8-4f6a-b584-ee2f9a4321e5" providerId="ADAL" clId="{05FD0CB7-C055-4FFA-A97A-A5713293D720}" dt="2022-05-27T03:36:18.021" v="2612" actId="478"/>
          <ac:cxnSpMkLst>
            <pc:docMk/>
            <pc:sldMk cId="348948631" sldId="490"/>
            <ac:cxnSpMk id="262" creationId="{5FFD2534-A073-7AC9-4EC0-9336D791964E}"/>
          </ac:cxnSpMkLst>
        </pc:cxnChg>
        <pc:cxnChg chg="del">
          <ac:chgData name="Yuichi Mori" userId="82ba0503-38e8-4f6a-b584-ee2f9a4321e5" providerId="ADAL" clId="{05FD0CB7-C055-4FFA-A97A-A5713293D720}" dt="2022-05-27T03:36:18.021" v="2612" actId="478"/>
          <ac:cxnSpMkLst>
            <pc:docMk/>
            <pc:sldMk cId="348948631" sldId="490"/>
            <ac:cxnSpMk id="263" creationId="{8110BEC3-F32A-7D40-94DE-80604CF9EF42}"/>
          </ac:cxnSpMkLst>
        </pc:cxnChg>
        <pc:cxnChg chg="add mod">
          <ac:chgData name="Yuichi Mori" userId="82ba0503-38e8-4f6a-b584-ee2f9a4321e5" providerId="ADAL" clId="{05FD0CB7-C055-4FFA-A97A-A5713293D720}" dt="2022-05-27T11:27:14.735" v="3966" actId="164"/>
          <ac:cxnSpMkLst>
            <pc:docMk/>
            <pc:sldMk cId="348948631" sldId="490"/>
            <ac:cxnSpMk id="275" creationId="{2B7D48A3-8F26-4596-3106-44947001A3D5}"/>
          </ac:cxnSpMkLst>
        </pc:cxnChg>
        <pc:cxnChg chg="add mod">
          <ac:chgData name="Yuichi Mori" userId="82ba0503-38e8-4f6a-b584-ee2f9a4321e5" providerId="ADAL" clId="{05FD0CB7-C055-4FFA-A97A-A5713293D720}" dt="2022-05-27T11:27:14.735" v="3966" actId="164"/>
          <ac:cxnSpMkLst>
            <pc:docMk/>
            <pc:sldMk cId="348948631" sldId="490"/>
            <ac:cxnSpMk id="276" creationId="{01739350-EA7C-66B2-D116-461DE26155C9}"/>
          </ac:cxnSpMkLst>
        </pc:cxnChg>
        <pc:cxnChg chg="add mod">
          <ac:chgData name="Yuichi Mori" userId="82ba0503-38e8-4f6a-b584-ee2f9a4321e5" providerId="ADAL" clId="{05FD0CB7-C055-4FFA-A97A-A5713293D720}" dt="2022-05-27T11:27:14.735" v="3966" actId="164"/>
          <ac:cxnSpMkLst>
            <pc:docMk/>
            <pc:sldMk cId="348948631" sldId="490"/>
            <ac:cxnSpMk id="277" creationId="{D35AC1DD-C749-57FF-A222-4D8A255D04C4}"/>
          </ac:cxnSpMkLst>
        </pc:cxnChg>
        <pc:cxnChg chg="add mod">
          <ac:chgData name="Yuichi Mori" userId="82ba0503-38e8-4f6a-b584-ee2f9a4321e5" providerId="ADAL" clId="{05FD0CB7-C055-4FFA-A97A-A5713293D720}" dt="2022-05-27T11:27:14.735" v="3966" actId="164"/>
          <ac:cxnSpMkLst>
            <pc:docMk/>
            <pc:sldMk cId="348948631" sldId="490"/>
            <ac:cxnSpMk id="278" creationId="{2DC3A545-92F8-3B15-301E-06974AFFD416}"/>
          </ac:cxnSpMkLst>
        </pc:cxnChg>
        <pc:cxnChg chg="add mod">
          <ac:chgData name="Yuichi Mori" userId="82ba0503-38e8-4f6a-b584-ee2f9a4321e5" providerId="ADAL" clId="{05FD0CB7-C055-4FFA-A97A-A5713293D720}" dt="2022-05-27T11:27:14.735" v="3966" actId="164"/>
          <ac:cxnSpMkLst>
            <pc:docMk/>
            <pc:sldMk cId="348948631" sldId="490"/>
            <ac:cxnSpMk id="279" creationId="{E067C7D6-5DCC-96EB-F1FB-CDAF4B4DF576}"/>
          </ac:cxnSpMkLst>
        </pc:cxnChg>
        <pc:cxnChg chg="add mod">
          <ac:chgData name="Yuichi Mori" userId="82ba0503-38e8-4f6a-b584-ee2f9a4321e5" providerId="ADAL" clId="{05FD0CB7-C055-4FFA-A97A-A5713293D720}" dt="2022-05-27T11:27:14.735" v="3966" actId="164"/>
          <ac:cxnSpMkLst>
            <pc:docMk/>
            <pc:sldMk cId="348948631" sldId="490"/>
            <ac:cxnSpMk id="280" creationId="{FC6673FB-9E47-F112-3C98-BA16FF3C5220}"/>
          </ac:cxnSpMkLst>
        </pc:cxnChg>
        <pc:cxnChg chg="add mod">
          <ac:chgData name="Yuichi Mori" userId="82ba0503-38e8-4f6a-b584-ee2f9a4321e5" providerId="ADAL" clId="{05FD0CB7-C055-4FFA-A97A-A5713293D720}" dt="2022-05-27T11:27:14.735" v="3966" actId="164"/>
          <ac:cxnSpMkLst>
            <pc:docMk/>
            <pc:sldMk cId="348948631" sldId="490"/>
            <ac:cxnSpMk id="281" creationId="{0D4488BC-A19B-2179-41A3-844590568867}"/>
          </ac:cxnSpMkLst>
        </pc:cxnChg>
        <pc:cxnChg chg="add mod">
          <ac:chgData name="Yuichi Mori" userId="82ba0503-38e8-4f6a-b584-ee2f9a4321e5" providerId="ADAL" clId="{05FD0CB7-C055-4FFA-A97A-A5713293D720}" dt="2022-05-27T11:27:14.735" v="3966" actId="164"/>
          <ac:cxnSpMkLst>
            <pc:docMk/>
            <pc:sldMk cId="348948631" sldId="490"/>
            <ac:cxnSpMk id="282" creationId="{576E41D8-5EB2-F3C9-72EC-744BFBF9F550}"/>
          </ac:cxnSpMkLst>
        </pc:cxnChg>
        <pc:cxnChg chg="add mod">
          <ac:chgData name="Yuichi Mori" userId="82ba0503-38e8-4f6a-b584-ee2f9a4321e5" providerId="ADAL" clId="{05FD0CB7-C055-4FFA-A97A-A5713293D720}" dt="2022-05-27T11:27:14.735" v="3966" actId="164"/>
          <ac:cxnSpMkLst>
            <pc:docMk/>
            <pc:sldMk cId="348948631" sldId="490"/>
            <ac:cxnSpMk id="283" creationId="{9661BF6A-D79B-8030-FB62-8D472B90F4BC}"/>
          </ac:cxnSpMkLst>
        </pc:cxnChg>
        <pc:cxnChg chg="add mod">
          <ac:chgData name="Yuichi Mori" userId="82ba0503-38e8-4f6a-b584-ee2f9a4321e5" providerId="ADAL" clId="{05FD0CB7-C055-4FFA-A97A-A5713293D720}" dt="2022-05-27T11:27:14.735" v="3966" actId="164"/>
          <ac:cxnSpMkLst>
            <pc:docMk/>
            <pc:sldMk cId="348948631" sldId="490"/>
            <ac:cxnSpMk id="284" creationId="{58391ACD-06A5-BE40-8F3D-7D89AD715995}"/>
          </ac:cxnSpMkLst>
        </pc:cxnChg>
        <pc:cxnChg chg="add mod">
          <ac:chgData name="Yuichi Mori" userId="82ba0503-38e8-4f6a-b584-ee2f9a4321e5" providerId="ADAL" clId="{05FD0CB7-C055-4FFA-A97A-A5713293D720}" dt="2022-05-27T11:27:14.735" v="3966" actId="164"/>
          <ac:cxnSpMkLst>
            <pc:docMk/>
            <pc:sldMk cId="348948631" sldId="490"/>
            <ac:cxnSpMk id="285" creationId="{E40F2F44-2EA0-6B76-E0A8-D3266AC83759}"/>
          </ac:cxnSpMkLst>
        </pc:cxnChg>
        <pc:cxnChg chg="add mod">
          <ac:chgData name="Yuichi Mori" userId="82ba0503-38e8-4f6a-b584-ee2f9a4321e5" providerId="ADAL" clId="{05FD0CB7-C055-4FFA-A97A-A5713293D720}" dt="2022-05-27T11:27:14.735" v="3966" actId="164"/>
          <ac:cxnSpMkLst>
            <pc:docMk/>
            <pc:sldMk cId="348948631" sldId="490"/>
            <ac:cxnSpMk id="286" creationId="{7FD68B02-275B-ABDF-63F4-F5A706DE6974}"/>
          </ac:cxnSpMkLst>
        </pc:cxnChg>
      </pc:sldChg>
      <pc:sldChg chg="addSp delSp modSp add mod">
        <pc:chgData name="Yuichi Mori" userId="82ba0503-38e8-4f6a-b584-ee2f9a4321e5" providerId="ADAL" clId="{05FD0CB7-C055-4FFA-A97A-A5713293D720}" dt="2022-05-27T10:16:57.737" v="3907" actId="1076"/>
        <pc:sldMkLst>
          <pc:docMk/>
          <pc:sldMk cId="682920088" sldId="491"/>
        </pc:sldMkLst>
        <pc:spChg chg="add mod">
          <ac:chgData name="Yuichi Mori" userId="82ba0503-38e8-4f6a-b584-ee2f9a4321e5" providerId="ADAL" clId="{05FD0CB7-C055-4FFA-A97A-A5713293D720}" dt="2022-05-27T09:44:53.485" v="3505" actId="207"/>
          <ac:spMkLst>
            <pc:docMk/>
            <pc:sldMk cId="682920088" sldId="491"/>
            <ac:spMk id="2" creationId="{656D2910-E7B3-6F4A-E6FF-92CCCFE6F886}"/>
          </ac:spMkLst>
        </pc:spChg>
        <pc:spChg chg="add mod">
          <ac:chgData name="Yuichi Mori" userId="82ba0503-38e8-4f6a-b584-ee2f9a4321e5" providerId="ADAL" clId="{05FD0CB7-C055-4FFA-A97A-A5713293D720}" dt="2022-05-27T09:55:11.911" v="3646" actId="20577"/>
          <ac:spMkLst>
            <pc:docMk/>
            <pc:sldMk cId="682920088" sldId="491"/>
            <ac:spMk id="3" creationId="{8AD55E73-A029-D70F-B9B4-CFD176E878BC}"/>
          </ac:spMkLst>
        </pc:spChg>
        <pc:spChg chg="del">
          <ac:chgData name="Yuichi Mori" userId="82ba0503-38e8-4f6a-b584-ee2f9a4321e5" providerId="ADAL" clId="{05FD0CB7-C055-4FFA-A97A-A5713293D720}" dt="2022-05-27T09:42:45.403" v="3474" actId="478"/>
          <ac:spMkLst>
            <pc:docMk/>
            <pc:sldMk cId="682920088" sldId="491"/>
            <ac:spMk id="4" creationId="{86F3DE3E-3F99-4305-B358-C53A2490F17B}"/>
          </ac:spMkLst>
        </pc:spChg>
        <pc:spChg chg="add mod">
          <ac:chgData name="Yuichi Mori" userId="82ba0503-38e8-4f6a-b584-ee2f9a4321e5" providerId="ADAL" clId="{05FD0CB7-C055-4FFA-A97A-A5713293D720}" dt="2022-05-27T10:16:52.225" v="3906" actId="1076"/>
          <ac:spMkLst>
            <pc:docMk/>
            <pc:sldMk cId="682920088" sldId="491"/>
            <ac:spMk id="8" creationId="{315A33FE-C966-8A73-8B93-62269DC117BC}"/>
          </ac:spMkLst>
        </pc:spChg>
        <pc:spChg chg="add mod">
          <ac:chgData name="Yuichi Mori" userId="82ba0503-38e8-4f6a-b584-ee2f9a4321e5" providerId="ADAL" clId="{05FD0CB7-C055-4FFA-A97A-A5713293D720}" dt="2022-05-27T10:16:52.225" v="3906" actId="1076"/>
          <ac:spMkLst>
            <pc:docMk/>
            <pc:sldMk cId="682920088" sldId="491"/>
            <ac:spMk id="9" creationId="{F8D4B6CC-62A5-EE62-5829-DC174E1328D5}"/>
          </ac:spMkLst>
        </pc:spChg>
        <pc:spChg chg="mod">
          <ac:chgData name="Yuichi Mori" userId="82ba0503-38e8-4f6a-b584-ee2f9a4321e5" providerId="ADAL" clId="{05FD0CB7-C055-4FFA-A97A-A5713293D720}" dt="2022-05-27T09:44:57.886" v="3506" actId="1076"/>
          <ac:spMkLst>
            <pc:docMk/>
            <pc:sldMk cId="682920088" sldId="491"/>
            <ac:spMk id="10" creationId="{7801AF4C-A3BC-4E29-BE3A-966079193DC8}"/>
          </ac:spMkLst>
        </pc:spChg>
        <pc:spChg chg="add mod">
          <ac:chgData name="Yuichi Mori" userId="82ba0503-38e8-4f6a-b584-ee2f9a4321e5" providerId="ADAL" clId="{05FD0CB7-C055-4FFA-A97A-A5713293D720}" dt="2022-05-27T10:16:57.737" v="3907" actId="1076"/>
          <ac:spMkLst>
            <pc:docMk/>
            <pc:sldMk cId="682920088" sldId="491"/>
            <ac:spMk id="11" creationId="{F76B9F43-7574-9F56-B5E0-1D30253D292E}"/>
          </ac:spMkLst>
        </pc:spChg>
        <pc:spChg chg="del">
          <ac:chgData name="Yuichi Mori" userId="82ba0503-38e8-4f6a-b584-ee2f9a4321e5" providerId="ADAL" clId="{05FD0CB7-C055-4FFA-A97A-A5713293D720}" dt="2022-05-27T09:42:45.403" v="3474" actId="478"/>
          <ac:spMkLst>
            <pc:docMk/>
            <pc:sldMk cId="682920088" sldId="491"/>
            <ac:spMk id="16" creationId="{28927AD8-74F6-44AD-9A66-C105A4CA49D9}"/>
          </ac:spMkLst>
        </pc:spChg>
        <pc:spChg chg="del">
          <ac:chgData name="Yuichi Mori" userId="82ba0503-38e8-4f6a-b584-ee2f9a4321e5" providerId="ADAL" clId="{05FD0CB7-C055-4FFA-A97A-A5713293D720}" dt="2022-05-27T09:43:48.966" v="3478" actId="478"/>
          <ac:spMkLst>
            <pc:docMk/>
            <pc:sldMk cId="682920088" sldId="491"/>
            <ac:spMk id="18" creationId="{F6908762-86AF-483C-83AE-928A425CBF82}"/>
          </ac:spMkLst>
        </pc:spChg>
        <pc:spChg chg="del">
          <ac:chgData name="Yuichi Mori" userId="82ba0503-38e8-4f6a-b584-ee2f9a4321e5" providerId="ADAL" clId="{05FD0CB7-C055-4FFA-A97A-A5713293D720}" dt="2022-05-27T09:43:48.966" v="3478" actId="478"/>
          <ac:spMkLst>
            <pc:docMk/>
            <pc:sldMk cId="682920088" sldId="491"/>
            <ac:spMk id="19" creationId="{B06D40CB-0C3A-44AE-8400-7984DBC39C7B}"/>
          </ac:spMkLst>
        </pc:spChg>
        <pc:spChg chg="del">
          <ac:chgData name="Yuichi Mori" userId="82ba0503-38e8-4f6a-b584-ee2f9a4321e5" providerId="ADAL" clId="{05FD0CB7-C055-4FFA-A97A-A5713293D720}" dt="2022-05-27T09:43:48.966" v="3478" actId="478"/>
          <ac:spMkLst>
            <pc:docMk/>
            <pc:sldMk cId="682920088" sldId="491"/>
            <ac:spMk id="20" creationId="{05E884F7-020F-463E-917C-803EF380B2E4}"/>
          </ac:spMkLst>
        </pc:spChg>
        <pc:spChg chg="del">
          <ac:chgData name="Yuichi Mori" userId="82ba0503-38e8-4f6a-b584-ee2f9a4321e5" providerId="ADAL" clId="{05FD0CB7-C055-4FFA-A97A-A5713293D720}" dt="2022-05-27T09:43:48.966" v="3478" actId="478"/>
          <ac:spMkLst>
            <pc:docMk/>
            <pc:sldMk cId="682920088" sldId="491"/>
            <ac:spMk id="47" creationId="{16BBDC40-2624-4718-920E-2A4296AD9FD7}"/>
          </ac:spMkLst>
        </pc:spChg>
        <pc:spChg chg="del">
          <ac:chgData name="Yuichi Mori" userId="82ba0503-38e8-4f6a-b584-ee2f9a4321e5" providerId="ADAL" clId="{05FD0CB7-C055-4FFA-A97A-A5713293D720}" dt="2022-05-27T09:43:48.966" v="3478" actId="478"/>
          <ac:spMkLst>
            <pc:docMk/>
            <pc:sldMk cId="682920088" sldId="491"/>
            <ac:spMk id="48" creationId="{69DD417C-7E55-425D-97D4-2221AA39D0A3}"/>
          </ac:spMkLst>
        </pc:spChg>
        <pc:spChg chg="del">
          <ac:chgData name="Yuichi Mori" userId="82ba0503-38e8-4f6a-b584-ee2f9a4321e5" providerId="ADAL" clId="{05FD0CB7-C055-4FFA-A97A-A5713293D720}" dt="2022-05-27T09:43:48.966" v="3478" actId="478"/>
          <ac:spMkLst>
            <pc:docMk/>
            <pc:sldMk cId="682920088" sldId="491"/>
            <ac:spMk id="49" creationId="{24F0D5E7-7525-441A-BA7A-BC69A9F945C5}"/>
          </ac:spMkLst>
        </pc:spChg>
        <pc:spChg chg="del">
          <ac:chgData name="Yuichi Mori" userId="82ba0503-38e8-4f6a-b584-ee2f9a4321e5" providerId="ADAL" clId="{05FD0CB7-C055-4FFA-A97A-A5713293D720}" dt="2022-05-27T09:43:48.966" v="3478" actId="478"/>
          <ac:spMkLst>
            <pc:docMk/>
            <pc:sldMk cId="682920088" sldId="491"/>
            <ac:spMk id="50" creationId="{1CCC03CE-255D-40C8-9743-5866D68C7A93}"/>
          </ac:spMkLst>
        </pc:spChg>
        <pc:spChg chg="del">
          <ac:chgData name="Yuichi Mori" userId="82ba0503-38e8-4f6a-b584-ee2f9a4321e5" providerId="ADAL" clId="{05FD0CB7-C055-4FFA-A97A-A5713293D720}" dt="2022-05-27T09:43:48.966" v="3478" actId="478"/>
          <ac:spMkLst>
            <pc:docMk/>
            <pc:sldMk cId="682920088" sldId="491"/>
            <ac:spMk id="51" creationId="{1791A316-5925-49E0-87EF-651694783450}"/>
          </ac:spMkLst>
        </pc:spChg>
        <pc:spChg chg="del">
          <ac:chgData name="Yuichi Mori" userId="82ba0503-38e8-4f6a-b584-ee2f9a4321e5" providerId="ADAL" clId="{05FD0CB7-C055-4FFA-A97A-A5713293D720}" dt="2022-05-27T09:43:48.966" v="3478" actId="478"/>
          <ac:spMkLst>
            <pc:docMk/>
            <pc:sldMk cId="682920088" sldId="491"/>
            <ac:spMk id="52" creationId="{68EC1B23-3A42-4114-BC70-DD81E41A70E4}"/>
          </ac:spMkLst>
        </pc:spChg>
        <pc:spChg chg="del mod">
          <ac:chgData name="Yuichi Mori" userId="82ba0503-38e8-4f6a-b584-ee2f9a4321e5" providerId="ADAL" clId="{05FD0CB7-C055-4FFA-A97A-A5713293D720}" dt="2022-05-27T09:55:31.835" v="3648" actId="478"/>
          <ac:spMkLst>
            <pc:docMk/>
            <pc:sldMk cId="682920088" sldId="491"/>
            <ac:spMk id="55" creationId="{102D9EA6-B74F-425C-81FE-B30499B6C92C}"/>
          </ac:spMkLst>
        </pc:spChg>
        <pc:spChg chg="del">
          <ac:chgData name="Yuichi Mori" userId="82ba0503-38e8-4f6a-b584-ee2f9a4321e5" providerId="ADAL" clId="{05FD0CB7-C055-4FFA-A97A-A5713293D720}" dt="2022-05-27T09:43:48.966" v="3478" actId="478"/>
          <ac:spMkLst>
            <pc:docMk/>
            <pc:sldMk cId="682920088" sldId="491"/>
            <ac:spMk id="62" creationId="{B0E44B4A-A2D4-478E-A9CE-558E18ABED64}"/>
          </ac:spMkLst>
        </pc:spChg>
        <pc:spChg chg="del">
          <ac:chgData name="Yuichi Mori" userId="82ba0503-38e8-4f6a-b584-ee2f9a4321e5" providerId="ADAL" clId="{05FD0CB7-C055-4FFA-A97A-A5713293D720}" dt="2022-05-27T09:43:48.966" v="3478" actId="478"/>
          <ac:spMkLst>
            <pc:docMk/>
            <pc:sldMk cId="682920088" sldId="491"/>
            <ac:spMk id="63" creationId="{A826D09C-68DD-449B-B420-40E000761A28}"/>
          </ac:spMkLst>
        </pc:spChg>
        <pc:spChg chg="del">
          <ac:chgData name="Yuichi Mori" userId="82ba0503-38e8-4f6a-b584-ee2f9a4321e5" providerId="ADAL" clId="{05FD0CB7-C055-4FFA-A97A-A5713293D720}" dt="2022-05-27T09:43:53.388" v="3479" actId="478"/>
          <ac:spMkLst>
            <pc:docMk/>
            <pc:sldMk cId="682920088" sldId="491"/>
            <ac:spMk id="72" creationId="{7216888F-A5E4-47BC-BD2E-4F32146427B0}"/>
          </ac:spMkLst>
        </pc:spChg>
        <pc:spChg chg="del">
          <ac:chgData name="Yuichi Mori" userId="82ba0503-38e8-4f6a-b584-ee2f9a4321e5" providerId="ADAL" clId="{05FD0CB7-C055-4FFA-A97A-A5713293D720}" dt="2022-05-27T09:43:53.388" v="3479" actId="478"/>
          <ac:spMkLst>
            <pc:docMk/>
            <pc:sldMk cId="682920088" sldId="491"/>
            <ac:spMk id="73" creationId="{A1C1413A-06E2-446A-B9CA-9C9F6CC2970A}"/>
          </ac:spMkLst>
        </pc:spChg>
        <pc:spChg chg="del">
          <ac:chgData name="Yuichi Mori" userId="82ba0503-38e8-4f6a-b584-ee2f9a4321e5" providerId="ADAL" clId="{05FD0CB7-C055-4FFA-A97A-A5713293D720}" dt="2022-05-27T09:43:53.388" v="3479" actId="478"/>
          <ac:spMkLst>
            <pc:docMk/>
            <pc:sldMk cId="682920088" sldId="491"/>
            <ac:spMk id="74" creationId="{558D7DCB-9F96-4F25-8AB0-9B4CE767D4C4}"/>
          </ac:spMkLst>
        </pc:spChg>
        <pc:spChg chg="del">
          <ac:chgData name="Yuichi Mori" userId="82ba0503-38e8-4f6a-b584-ee2f9a4321e5" providerId="ADAL" clId="{05FD0CB7-C055-4FFA-A97A-A5713293D720}" dt="2022-05-27T09:43:57.688" v="3480" actId="478"/>
          <ac:spMkLst>
            <pc:docMk/>
            <pc:sldMk cId="682920088" sldId="491"/>
            <ac:spMk id="75" creationId="{E8764D41-EC2E-454F-B79E-3AEE8C6E509B}"/>
          </ac:spMkLst>
        </pc:spChg>
        <pc:spChg chg="del">
          <ac:chgData name="Yuichi Mori" userId="82ba0503-38e8-4f6a-b584-ee2f9a4321e5" providerId="ADAL" clId="{05FD0CB7-C055-4FFA-A97A-A5713293D720}" dt="2022-05-27T09:43:57.688" v="3480" actId="478"/>
          <ac:spMkLst>
            <pc:docMk/>
            <pc:sldMk cId="682920088" sldId="491"/>
            <ac:spMk id="76" creationId="{7F9BD5FD-9978-426A-8297-375077BDE07A}"/>
          </ac:spMkLst>
        </pc:spChg>
        <pc:spChg chg="del">
          <ac:chgData name="Yuichi Mori" userId="82ba0503-38e8-4f6a-b584-ee2f9a4321e5" providerId="ADAL" clId="{05FD0CB7-C055-4FFA-A97A-A5713293D720}" dt="2022-05-27T09:43:57.688" v="3480" actId="478"/>
          <ac:spMkLst>
            <pc:docMk/>
            <pc:sldMk cId="682920088" sldId="491"/>
            <ac:spMk id="77" creationId="{7F3F95EE-6414-4447-A80D-55FDAC7BA438}"/>
          </ac:spMkLst>
        </pc:spChg>
        <pc:spChg chg="del">
          <ac:chgData name="Yuichi Mori" userId="82ba0503-38e8-4f6a-b584-ee2f9a4321e5" providerId="ADAL" clId="{05FD0CB7-C055-4FFA-A97A-A5713293D720}" dt="2022-05-27T09:43:53.388" v="3479" actId="478"/>
          <ac:spMkLst>
            <pc:docMk/>
            <pc:sldMk cId="682920088" sldId="491"/>
            <ac:spMk id="78" creationId="{50CB699F-3B86-4542-9A90-4D3ED3C40A28}"/>
          </ac:spMkLst>
        </pc:spChg>
        <pc:spChg chg="del">
          <ac:chgData name="Yuichi Mori" userId="82ba0503-38e8-4f6a-b584-ee2f9a4321e5" providerId="ADAL" clId="{05FD0CB7-C055-4FFA-A97A-A5713293D720}" dt="2022-05-27T09:43:53.388" v="3479" actId="478"/>
          <ac:spMkLst>
            <pc:docMk/>
            <pc:sldMk cId="682920088" sldId="491"/>
            <ac:spMk id="79" creationId="{1042402C-57E2-4FEE-8F66-7E52471B03B3}"/>
          </ac:spMkLst>
        </pc:spChg>
        <pc:spChg chg="del">
          <ac:chgData name="Yuichi Mori" userId="82ba0503-38e8-4f6a-b584-ee2f9a4321e5" providerId="ADAL" clId="{05FD0CB7-C055-4FFA-A97A-A5713293D720}" dt="2022-05-27T09:43:53.388" v="3479" actId="478"/>
          <ac:spMkLst>
            <pc:docMk/>
            <pc:sldMk cId="682920088" sldId="491"/>
            <ac:spMk id="80" creationId="{128A67E2-3B50-4F58-8E41-24C6F2E61913}"/>
          </ac:spMkLst>
        </pc:spChg>
        <pc:spChg chg="del">
          <ac:chgData name="Yuichi Mori" userId="82ba0503-38e8-4f6a-b584-ee2f9a4321e5" providerId="ADAL" clId="{05FD0CB7-C055-4FFA-A97A-A5713293D720}" dt="2022-05-27T09:43:53.388" v="3479" actId="478"/>
          <ac:spMkLst>
            <pc:docMk/>
            <pc:sldMk cId="682920088" sldId="491"/>
            <ac:spMk id="81" creationId="{262C451F-3FF5-40A4-8433-841AC8B8A0A0}"/>
          </ac:spMkLst>
        </pc:spChg>
        <pc:spChg chg="del">
          <ac:chgData name="Yuichi Mori" userId="82ba0503-38e8-4f6a-b584-ee2f9a4321e5" providerId="ADAL" clId="{05FD0CB7-C055-4FFA-A97A-A5713293D720}" dt="2022-05-27T09:43:53.388" v="3479" actId="478"/>
          <ac:spMkLst>
            <pc:docMk/>
            <pc:sldMk cId="682920088" sldId="491"/>
            <ac:spMk id="82" creationId="{09F00D8E-AD40-494C-B953-0F9A0F1793B6}"/>
          </ac:spMkLst>
        </pc:spChg>
        <pc:spChg chg="del">
          <ac:chgData name="Yuichi Mori" userId="82ba0503-38e8-4f6a-b584-ee2f9a4321e5" providerId="ADAL" clId="{05FD0CB7-C055-4FFA-A97A-A5713293D720}" dt="2022-05-27T09:43:53.388" v="3479" actId="478"/>
          <ac:spMkLst>
            <pc:docMk/>
            <pc:sldMk cId="682920088" sldId="491"/>
            <ac:spMk id="83" creationId="{AECE2BF9-F4A3-41E3-9B6A-BC17FBC40C59}"/>
          </ac:spMkLst>
        </pc:spChg>
        <pc:spChg chg="add del mod">
          <ac:chgData name="Yuichi Mori" userId="82ba0503-38e8-4f6a-b584-ee2f9a4321e5" providerId="ADAL" clId="{05FD0CB7-C055-4FFA-A97A-A5713293D720}" dt="2022-05-27T09:48:26.432" v="3528" actId="478"/>
          <ac:spMkLst>
            <pc:docMk/>
            <pc:sldMk cId="682920088" sldId="491"/>
            <ac:spMk id="84" creationId="{4BAEA064-F609-CDB4-41FB-34B44F2DD2C0}"/>
          </ac:spMkLst>
        </pc:spChg>
        <pc:spChg chg="add mod">
          <ac:chgData name="Yuichi Mori" userId="82ba0503-38e8-4f6a-b584-ee2f9a4321e5" providerId="ADAL" clId="{05FD0CB7-C055-4FFA-A97A-A5713293D720}" dt="2022-05-27T09:44:34.797" v="3494" actId="1036"/>
          <ac:spMkLst>
            <pc:docMk/>
            <pc:sldMk cId="682920088" sldId="491"/>
            <ac:spMk id="85" creationId="{0EC73B5B-5705-1F8C-23C3-BFC2491BD2D0}"/>
          </ac:spMkLst>
        </pc:spChg>
        <pc:spChg chg="del">
          <ac:chgData name="Yuichi Mori" userId="82ba0503-38e8-4f6a-b584-ee2f9a4321e5" providerId="ADAL" clId="{05FD0CB7-C055-4FFA-A97A-A5713293D720}" dt="2022-05-27T09:43:53.388" v="3479" actId="478"/>
          <ac:spMkLst>
            <pc:docMk/>
            <pc:sldMk cId="682920088" sldId="491"/>
            <ac:spMk id="86" creationId="{DB8DF542-6190-4346-A45C-0086CAE5DE60}"/>
          </ac:spMkLst>
        </pc:spChg>
        <pc:spChg chg="del">
          <ac:chgData name="Yuichi Mori" userId="82ba0503-38e8-4f6a-b584-ee2f9a4321e5" providerId="ADAL" clId="{05FD0CB7-C055-4FFA-A97A-A5713293D720}" dt="2022-05-27T09:43:53.388" v="3479" actId="478"/>
          <ac:spMkLst>
            <pc:docMk/>
            <pc:sldMk cId="682920088" sldId="491"/>
            <ac:spMk id="87" creationId="{5920D0EE-4BDD-4BDC-9AE4-4F495CB54436}"/>
          </ac:spMkLst>
        </pc:spChg>
        <pc:spChg chg="del">
          <ac:chgData name="Yuichi Mori" userId="82ba0503-38e8-4f6a-b584-ee2f9a4321e5" providerId="ADAL" clId="{05FD0CB7-C055-4FFA-A97A-A5713293D720}" dt="2022-05-27T09:43:53.388" v="3479" actId="478"/>
          <ac:spMkLst>
            <pc:docMk/>
            <pc:sldMk cId="682920088" sldId="491"/>
            <ac:spMk id="88" creationId="{72AC3BAF-9367-4FA7-A8C7-500B6FF709FE}"/>
          </ac:spMkLst>
        </pc:spChg>
        <pc:spChg chg="del">
          <ac:chgData name="Yuichi Mori" userId="82ba0503-38e8-4f6a-b584-ee2f9a4321e5" providerId="ADAL" clId="{05FD0CB7-C055-4FFA-A97A-A5713293D720}" dt="2022-05-27T09:43:53.388" v="3479" actId="478"/>
          <ac:spMkLst>
            <pc:docMk/>
            <pc:sldMk cId="682920088" sldId="491"/>
            <ac:spMk id="89" creationId="{1A9F2050-9409-456E-BFB1-EC5F6FACBBA8}"/>
          </ac:spMkLst>
        </pc:spChg>
        <pc:spChg chg="del">
          <ac:chgData name="Yuichi Mori" userId="82ba0503-38e8-4f6a-b584-ee2f9a4321e5" providerId="ADAL" clId="{05FD0CB7-C055-4FFA-A97A-A5713293D720}" dt="2022-05-27T09:43:48.966" v="3478" actId="478"/>
          <ac:spMkLst>
            <pc:docMk/>
            <pc:sldMk cId="682920088" sldId="491"/>
            <ac:spMk id="102" creationId="{B4F91F9A-262B-4E3B-AA76-71E1B1371039}"/>
          </ac:spMkLst>
        </pc:spChg>
        <pc:spChg chg="del">
          <ac:chgData name="Yuichi Mori" userId="82ba0503-38e8-4f6a-b584-ee2f9a4321e5" providerId="ADAL" clId="{05FD0CB7-C055-4FFA-A97A-A5713293D720}" dt="2022-05-27T09:43:53.388" v="3479" actId="478"/>
          <ac:spMkLst>
            <pc:docMk/>
            <pc:sldMk cId="682920088" sldId="491"/>
            <ac:spMk id="103" creationId="{49DEDA8E-042A-4BD8-A3A9-BADF6C7942A9}"/>
          </ac:spMkLst>
        </pc:spChg>
        <pc:spChg chg="del">
          <ac:chgData name="Yuichi Mori" userId="82ba0503-38e8-4f6a-b584-ee2f9a4321e5" providerId="ADAL" clId="{05FD0CB7-C055-4FFA-A97A-A5713293D720}" dt="2022-05-27T09:43:57.688" v="3480" actId="478"/>
          <ac:spMkLst>
            <pc:docMk/>
            <pc:sldMk cId="682920088" sldId="491"/>
            <ac:spMk id="104" creationId="{A8E394BC-1E47-4914-9FEA-395F2AB78439}"/>
          </ac:spMkLst>
        </pc:spChg>
        <pc:spChg chg="add mod">
          <ac:chgData name="Yuichi Mori" userId="82ba0503-38e8-4f6a-b584-ee2f9a4321e5" providerId="ADAL" clId="{05FD0CB7-C055-4FFA-A97A-A5713293D720}" dt="2022-05-27T09:44:34.797" v="3494" actId="1036"/>
          <ac:spMkLst>
            <pc:docMk/>
            <pc:sldMk cId="682920088" sldId="491"/>
            <ac:spMk id="105" creationId="{53F7EE81-91DB-D7AD-06DE-2C6998F34701}"/>
          </ac:spMkLst>
        </pc:spChg>
        <pc:spChg chg="add mod">
          <ac:chgData name="Yuichi Mori" userId="82ba0503-38e8-4f6a-b584-ee2f9a4321e5" providerId="ADAL" clId="{05FD0CB7-C055-4FFA-A97A-A5713293D720}" dt="2022-05-27T09:54:44.584" v="3632" actId="1076"/>
          <ac:spMkLst>
            <pc:docMk/>
            <pc:sldMk cId="682920088" sldId="491"/>
            <ac:spMk id="106" creationId="{829732DC-2800-AA20-876B-DFA93FD6D621}"/>
          </ac:spMkLst>
        </pc:spChg>
        <pc:cxnChg chg="del">
          <ac:chgData name="Yuichi Mori" userId="82ba0503-38e8-4f6a-b584-ee2f9a4321e5" providerId="ADAL" clId="{05FD0CB7-C055-4FFA-A97A-A5713293D720}" dt="2022-05-27T09:44:30.786" v="3489" actId="478"/>
          <ac:cxnSpMkLst>
            <pc:docMk/>
            <pc:sldMk cId="682920088" sldId="491"/>
            <ac:cxnSpMk id="5" creationId="{F95A20C8-59BD-4697-9E01-71E7289CAC0A}"/>
          </ac:cxnSpMkLst>
        </pc:cxnChg>
        <pc:cxnChg chg="add mod">
          <ac:chgData name="Yuichi Mori" userId="82ba0503-38e8-4f6a-b584-ee2f9a4321e5" providerId="ADAL" clId="{05FD0CB7-C055-4FFA-A97A-A5713293D720}" dt="2022-05-27T09:54:55.258" v="3635" actId="208"/>
          <ac:cxnSpMkLst>
            <pc:docMk/>
            <pc:sldMk cId="682920088" sldId="491"/>
            <ac:cxnSpMk id="7" creationId="{CE53C3C1-D9B8-9719-6CE2-B687FAE24DBA}"/>
          </ac:cxnSpMkLst>
        </pc:cxnChg>
        <pc:cxnChg chg="del">
          <ac:chgData name="Yuichi Mori" userId="82ba0503-38e8-4f6a-b584-ee2f9a4321e5" providerId="ADAL" clId="{05FD0CB7-C055-4FFA-A97A-A5713293D720}" dt="2022-05-27T09:42:45.403" v="3474" actId="478"/>
          <ac:cxnSpMkLst>
            <pc:docMk/>
            <pc:sldMk cId="682920088" sldId="491"/>
            <ac:cxnSpMk id="13" creationId="{76BDE4FE-8705-42C7-A541-D2D41E4AF112}"/>
          </ac:cxnSpMkLst>
        </pc:cxnChg>
        <pc:cxnChg chg="del">
          <ac:chgData name="Yuichi Mori" userId="82ba0503-38e8-4f6a-b584-ee2f9a4321e5" providerId="ADAL" clId="{05FD0CB7-C055-4FFA-A97A-A5713293D720}" dt="2022-05-27T09:44:28.568" v="3487" actId="478"/>
          <ac:cxnSpMkLst>
            <pc:docMk/>
            <pc:sldMk cId="682920088" sldId="491"/>
            <ac:cxnSpMk id="44" creationId="{B607CCDD-231F-439E-B659-444735D212E4}"/>
          </ac:cxnSpMkLst>
        </pc:cxnChg>
        <pc:cxnChg chg="del">
          <ac:chgData name="Yuichi Mori" userId="82ba0503-38e8-4f6a-b584-ee2f9a4321e5" providerId="ADAL" clId="{05FD0CB7-C055-4FFA-A97A-A5713293D720}" dt="2022-05-27T09:44:27.666" v="3486" actId="478"/>
          <ac:cxnSpMkLst>
            <pc:docMk/>
            <pc:sldMk cId="682920088" sldId="491"/>
            <ac:cxnSpMk id="45" creationId="{59AF8974-6004-47EE-89D7-651622BBDF5D}"/>
          </ac:cxnSpMkLst>
        </pc:cxnChg>
        <pc:cxnChg chg="del">
          <ac:chgData name="Yuichi Mori" userId="82ba0503-38e8-4f6a-b584-ee2f9a4321e5" providerId="ADAL" clId="{05FD0CB7-C055-4FFA-A97A-A5713293D720}" dt="2022-05-27T09:44:29.850" v="3488" actId="478"/>
          <ac:cxnSpMkLst>
            <pc:docMk/>
            <pc:sldMk cId="682920088" sldId="491"/>
            <ac:cxnSpMk id="46" creationId="{FE73E055-E739-4191-8B1E-E79C72E523CC}"/>
          </ac:cxnSpMkLst>
        </pc:cxnChg>
        <pc:cxnChg chg="del">
          <ac:chgData name="Yuichi Mori" userId="82ba0503-38e8-4f6a-b584-ee2f9a4321e5" providerId="ADAL" clId="{05FD0CB7-C055-4FFA-A97A-A5713293D720}" dt="2022-05-27T09:43:48.966" v="3478" actId="478"/>
          <ac:cxnSpMkLst>
            <pc:docMk/>
            <pc:sldMk cId="682920088" sldId="491"/>
            <ac:cxnSpMk id="64" creationId="{1D3D574B-2A20-4F7D-9A0E-E0F86C81909C}"/>
          </ac:cxnSpMkLst>
        </pc:cxnChg>
        <pc:cxnChg chg="del">
          <ac:chgData name="Yuichi Mori" userId="82ba0503-38e8-4f6a-b584-ee2f9a4321e5" providerId="ADAL" clId="{05FD0CB7-C055-4FFA-A97A-A5713293D720}" dt="2022-05-27T09:43:48.966" v="3478" actId="478"/>
          <ac:cxnSpMkLst>
            <pc:docMk/>
            <pc:sldMk cId="682920088" sldId="491"/>
            <ac:cxnSpMk id="65" creationId="{0506DE81-420D-4D64-BBBD-54580653A8D8}"/>
          </ac:cxnSpMkLst>
        </pc:cxnChg>
        <pc:cxnChg chg="del">
          <ac:chgData name="Yuichi Mori" userId="82ba0503-38e8-4f6a-b584-ee2f9a4321e5" providerId="ADAL" clId="{05FD0CB7-C055-4FFA-A97A-A5713293D720}" dt="2022-05-27T09:43:48.966" v="3478" actId="478"/>
          <ac:cxnSpMkLst>
            <pc:docMk/>
            <pc:sldMk cId="682920088" sldId="491"/>
            <ac:cxnSpMk id="66" creationId="{2B1E60D7-41DB-4FAE-B7D4-01B764D7B5EA}"/>
          </ac:cxnSpMkLst>
        </pc:cxnChg>
        <pc:cxnChg chg="del">
          <ac:chgData name="Yuichi Mori" userId="82ba0503-38e8-4f6a-b584-ee2f9a4321e5" providerId="ADAL" clId="{05FD0CB7-C055-4FFA-A97A-A5713293D720}" dt="2022-05-27T09:43:48.966" v="3478" actId="478"/>
          <ac:cxnSpMkLst>
            <pc:docMk/>
            <pc:sldMk cId="682920088" sldId="491"/>
            <ac:cxnSpMk id="67" creationId="{98D00949-1820-42F5-B2F0-BFEFB7DF68CC}"/>
          </ac:cxnSpMkLst>
        </pc:cxnChg>
        <pc:cxnChg chg="del">
          <ac:chgData name="Yuichi Mori" userId="82ba0503-38e8-4f6a-b584-ee2f9a4321e5" providerId="ADAL" clId="{05FD0CB7-C055-4FFA-A97A-A5713293D720}" dt="2022-05-27T09:43:48.966" v="3478" actId="478"/>
          <ac:cxnSpMkLst>
            <pc:docMk/>
            <pc:sldMk cId="682920088" sldId="491"/>
            <ac:cxnSpMk id="68" creationId="{F1185CA0-6F82-428D-9F67-95B9B65F3A65}"/>
          </ac:cxnSpMkLst>
        </pc:cxnChg>
        <pc:cxnChg chg="del">
          <ac:chgData name="Yuichi Mori" userId="82ba0503-38e8-4f6a-b584-ee2f9a4321e5" providerId="ADAL" clId="{05FD0CB7-C055-4FFA-A97A-A5713293D720}" dt="2022-05-27T09:43:48.966" v="3478" actId="478"/>
          <ac:cxnSpMkLst>
            <pc:docMk/>
            <pc:sldMk cId="682920088" sldId="491"/>
            <ac:cxnSpMk id="69" creationId="{22713A67-864F-4E4E-AE89-1AF9A0012ACC}"/>
          </ac:cxnSpMkLst>
        </pc:cxnChg>
        <pc:cxnChg chg="del">
          <ac:chgData name="Yuichi Mori" userId="82ba0503-38e8-4f6a-b584-ee2f9a4321e5" providerId="ADAL" clId="{05FD0CB7-C055-4FFA-A97A-A5713293D720}" dt="2022-05-27T09:43:48.966" v="3478" actId="478"/>
          <ac:cxnSpMkLst>
            <pc:docMk/>
            <pc:sldMk cId="682920088" sldId="491"/>
            <ac:cxnSpMk id="70" creationId="{08F5FCFA-E251-4AE4-925E-3CEBE4573501}"/>
          </ac:cxnSpMkLst>
        </pc:cxnChg>
        <pc:cxnChg chg="del">
          <ac:chgData name="Yuichi Mori" userId="82ba0503-38e8-4f6a-b584-ee2f9a4321e5" providerId="ADAL" clId="{05FD0CB7-C055-4FFA-A97A-A5713293D720}" dt="2022-05-27T09:43:48.966" v="3478" actId="478"/>
          <ac:cxnSpMkLst>
            <pc:docMk/>
            <pc:sldMk cId="682920088" sldId="491"/>
            <ac:cxnSpMk id="71" creationId="{298C0ADD-1197-49B0-9055-5E567304C6E3}"/>
          </ac:cxnSpMkLst>
        </pc:cxnChg>
        <pc:cxnChg chg="mod">
          <ac:chgData name="Yuichi Mori" userId="82ba0503-38e8-4f6a-b584-ee2f9a4321e5" providerId="ADAL" clId="{05FD0CB7-C055-4FFA-A97A-A5713293D720}" dt="2022-05-27T09:44:25.439" v="3485" actId="1076"/>
          <ac:cxnSpMkLst>
            <pc:docMk/>
            <pc:sldMk cId="682920088" sldId="491"/>
            <ac:cxnSpMk id="90" creationId="{97C209D9-6924-43E5-9D0C-1AD402AFBDAB}"/>
          </ac:cxnSpMkLst>
        </pc:cxnChg>
        <pc:cxnChg chg="mod">
          <ac:chgData name="Yuichi Mori" userId="82ba0503-38e8-4f6a-b584-ee2f9a4321e5" providerId="ADAL" clId="{05FD0CB7-C055-4FFA-A97A-A5713293D720}" dt="2022-05-27T09:44:22.029" v="3484" actId="1076"/>
          <ac:cxnSpMkLst>
            <pc:docMk/>
            <pc:sldMk cId="682920088" sldId="491"/>
            <ac:cxnSpMk id="91" creationId="{CCD83907-9B3C-4AEE-AB2E-1591C9BB280C}"/>
          </ac:cxnSpMkLst>
        </pc:cxnChg>
        <pc:cxnChg chg="mod">
          <ac:chgData name="Yuichi Mori" userId="82ba0503-38e8-4f6a-b584-ee2f9a4321e5" providerId="ADAL" clId="{05FD0CB7-C055-4FFA-A97A-A5713293D720}" dt="2022-05-27T09:44:12.441" v="3482" actId="1076"/>
          <ac:cxnSpMkLst>
            <pc:docMk/>
            <pc:sldMk cId="682920088" sldId="491"/>
            <ac:cxnSpMk id="92" creationId="{74DFE5AA-A060-4276-8043-D9B86D73A78D}"/>
          </ac:cxnSpMkLst>
        </pc:cxnChg>
        <pc:cxnChg chg="mod">
          <ac:chgData name="Yuichi Mori" userId="82ba0503-38e8-4f6a-b584-ee2f9a4321e5" providerId="ADAL" clId="{05FD0CB7-C055-4FFA-A97A-A5713293D720}" dt="2022-05-27T09:44:16.176" v="3483" actId="1076"/>
          <ac:cxnSpMkLst>
            <pc:docMk/>
            <pc:sldMk cId="682920088" sldId="491"/>
            <ac:cxnSpMk id="93" creationId="{CC06A5A0-66E1-42B9-91D6-3014E6B7B819}"/>
          </ac:cxnSpMkLst>
        </pc:cxnChg>
        <pc:cxnChg chg="del">
          <ac:chgData name="Yuichi Mori" userId="82ba0503-38e8-4f6a-b584-ee2f9a4321e5" providerId="ADAL" clId="{05FD0CB7-C055-4FFA-A97A-A5713293D720}" dt="2022-05-27T09:43:53.388" v="3479" actId="478"/>
          <ac:cxnSpMkLst>
            <pc:docMk/>
            <pc:sldMk cId="682920088" sldId="491"/>
            <ac:cxnSpMk id="94" creationId="{69985A03-8304-45C6-9F1B-AC9C9F7BB302}"/>
          </ac:cxnSpMkLst>
        </pc:cxnChg>
        <pc:cxnChg chg="del">
          <ac:chgData name="Yuichi Mori" userId="82ba0503-38e8-4f6a-b584-ee2f9a4321e5" providerId="ADAL" clId="{05FD0CB7-C055-4FFA-A97A-A5713293D720}" dt="2022-05-27T09:43:53.388" v="3479" actId="478"/>
          <ac:cxnSpMkLst>
            <pc:docMk/>
            <pc:sldMk cId="682920088" sldId="491"/>
            <ac:cxnSpMk id="95" creationId="{6EEFAC3B-2FD3-42F3-874A-729BC50B8259}"/>
          </ac:cxnSpMkLst>
        </pc:cxnChg>
        <pc:cxnChg chg="del">
          <ac:chgData name="Yuichi Mori" userId="82ba0503-38e8-4f6a-b584-ee2f9a4321e5" providerId="ADAL" clId="{05FD0CB7-C055-4FFA-A97A-A5713293D720}" dt="2022-05-27T09:43:53.388" v="3479" actId="478"/>
          <ac:cxnSpMkLst>
            <pc:docMk/>
            <pc:sldMk cId="682920088" sldId="491"/>
            <ac:cxnSpMk id="96" creationId="{22F30DCD-A83A-40AF-8A9E-715AA372957F}"/>
          </ac:cxnSpMkLst>
        </pc:cxnChg>
        <pc:cxnChg chg="del">
          <ac:chgData name="Yuichi Mori" userId="82ba0503-38e8-4f6a-b584-ee2f9a4321e5" providerId="ADAL" clId="{05FD0CB7-C055-4FFA-A97A-A5713293D720}" dt="2022-05-27T09:43:53.388" v="3479" actId="478"/>
          <ac:cxnSpMkLst>
            <pc:docMk/>
            <pc:sldMk cId="682920088" sldId="491"/>
            <ac:cxnSpMk id="97" creationId="{2D745844-ABA1-494C-A75B-F9507E58D9A8}"/>
          </ac:cxnSpMkLst>
        </pc:cxnChg>
        <pc:cxnChg chg="del">
          <ac:chgData name="Yuichi Mori" userId="82ba0503-38e8-4f6a-b584-ee2f9a4321e5" providerId="ADAL" clId="{05FD0CB7-C055-4FFA-A97A-A5713293D720}" dt="2022-05-27T09:43:53.388" v="3479" actId="478"/>
          <ac:cxnSpMkLst>
            <pc:docMk/>
            <pc:sldMk cId="682920088" sldId="491"/>
            <ac:cxnSpMk id="98" creationId="{6015E59C-BE4E-481D-9124-DF113DEEF8F1}"/>
          </ac:cxnSpMkLst>
        </pc:cxnChg>
        <pc:cxnChg chg="del">
          <ac:chgData name="Yuichi Mori" userId="82ba0503-38e8-4f6a-b584-ee2f9a4321e5" providerId="ADAL" clId="{05FD0CB7-C055-4FFA-A97A-A5713293D720}" dt="2022-05-27T09:43:53.388" v="3479" actId="478"/>
          <ac:cxnSpMkLst>
            <pc:docMk/>
            <pc:sldMk cId="682920088" sldId="491"/>
            <ac:cxnSpMk id="99" creationId="{0449A529-3895-4D73-8BE0-9AA7519E4738}"/>
          </ac:cxnSpMkLst>
        </pc:cxnChg>
        <pc:cxnChg chg="del">
          <ac:chgData name="Yuichi Mori" userId="82ba0503-38e8-4f6a-b584-ee2f9a4321e5" providerId="ADAL" clId="{05FD0CB7-C055-4FFA-A97A-A5713293D720}" dt="2022-05-27T09:43:53.388" v="3479" actId="478"/>
          <ac:cxnSpMkLst>
            <pc:docMk/>
            <pc:sldMk cId="682920088" sldId="491"/>
            <ac:cxnSpMk id="100" creationId="{5DD9DFDB-CD03-409C-B029-775B618C9C1E}"/>
          </ac:cxnSpMkLst>
        </pc:cxnChg>
        <pc:cxnChg chg="del">
          <ac:chgData name="Yuichi Mori" userId="82ba0503-38e8-4f6a-b584-ee2f9a4321e5" providerId="ADAL" clId="{05FD0CB7-C055-4FFA-A97A-A5713293D720}" dt="2022-05-27T09:43:53.388" v="3479" actId="478"/>
          <ac:cxnSpMkLst>
            <pc:docMk/>
            <pc:sldMk cId="682920088" sldId="491"/>
            <ac:cxnSpMk id="101" creationId="{7F5F2A48-055C-4580-9B8C-AECDF640E8F6}"/>
          </ac:cxnSpMkLst>
        </pc:cxnChg>
      </pc:sldChg>
      <pc:sldChg chg="addSp delSp modSp add mod ord">
        <pc:chgData name="Yuichi Mori" userId="82ba0503-38e8-4f6a-b584-ee2f9a4321e5" providerId="ADAL" clId="{05FD0CB7-C055-4FFA-A97A-A5713293D720}" dt="2022-05-31T09:27:37.697" v="4282" actId="20577"/>
        <pc:sldMkLst>
          <pc:docMk/>
          <pc:sldMk cId="66843114" sldId="492"/>
        </pc:sldMkLst>
        <pc:spChg chg="del">
          <ac:chgData name="Yuichi Mori" userId="82ba0503-38e8-4f6a-b584-ee2f9a4321e5" providerId="ADAL" clId="{05FD0CB7-C055-4FFA-A97A-A5713293D720}" dt="2022-05-31T09:03:38.883" v="4009" actId="478"/>
          <ac:spMkLst>
            <pc:docMk/>
            <pc:sldMk cId="66843114" sldId="492"/>
            <ac:spMk id="3" creationId="{8E86A139-8440-4DEA-9E64-F444C572508B}"/>
          </ac:spMkLst>
        </pc:spChg>
        <pc:spChg chg="del">
          <ac:chgData name="Yuichi Mori" userId="82ba0503-38e8-4f6a-b584-ee2f9a4321e5" providerId="ADAL" clId="{05FD0CB7-C055-4FFA-A97A-A5713293D720}" dt="2022-05-31T09:03:46.439" v="4012" actId="478"/>
          <ac:spMkLst>
            <pc:docMk/>
            <pc:sldMk cId="66843114" sldId="492"/>
            <ac:spMk id="4" creationId="{0679FEA7-AC2F-4EAF-842F-2F6EC935854B}"/>
          </ac:spMkLst>
        </pc:spChg>
        <pc:spChg chg="del">
          <ac:chgData name="Yuichi Mori" userId="82ba0503-38e8-4f6a-b584-ee2f9a4321e5" providerId="ADAL" clId="{05FD0CB7-C055-4FFA-A97A-A5713293D720}" dt="2022-05-31T09:03:38.883" v="4009" actId="478"/>
          <ac:spMkLst>
            <pc:docMk/>
            <pc:sldMk cId="66843114" sldId="492"/>
            <ac:spMk id="5" creationId="{8633294E-1BD8-4058-8DAD-F6001C583520}"/>
          </ac:spMkLst>
        </pc:spChg>
        <pc:spChg chg="del">
          <ac:chgData name="Yuichi Mori" userId="82ba0503-38e8-4f6a-b584-ee2f9a4321e5" providerId="ADAL" clId="{05FD0CB7-C055-4FFA-A97A-A5713293D720}" dt="2022-05-31T09:03:38.883" v="4009" actId="478"/>
          <ac:spMkLst>
            <pc:docMk/>
            <pc:sldMk cId="66843114" sldId="492"/>
            <ac:spMk id="6" creationId="{6C2F26F7-F3CD-4B2D-BC52-C8AE80074A36}"/>
          </ac:spMkLst>
        </pc:spChg>
        <pc:spChg chg="del">
          <ac:chgData name="Yuichi Mori" userId="82ba0503-38e8-4f6a-b584-ee2f9a4321e5" providerId="ADAL" clId="{05FD0CB7-C055-4FFA-A97A-A5713293D720}" dt="2022-05-31T09:03:38.883" v="4009" actId="478"/>
          <ac:spMkLst>
            <pc:docMk/>
            <pc:sldMk cId="66843114" sldId="492"/>
            <ac:spMk id="7" creationId="{D9BE9066-40B3-4A37-9790-07F654689F60}"/>
          </ac:spMkLst>
        </pc:spChg>
        <pc:spChg chg="del">
          <ac:chgData name="Yuichi Mori" userId="82ba0503-38e8-4f6a-b584-ee2f9a4321e5" providerId="ADAL" clId="{05FD0CB7-C055-4FFA-A97A-A5713293D720}" dt="2022-05-31T09:03:38.883" v="4009" actId="478"/>
          <ac:spMkLst>
            <pc:docMk/>
            <pc:sldMk cId="66843114" sldId="492"/>
            <ac:spMk id="8" creationId="{62CA1A8E-8733-48F9-8E83-A76B25336029}"/>
          </ac:spMkLst>
        </pc:spChg>
        <pc:spChg chg="add mod">
          <ac:chgData name="Yuichi Mori" userId="82ba0503-38e8-4f6a-b584-ee2f9a4321e5" providerId="ADAL" clId="{05FD0CB7-C055-4FFA-A97A-A5713293D720}" dt="2022-05-31T09:18:19.238" v="4215" actId="207"/>
          <ac:spMkLst>
            <pc:docMk/>
            <pc:sldMk cId="66843114" sldId="492"/>
            <ac:spMk id="9" creationId="{9E9BAE8E-CE73-056E-551A-96FA2DC84D25}"/>
          </ac:spMkLst>
        </pc:spChg>
        <pc:spChg chg="mod">
          <ac:chgData name="Yuichi Mori" userId="82ba0503-38e8-4f6a-b584-ee2f9a4321e5" providerId="ADAL" clId="{05FD0CB7-C055-4FFA-A97A-A5713293D720}" dt="2022-05-31T09:13:32.088" v="4187" actId="1076"/>
          <ac:spMkLst>
            <pc:docMk/>
            <pc:sldMk cId="66843114" sldId="492"/>
            <ac:spMk id="10" creationId="{0EB356F8-7EB2-4DFD-AD03-0192A744A381}"/>
          </ac:spMkLst>
        </pc:spChg>
        <pc:spChg chg="del">
          <ac:chgData name="Yuichi Mori" userId="82ba0503-38e8-4f6a-b584-ee2f9a4321e5" providerId="ADAL" clId="{05FD0CB7-C055-4FFA-A97A-A5713293D720}" dt="2022-05-31T09:03:52.687" v="4015" actId="478"/>
          <ac:spMkLst>
            <pc:docMk/>
            <pc:sldMk cId="66843114" sldId="492"/>
            <ac:spMk id="11" creationId="{F0A5F592-787F-4D93-A16B-90AB576F929E}"/>
          </ac:spMkLst>
        </pc:spChg>
        <pc:spChg chg="del">
          <ac:chgData name="Yuichi Mori" userId="82ba0503-38e8-4f6a-b584-ee2f9a4321e5" providerId="ADAL" clId="{05FD0CB7-C055-4FFA-A97A-A5713293D720}" dt="2022-05-31T09:03:38.883" v="4009" actId="478"/>
          <ac:spMkLst>
            <pc:docMk/>
            <pc:sldMk cId="66843114" sldId="492"/>
            <ac:spMk id="13" creationId="{6E270039-AB65-4E58-A3E2-92C0A82F06EA}"/>
          </ac:spMkLst>
        </pc:spChg>
        <pc:spChg chg="mod">
          <ac:chgData name="Yuichi Mori" userId="82ba0503-38e8-4f6a-b584-ee2f9a4321e5" providerId="ADAL" clId="{05FD0CB7-C055-4FFA-A97A-A5713293D720}" dt="2022-05-31T09:06:16.821" v="4060" actId="1076"/>
          <ac:spMkLst>
            <pc:docMk/>
            <pc:sldMk cId="66843114" sldId="492"/>
            <ac:spMk id="14" creationId="{1CCC3A03-0A30-44A8-B23C-3A1B6B88C9B1}"/>
          </ac:spMkLst>
        </pc:spChg>
        <pc:spChg chg="add mod">
          <ac:chgData name="Yuichi Mori" userId="82ba0503-38e8-4f6a-b584-ee2f9a4321e5" providerId="ADAL" clId="{05FD0CB7-C055-4FFA-A97A-A5713293D720}" dt="2022-05-31T09:06:41.675" v="4077" actId="1076"/>
          <ac:spMkLst>
            <pc:docMk/>
            <pc:sldMk cId="66843114" sldId="492"/>
            <ac:spMk id="15" creationId="{225F26AF-95D0-25ED-FF4B-24E5C183F3E2}"/>
          </ac:spMkLst>
        </pc:spChg>
        <pc:spChg chg="del">
          <ac:chgData name="Yuichi Mori" userId="82ba0503-38e8-4f6a-b584-ee2f9a4321e5" providerId="ADAL" clId="{05FD0CB7-C055-4FFA-A97A-A5713293D720}" dt="2022-05-31T09:03:50.685" v="4014" actId="478"/>
          <ac:spMkLst>
            <pc:docMk/>
            <pc:sldMk cId="66843114" sldId="492"/>
            <ac:spMk id="16" creationId="{3610A094-2D3A-4388-8D93-21C5D934CBFF}"/>
          </ac:spMkLst>
        </pc:spChg>
        <pc:spChg chg="add mod">
          <ac:chgData name="Yuichi Mori" userId="82ba0503-38e8-4f6a-b584-ee2f9a4321e5" providerId="ADAL" clId="{05FD0CB7-C055-4FFA-A97A-A5713293D720}" dt="2022-05-31T09:07:04.783" v="4085" actId="1076"/>
          <ac:spMkLst>
            <pc:docMk/>
            <pc:sldMk cId="66843114" sldId="492"/>
            <ac:spMk id="17" creationId="{B1E2815A-264B-A8C7-7DC0-6C9EBDA235A1}"/>
          </ac:spMkLst>
        </pc:spChg>
        <pc:spChg chg="add del mod">
          <ac:chgData name="Yuichi Mori" userId="82ba0503-38e8-4f6a-b584-ee2f9a4321e5" providerId="ADAL" clId="{05FD0CB7-C055-4FFA-A97A-A5713293D720}" dt="2022-05-31T09:07:42.556" v="4097" actId="478"/>
          <ac:spMkLst>
            <pc:docMk/>
            <pc:sldMk cId="66843114" sldId="492"/>
            <ac:spMk id="18" creationId="{8718FE0C-5174-B958-0A26-8E53B2B1E5F1}"/>
          </ac:spMkLst>
        </pc:spChg>
        <pc:spChg chg="add del">
          <ac:chgData name="Yuichi Mori" userId="82ba0503-38e8-4f6a-b584-ee2f9a4321e5" providerId="ADAL" clId="{05FD0CB7-C055-4FFA-A97A-A5713293D720}" dt="2022-05-31T09:07:47.496" v="4099" actId="478"/>
          <ac:spMkLst>
            <pc:docMk/>
            <pc:sldMk cId="66843114" sldId="492"/>
            <ac:spMk id="19" creationId="{FC50E7EE-0DB3-A046-C56A-B8CCF54E471C}"/>
          </ac:spMkLst>
        </pc:spChg>
        <pc:spChg chg="del">
          <ac:chgData name="Yuichi Mori" userId="82ba0503-38e8-4f6a-b584-ee2f9a4321e5" providerId="ADAL" clId="{05FD0CB7-C055-4FFA-A97A-A5713293D720}" dt="2022-05-31T09:03:50.685" v="4014" actId="478"/>
          <ac:spMkLst>
            <pc:docMk/>
            <pc:sldMk cId="66843114" sldId="492"/>
            <ac:spMk id="20" creationId="{2805DFC1-6C81-464B-848A-C3964A025AB5}"/>
          </ac:spMkLst>
        </pc:spChg>
        <pc:spChg chg="add mod ord">
          <ac:chgData name="Yuichi Mori" userId="82ba0503-38e8-4f6a-b584-ee2f9a4321e5" providerId="ADAL" clId="{05FD0CB7-C055-4FFA-A97A-A5713293D720}" dt="2022-05-31T09:10:26.626" v="4156" actId="1076"/>
          <ac:spMkLst>
            <pc:docMk/>
            <pc:sldMk cId="66843114" sldId="492"/>
            <ac:spMk id="21" creationId="{A51E0A03-F29E-D371-4967-548AC0C90F1A}"/>
          </ac:spMkLst>
        </pc:spChg>
        <pc:spChg chg="add del mod">
          <ac:chgData name="Yuichi Mori" userId="82ba0503-38e8-4f6a-b584-ee2f9a4321e5" providerId="ADAL" clId="{05FD0CB7-C055-4FFA-A97A-A5713293D720}" dt="2022-05-31T09:08:33.367" v="4129" actId="478"/>
          <ac:spMkLst>
            <pc:docMk/>
            <pc:sldMk cId="66843114" sldId="492"/>
            <ac:spMk id="22" creationId="{B59D41F9-BAD5-DF01-3389-065A229378AE}"/>
          </ac:spMkLst>
        </pc:spChg>
        <pc:spChg chg="add mod">
          <ac:chgData name="Yuichi Mori" userId="82ba0503-38e8-4f6a-b584-ee2f9a4321e5" providerId="ADAL" clId="{05FD0CB7-C055-4FFA-A97A-A5713293D720}" dt="2022-05-31T09:20:48.869" v="4231" actId="20577"/>
          <ac:spMkLst>
            <pc:docMk/>
            <pc:sldMk cId="66843114" sldId="492"/>
            <ac:spMk id="23" creationId="{4A38283D-592D-B637-43D5-2A4F57691741}"/>
          </ac:spMkLst>
        </pc:spChg>
        <pc:spChg chg="add mod">
          <ac:chgData name="Yuichi Mori" userId="82ba0503-38e8-4f6a-b584-ee2f9a4321e5" providerId="ADAL" clId="{05FD0CB7-C055-4FFA-A97A-A5713293D720}" dt="2022-05-31T09:10:00.799" v="4151" actId="208"/>
          <ac:spMkLst>
            <pc:docMk/>
            <pc:sldMk cId="66843114" sldId="492"/>
            <ac:spMk id="24" creationId="{FB1B57D4-E68B-D944-0677-8BBF402CA836}"/>
          </ac:spMkLst>
        </pc:spChg>
        <pc:spChg chg="add mod">
          <ac:chgData name="Yuichi Mori" userId="82ba0503-38e8-4f6a-b584-ee2f9a4321e5" providerId="ADAL" clId="{05FD0CB7-C055-4FFA-A97A-A5713293D720}" dt="2022-05-31T09:10:56.439" v="4164" actId="1076"/>
          <ac:spMkLst>
            <pc:docMk/>
            <pc:sldMk cId="66843114" sldId="492"/>
            <ac:spMk id="30" creationId="{0E40D62C-598D-D2DB-E9BA-2B602B79E88E}"/>
          </ac:spMkLst>
        </pc:spChg>
        <pc:spChg chg="add mod ord">
          <ac:chgData name="Yuichi Mori" userId="82ba0503-38e8-4f6a-b584-ee2f9a4321e5" providerId="ADAL" clId="{05FD0CB7-C055-4FFA-A97A-A5713293D720}" dt="2022-05-31T09:21:04.414" v="4234" actId="166"/>
          <ac:spMkLst>
            <pc:docMk/>
            <pc:sldMk cId="66843114" sldId="492"/>
            <ac:spMk id="32" creationId="{68BE94A6-0755-B6AA-849A-6109D7A7D834}"/>
          </ac:spMkLst>
        </pc:spChg>
        <pc:spChg chg="mod">
          <ac:chgData name="Yuichi Mori" userId="82ba0503-38e8-4f6a-b584-ee2f9a4321e5" providerId="ADAL" clId="{05FD0CB7-C055-4FFA-A97A-A5713293D720}" dt="2022-05-31T09:06:16.821" v="4060" actId="1076"/>
          <ac:spMkLst>
            <pc:docMk/>
            <pc:sldMk cId="66843114" sldId="492"/>
            <ac:spMk id="33" creationId="{281E1812-2760-4297-8C83-9695AA13AB93}"/>
          </ac:spMkLst>
        </pc:spChg>
        <pc:spChg chg="mod">
          <ac:chgData name="Yuichi Mori" userId="82ba0503-38e8-4f6a-b584-ee2f9a4321e5" providerId="ADAL" clId="{05FD0CB7-C055-4FFA-A97A-A5713293D720}" dt="2022-05-31T09:06:16.821" v="4060" actId="1076"/>
          <ac:spMkLst>
            <pc:docMk/>
            <pc:sldMk cId="66843114" sldId="492"/>
            <ac:spMk id="34" creationId="{9A274636-FA74-4FDE-9FB9-BC12835ADEB7}"/>
          </ac:spMkLst>
        </pc:spChg>
        <pc:spChg chg="add mod">
          <ac:chgData name="Yuichi Mori" userId="82ba0503-38e8-4f6a-b584-ee2f9a4321e5" providerId="ADAL" clId="{05FD0CB7-C055-4FFA-A97A-A5713293D720}" dt="2022-05-31T09:27:37.697" v="4282" actId="20577"/>
          <ac:spMkLst>
            <pc:docMk/>
            <pc:sldMk cId="66843114" sldId="492"/>
            <ac:spMk id="36" creationId="{59F063BD-B5B7-BFA6-532C-0B8CC009E97D}"/>
          </ac:spMkLst>
        </pc:spChg>
        <pc:spChg chg="add mod">
          <ac:chgData name="Yuichi Mori" userId="82ba0503-38e8-4f6a-b584-ee2f9a4321e5" providerId="ADAL" clId="{05FD0CB7-C055-4FFA-A97A-A5713293D720}" dt="2022-05-31T09:14:04.361" v="4188" actId="1076"/>
          <ac:spMkLst>
            <pc:docMk/>
            <pc:sldMk cId="66843114" sldId="492"/>
            <ac:spMk id="37" creationId="{44F3478D-50AF-BA5B-0577-2032BDA62F40}"/>
          </ac:spMkLst>
        </pc:spChg>
        <pc:spChg chg="add del mod">
          <ac:chgData name="Yuichi Mori" userId="82ba0503-38e8-4f6a-b584-ee2f9a4321e5" providerId="ADAL" clId="{05FD0CB7-C055-4FFA-A97A-A5713293D720}" dt="2022-05-31T09:06:30.230" v="4065" actId="478"/>
          <ac:spMkLst>
            <pc:docMk/>
            <pc:sldMk cId="66843114" sldId="492"/>
            <ac:spMk id="38" creationId="{A12D1E71-A463-C92B-2010-E2ABEB728EA1}"/>
          </ac:spMkLst>
        </pc:spChg>
        <pc:spChg chg="add del mod">
          <ac:chgData name="Yuichi Mori" userId="82ba0503-38e8-4f6a-b584-ee2f9a4321e5" providerId="ADAL" clId="{05FD0CB7-C055-4FFA-A97A-A5713293D720}" dt="2022-05-31T09:06:27.472" v="4064" actId="478"/>
          <ac:spMkLst>
            <pc:docMk/>
            <pc:sldMk cId="66843114" sldId="492"/>
            <ac:spMk id="39" creationId="{36AF1AB7-777B-ECB0-C2A5-35B3E49DA0FD}"/>
          </ac:spMkLst>
        </pc:spChg>
        <pc:spChg chg="add del mod">
          <ac:chgData name="Yuichi Mori" userId="82ba0503-38e8-4f6a-b584-ee2f9a4321e5" providerId="ADAL" clId="{05FD0CB7-C055-4FFA-A97A-A5713293D720}" dt="2022-05-31T09:06:49.145" v="4078" actId="207"/>
          <ac:spMkLst>
            <pc:docMk/>
            <pc:sldMk cId="66843114" sldId="492"/>
            <ac:spMk id="40" creationId="{9D34618E-5966-2626-0C90-00AC4C018CB6}"/>
          </ac:spMkLst>
        </pc:spChg>
        <pc:spChg chg="add del mod">
          <ac:chgData name="Yuichi Mori" userId="82ba0503-38e8-4f6a-b584-ee2f9a4321e5" providerId="ADAL" clId="{05FD0CB7-C055-4FFA-A97A-A5713293D720}" dt="2022-05-31T09:06:27.472" v="4064" actId="478"/>
          <ac:spMkLst>
            <pc:docMk/>
            <pc:sldMk cId="66843114" sldId="492"/>
            <ac:spMk id="41" creationId="{AA99BA65-F4CE-69EB-C1EA-2D91D0FC6CC7}"/>
          </ac:spMkLst>
        </pc:spChg>
        <pc:spChg chg="add mod">
          <ac:chgData name="Yuichi Mori" userId="82ba0503-38e8-4f6a-b584-ee2f9a4321e5" providerId="ADAL" clId="{05FD0CB7-C055-4FFA-A97A-A5713293D720}" dt="2022-05-31T09:20:20.951" v="4219" actId="1076"/>
          <ac:spMkLst>
            <pc:docMk/>
            <pc:sldMk cId="66843114" sldId="492"/>
            <ac:spMk id="42" creationId="{BC4B85C3-744D-3E55-4CEB-22B2BFD5C90B}"/>
          </ac:spMkLst>
        </pc:spChg>
        <pc:spChg chg="del">
          <ac:chgData name="Yuichi Mori" userId="82ba0503-38e8-4f6a-b584-ee2f9a4321e5" providerId="ADAL" clId="{05FD0CB7-C055-4FFA-A97A-A5713293D720}" dt="2022-05-31T09:03:50.685" v="4014" actId="478"/>
          <ac:spMkLst>
            <pc:docMk/>
            <pc:sldMk cId="66843114" sldId="492"/>
            <ac:spMk id="44" creationId="{2548A677-23B8-450F-B616-5554FC38F693}"/>
          </ac:spMkLst>
        </pc:spChg>
        <pc:spChg chg="del">
          <ac:chgData name="Yuichi Mori" userId="82ba0503-38e8-4f6a-b584-ee2f9a4321e5" providerId="ADAL" clId="{05FD0CB7-C055-4FFA-A97A-A5713293D720}" dt="2022-05-31T09:03:50.685" v="4014" actId="478"/>
          <ac:spMkLst>
            <pc:docMk/>
            <pc:sldMk cId="66843114" sldId="492"/>
            <ac:spMk id="46" creationId="{2214D6A1-301E-4E4C-A079-AB7CDA140D32}"/>
          </ac:spMkLst>
        </pc:spChg>
        <pc:spChg chg="del">
          <ac:chgData name="Yuichi Mori" userId="82ba0503-38e8-4f6a-b584-ee2f9a4321e5" providerId="ADAL" clId="{05FD0CB7-C055-4FFA-A97A-A5713293D720}" dt="2022-05-31T09:03:50.685" v="4014" actId="478"/>
          <ac:spMkLst>
            <pc:docMk/>
            <pc:sldMk cId="66843114" sldId="492"/>
            <ac:spMk id="47" creationId="{6BB1EC57-1010-4BA3-9EE5-2DCDE955B81D}"/>
          </ac:spMkLst>
        </pc:spChg>
        <pc:spChg chg="del">
          <ac:chgData name="Yuichi Mori" userId="82ba0503-38e8-4f6a-b584-ee2f9a4321e5" providerId="ADAL" clId="{05FD0CB7-C055-4FFA-A97A-A5713293D720}" dt="2022-05-31T09:03:50.685" v="4014" actId="478"/>
          <ac:spMkLst>
            <pc:docMk/>
            <pc:sldMk cId="66843114" sldId="492"/>
            <ac:spMk id="48" creationId="{2B2ACE46-AFE4-41F6-825F-9F6881E90E24}"/>
          </ac:spMkLst>
        </pc:spChg>
        <pc:spChg chg="del">
          <ac:chgData name="Yuichi Mori" userId="82ba0503-38e8-4f6a-b584-ee2f9a4321e5" providerId="ADAL" clId="{05FD0CB7-C055-4FFA-A97A-A5713293D720}" dt="2022-05-31T09:03:50.685" v="4014" actId="478"/>
          <ac:spMkLst>
            <pc:docMk/>
            <pc:sldMk cId="66843114" sldId="492"/>
            <ac:spMk id="49" creationId="{BE6D2F8B-188F-4A61-BF95-1D34E81C80DE}"/>
          </ac:spMkLst>
        </pc:spChg>
        <pc:spChg chg="del">
          <ac:chgData name="Yuichi Mori" userId="82ba0503-38e8-4f6a-b584-ee2f9a4321e5" providerId="ADAL" clId="{05FD0CB7-C055-4FFA-A97A-A5713293D720}" dt="2022-05-31T09:03:50.685" v="4014" actId="478"/>
          <ac:spMkLst>
            <pc:docMk/>
            <pc:sldMk cId="66843114" sldId="492"/>
            <ac:spMk id="50" creationId="{BB30E421-F899-44FB-9B4B-824DF7FAA3D3}"/>
          </ac:spMkLst>
        </pc:spChg>
        <pc:spChg chg="add del mod">
          <ac:chgData name="Yuichi Mori" userId="82ba0503-38e8-4f6a-b584-ee2f9a4321e5" providerId="ADAL" clId="{05FD0CB7-C055-4FFA-A97A-A5713293D720}" dt="2022-05-31T09:08:33.367" v="4129" actId="478"/>
          <ac:spMkLst>
            <pc:docMk/>
            <pc:sldMk cId="66843114" sldId="492"/>
            <ac:spMk id="51" creationId="{68A281EB-2AE4-11E6-C754-B30FC6541A18}"/>
          </ac:spMkLst>
        </pc:spChg>
        <pc:spChg chg="add del mod">
          <ac:chgData name="Yuichi Mori" userId="82ba0503-38e8-4f6a-b584-ee2f9a4321e5" providerId="ADAL" clId="{05FD0CB7-C055-4FFA-A97A-A5713293D720}" dt="2022-05-31T09:08:33.367" v="4129" actId="478"/>
          <ac:spMkLst>
            <pc:docMk/>
            <pc:sldMk cId="66843114" sldId="492"/>
            <ac:spMk id="52" creationId="{82C15E92-1CF2-F2C6-8119-F2D27C48DBDA}"/>
          </ac:spMkLst>
        </pc:spChg>
        <pc:spChg chg="add del mod">
          <ac:chgData name="Yuichi Mori" userId="82ba0503-38e8-4f6a-b584-ee2f9a4321e5" providerId="ADAL" clId="{05FD0CB7-C055-4FFA-A97A-A5713293D720}" dt="2022-05-31T09:08:33.367" v="4129" actId="478"/>
          <ac:spMkLst>
            <pc:docMk/>
            <pc:sldMk cId="66843114" sldId="492"/>
            <ac:spMk id="53" creationId="{410C1B9B-D098-51F7-EE6A-E295F6049E28}"/>
          </ac:spMkLst>
        </pc:spChg>
        <pc:spChg chg="add del mod">
          <ac:chgData name="Yuichi Mori" userId="82ba0503-38e8-4f6a-b584-ee2f9a4321e5" providerId="ADAL" clId="{05FD0CB7-C055-4FFA-A97A-A5713293D720}" dt="2022-05-31T09:08:33.367" v="4129" actId="478"/>
          <ac:spMkLst>
            <pc:docMk/>
            <pc:sldMk cId="66843114" sldId="492"/>
            <ac:spMk id="54" creationId="{CF994B75-16D5-00F8-655C-B4E861ACC63C}"/>
          </ac:spMkLst>
        </pc:spChg>
        <pc:spChg chg="add del mod">
          <ac:chgData name="Yuichi Mori" userId="82ba0503-38e8-4f6a-b584-ee2f9a4321e5" providerId="ADAL" clId="{05FD0CB7-C055-4FFA-A97A-A5713293D720}" dt="2022-05-31T09:08:33.367" v="4129" actId="478"/>
          <ac:spMkLst>
            <pc:docMk/>
            <pc:sldMk cId="66843114" sldId="492"/>
            <ac:spMk id="55" creationId="{35429BF9-2418-9A35-2A36-65078FB14AA7}"/>
          </ac:spMkLst>
        </pc:spChg>
        <pc:spChg chg="add del mod">
          <ac:chgData name="Yuichi Mori" userId="82ba0503-38e8-4f6a-b584-ee2f9a4321e5" providerId="ADAL" clId="{05FD0CB7-C055-4FFA-A97A-A5713293D720}" dt="2022-05-31T09:08:33.367" v="4129" actId="478"/>
          <ac:spMkLst>
            <pc:docMk/>
            <pc:sldMk cId="66843114" sldId="492"/>
            <ac:spMk id="56" creationId="{A10A151D-5081-4346-C657-61E5BD2A0AAE}"/>
          </ac:spMkLst>
        </pc:spChg>
        <pc:spChg chg="add del mod">
          <ac:chgData name="Yuichi Mori" userId="82ba0503-38e8-4f6a-b584-ee2f9a4321e5" providerId="ADAL" clId="{05FD0CB7-C055-4FFA-A97A-A5713293D720}" dt="2022-05-31T09:08:33.367" v="4129" actId="478"/>
          <ac:spMkLst>
            <pc:docMk/>
            <pc:sldMk cId="66843114" sldId="492"/>
            <ac:spMk id="57" creationId="{4ACE8DB2-4109-5B1A-70D6-3A096235475D}"/>
          </ac:spMkLst>
        </pc:spChg>
        <pc:spChg chg="del">
          <ac:chgData name="Yuichi Mori" userId="82ba0503-38e8-4f6a-b584-ee2f9a4321e5" providerId="ADAL" clId="{05FD0CB7-C055-4FFA-A97A-A5713293D720}" dt="2022-05-31T09:03:38.883" v="4009" actId="478"/>
          <ac:spMkLst>
            <pc:docMk/>
            <pc:sldMk cId="66843114" sldId="492"/>
            <ac:spMk id="58" creationId="{C78ED5D0-94EA-46EF-851E-F5A4FC50DF23}"/>
          </ac:spMkLst>
        </pc:spChg>
        <pc:spChg chg="add del mod">
          <ac:chgData name="Yuichi Mori" userId="82ba0503-38e8-4f6a-b584-ee2f9a4321e5" providerId="ADAL" clId="{05FD0CB7-C055-4FFA-A97A-A5713293D720}" dt="2022-05-31T09:08:33.367" v="4129" actId="478"/>
          <ac:spMkLst>
            <pc:docMk/>
            <pc:sldMk cId="66843114" sldId="492"/>
            <ac:spMk id="59" creationId="{46343BD7-BCB2-361E-A5E8-2820A23C293C}"/>
          </ac:spMkLst>
        </pc:spChg>
        <pc:spChg chg="del">
          <ac:chgData name="Yuichi Mori" userId="82ba0503-38e8-4f6a-b584-ee2f9a4321e5" providerId="ADAL" clId="{05FD0CB7-C055-4FFA-A97A-A5713293D720}" dt="2022-05-31T09:03:38.883" v="4009" actId="478"/>
          <ac:spMkLst>
            <pc:docMk/>
            <pc:sldMk cId="66843114" sldId="492"/>
            <ac:spMk id="60" creationId="{1E9EF838-391C-4EDC-98EE-306BB9855DB8}"/>
          </ac:spMkLst>
        </pc:spChg>
        <pc:spChg chg="del">
          <ac:chgData name="Yuichi Mori" userId="82ba0503-38e8-4f6a-b584-ee2f9a4321e5" providerId="ADAL" clId="{05FD0CB7-C055-4FFA-A97A-A5713293D720}" dt="2022-05-31T09:03:38.883" v="4009" actId="478"/>
          <ac:spMkLst>
            <pc:docMk/>
            <pc:sldMk cId="66843114" sldId="492"/>
            <ac:spMk id="61" creationId="{31D74647-15F3-476A-A7CE-040F0DE70C8D}"/>
          </ac:spMkLst>
        </pc:spChg>
        <pc:spChg chg="del">
          <ac:chgData name="Yuichi Mori" userId="82ba0503-38e8-4f6a-b584-ee2f9a4321e5" providerId="ADAL" clId="{05FD0CB7-C055-4FFA-A97A-A5713293D720}" dt="2022-05-31T09:03:38.883" v="4009" actId="478"/>
          <ac:spMkLst>
            <pc:docMk/>
            <pc:sldMk cId="66843114" sldId="492"/>
            <ac:spMk id="62" creationId="{45182589-6410-493C-9C2D-58481290C099}"/>
          </ac:spMkLst>
        </pc:spChg>
        <pc:spChg chg="add del mod">
          <ac:chgData name="Yuichi Mori" userId="82ba0503-38e8-4f6a-b584-ee2f9a4321e5" providerId="ADAL" clId="{05FD0CB7-C055-4FFA-A97A-A5713293D720}" dt="2022-05-31T09:08:33.367" v="4129" actId="478"/>
          <ac:spMkLst>
            <pc:docMk/>
            <pc:sldMk cId="66843114" sldId="492"/>
            <ac:spMk id="63" creationId="{E889D12D-DC87-B02B-9CE6-D8F995CE3450}"/>
          </ac:spMkLst>
        </pc:spChg>
        <pc:spChg chg="add del mod">
          <ac:chgData name="Yuichi Mori" userId="82ba0503-38e8-4f6a-b584-ee2f9a4321e5" providerId="ADAL" clId="{05FD0CB7-C055-4FFA-A97A-A5713293D720}" dt="2022-05-31T09:08:41.949" v="4134"/>
          <ac:spMkLst>
            <pc:docMk/>
            <pc:sldMk cId="66843114" sldId="492"/>
            <ac:spMk id="64" creationId="{618629B0-695C-1CD2-CB64-57C6D0202D98}"/>
          </ac:spMkLst>
        </pc:spChg>
        <pc:spChg chg="add del mod">
          <ac:chgData name="Yuichi Mori" userId="82ba0503-38e8-4f6a-b584-ee2f9a4321e5" providerId="ADAL" clId="{05FD0CB7-C055-4FFA-A97A-A5713293D720}" dt="2022-05-31T09:08:41.773" v="4133"/>
          <ac:spMkLst>
            <pc:docMk/>
            <pc:sldMk cId="66843114" sldId="492"/>
            <ac:spMk id="65" creationId="{8AD9317A-F4AE-A4E2-F030-0584E458FE98}"/>
          </ac:spMkLst>
        </pc:spChg>
        <pc:spChg chg="add mod">
          <ac:chgData name="Yuichi Mori" userId="82ba0503-38e8-4f6a-b584-ee2f9a4321e5" providerId="ADAL" clId="{05FD0CB7-C055-4FFA-A97A-A5713293D720}" dt="2022-05-31T09:11:23.176" v="4169" actId="207"/>
          <ac:spMkLst>
            <pc:docMk/>
            <pc:sldMk cId="66843114" sldId="492"/>
            <ac:spMk id="66" creationId="{61DF51AA-8DA3-D47C-F26F-F81C72BC0C13}"/>
          </ac:spMkLst>
        </pc:spChg>
        <pc:spChg chg="add mod">
          <ac:chgData name="Yuichi Mori" userId="82ba0503-38e8-4f6a-b584-ee2f9a4321e5" providerId="ADAL" clId="{05FD0CB7-C055-4FFA-A97A-A5713293D720}" dt="2022-05-31T09:21:12.163" v="4237" actId="1076"/>
          <ac:spMkLst>
            <pc:docMk/>
            <pc:sldMk cId="66843114" sldId="492"/>
            <ac:spMk id="67" creationId="{4BD6E7B1-2F56-A774-25E5-8E40930B0314}"/>
          </ac:spMkLst>
        </pc:spChg>
        <pc:spChg chg="add mod">
          <ac:chgData name="Yuichi Mori" userId="82ba0503-38e8-4f6a-b584-ee2f9a4321e5" providerId="ADAL" clId="{05FD0CB7-C055-4FFA-A97A-A5713293D720}" dt="2022-05-31T09:11:23.176" v="4169" actId="207"/>
          <ac:spMkLst>
            <pc:docMk/>
            <pc:sldMk cId="66843114" sldId="492"/>
            <ac:spMk id="68" creationId="{AE14FFAC-8349-59C5-92D6-D9ACCB52D564}"/>
          </ac:spMkLst>
        </pc:spChg>
        <pc:spChg chg="add mod">
          <ac:chgData name="Yuichi Mori" userId="82ba0503-38e8-4f6a-b584-ee2f9a4321e5" providerId="ADAL" clId="{05FD0CB7-C055-4FFA-A97A-A5713293D720}" dt="2022-05-31T09:20:45.039" v="4221" actId="1076"/>
          <ac:spMkLst>
            <pc:docMk/>
            <pc:sldMk cId="66843114" sldId="492"/>
            <ac:spMk id="73" creationId="{E9085A27-989A-28FE-0939-78EA7338B1B9}"/>
          </ac:spMkLst>
        </pc:spChg>
        <pc:spChg chg="add mod">
          <ac:chgData name="Yuichi Mori" userId="82ba0503-38e8-4f6a-b584-ee2f9a4321e5" providerId="ADAL" clId="{05FD0CB7-C055-4FFA-A97A-A5713293D720}" dt="2022-05-31T09:21:00.221" v="4233" actId="1076"/>
          <ac:spMkLst>
            <pc:docMk/>
            <pc:sldMk cId="66843114" sldId="492"/>
            <ac:spMk id="74" creationId="{45B9EAB4-65AC-8FFC-50D5-FE8DA9813C27}"/>
          </ac:spMkLst>
        </pc:spChg>
        <pc:spChg chg="add mod">
          <ac:chgData name="Yuichi Mori" userId="82ba0503-38e8-4f6a-b584-ee2f9a4321e5" providerId="ADAL" clId="{05FD0CB7-C055-4FFA-A97A-A5713293D720}" dt="2022-05-31T09:21:20.822" v="4238" actId="1076"/>
          <ac:spMkLst>
            <pc:docMk/>
            <pc:sldMk cId="66843114" sldId="492"/>
            <ac:spMk id="75" creationId="{BC953720-18AE-CCAD-CB26-ABDC7DFD892C}"/>
          </ac:spMkLst>
        </pc:spChg>
        <pc:spChg chg="add mod">
          <ac:chgData name="Yuichi Mori" userId="82ba0503-38e8-4f6a-b584-ee2f9a4321e5" providerId="ADAL" clId="{05FD0CB7-C055-4FFA-A97A-A5713293D720}" dt="2022-05-31T09:21:27.318" v="4240" actId="1076"/>
          <ac:spMkLst>
            <pc:docMk/>
            <pc:sldMk cId="66843114" sldId="492"/>
            <ac:spMk id="76" creationId="{0CDE23A4-2FF7-ACD3-1D9B-0348D92D87F4}"/>
          </ac:spMkLst>
        </pc:spChg>
        <pc:spChg chg="del">
          <ac:chgData name="Yuichi Mori" userId="82ba0503-38e8-4f6a-b584-ee2f9a4321e5" providerId="ADAL" clId="{05FD0CB7-C055-4FFA-A97A-A5713293D720}" dt="2022-05-31T09:03:38.883" v="4009" actId="478"/>
          <ac:spMkLst>
            <pc:docMk/>
            <pc:sldMk cId="66843114" sldId="492"/>
            <ac:spMk id="87" creationId="{2492AEEE-7AB3-44A9-AD69-B9DF0761EF2D}"/>
          </ac:spMkLst>
        </pc:spChg>
        <pc:spChg chg="del">
          <ac:chgData name="Yuichi Mori" userId="82ba0503-38e8-4f6a-b584-ee2f9a4321e5" providerId="ADAL" clId="{05FD0CB7-C055-4FFA-A97A-A5713293D720}" dt="2022-05-31T09:03:38.883" v="4009" actId="478"/>
          <ac:spMkLst>
            <pc:docMk/>
            <pc:sldMk cId="66843114" sldId="492"/>
            <ac:spMk id="88" creationId="{61B30328-CB0F-4CA6-AA85-5129D85E5D08}"/>
          </ac:spMkLst>
        </pc:spChg>
        <pc:spChg chg="del">
          <ac:chgData name="Yuichi Mori" userId="82ba0503-38e8-4f6a-b584-ee2f9a4321e5" providerId="ADAL" clId="{05FD0CB7-C055-4FFA-A97A-A5713293D720}" dt="2022-05-31T09:03:38.883" v="4009" actId="478"/>
          <ac:spMkLst>
            <pc:docMk/>
            <pc:sldMk cId="66843114" sldId="492"/>
            <ac:spMk id="89" creationId="{7A12A4CD-58C1-4E7B-93AA-E1B132504FFC}"/>
          </ac:spMkLst>
        </pc:spChg>
        <pc:spChg chg="del">
          <ac:chgData name="Yuichi Mori" userId="82ba0503-38e8-4f6a-b584-ee2f9a4321e5" providerId="ADAL" clId="{05FD0CB7-C055-4FFA-A97A-A5713293D720}" dt="2022-05-31T09:03:38.883" v="4009" actId="478"/>
          <ac:spMkLst>
            <pc:docMk/>
            <pc:sldMk cId="66843114" sldId="492"/>
            <ac:spMk id="90" creationId="{E9C9CEBA-DC7D-400B-9E82-DA2760872939}"/>
          </ac:spMkLst>
        </pc:spChg>
        <pc:spChg chg="del">
          <ac:chgData name="Yuichi Mori" userId="82ba0503-38e8-4f6a-b584-ee2f9a4321e5" providerId="ADAL" clId="{05FD0CB7-C055-4FFA-A97A-A5713293D720}" dt="2022-05-31T09:03:38.883" v="4009" actId="478"/>
          <ac:spMkLst>
            <pc:docMk/>
            <pc:sldMk cId="66843114" sldId="492"/>
            <ac:spMk id="91" creationId="{8EECC783-A57C-4ECD-B195-3DA7D94C4336}"/>
          </ac:spMkLst>
        </pc:spChg>
        <pc:spChg chg="del">
          <ac:chgData name="Yuichi Mori" userId="82ba0503-38e8-4f6a-b584-ee2f9a4321e5" providerId="ADAL" clId="{05FD0CB7-C055-4FFA-A97A-A5713293D720}" dt="2022-05-31T09:03:38.883" v="4009" actId="478"/>
          <ac:spMkLst>
            <pc:docMk/>
            <pc:sldMk cId="66843114" sldId="492"/>
            <ac:spMk id="92" creationId="{E58E87C6-DEFE-471E-A6FF-E8E1E261F97F}"/>
          </ac:spMkLst>
        </pc:spChg>
        <pc:cxnChg chg="del">
          <ac:chgData name="Yuichi Mori" userId="82ba0503-38e8-4f6a-b584-ee2f9a4321e5" providerId="ADAL" clId="{05FD0CB7-C055-4FFA-A97A-A5713293D720}" dt="2022-05-31T09:03:38.883" v="4009" actId="478"/>
          <ac:cxnSpMkLst>
            <pc:docMk/>
            <pc:sldMk cId="66843114" sldId="492"/>
            <ac:cxnSpMk id="12" creationId="{B921A880-50A1-1B0B-D2C4-8401EDB44A0A}"/>
          </ac:cxnSpMkLst>
        </pc:cxnChg>
        <pc:cxnChg chg="add mod">
          <ac:chgData name="Yuichi Mori" userId="82ba0503-38e8-4f6a-b584-ee2f9a4321e5" providerId="ADAL" clId="{05FD0CB7-C055-4FFA-A97A-A5713293D720}" dt="2022-05-31T09:11:03.653" v="4165" actId="14100"/>
          <ac:cxnSpMkLst>
            <pc:docMk/>
            <pc:sldMk cId="66843114" sldId="492"/>
            <ac:cxnSpMk id="26" creationId="{BD1D1074-E889-0A59-D411-34E0EA4198C9}"/>
          </ac:cxnSpMkLst>
        </pc:cxnChg>
        <pc:cxnChg chg="del">
          <ac:chgData name="Yuichi Mori" userId="82ba0503-38e8-4f6a-b584-ee2f9a4321e5" providerId="ADAL" clId="{05FD0CB7-C055-4FFA-A97A-A5713293D720}" dt="2022-05-31T09:03:48.325" v="4013" actId="478"/>
          <ac:cxnSpMkLst>
            <pc:docMk/>
            <pc:sldMk cId="66843114" sldId="492"/>
            <ac:cxnSpMk id="29" creationId="{1B8266C7-E74C-4C92-B367-A068D5EE421D}"/>
          </ac:cxnSpMkLst>
        </pc:cxnChg>
      </pc:sldChg>
      <pc:sldChg chg="addSp delSp modSp add mod ord">
        <pc:chgData name="Yuichi Mori" userId="82ba0503-38e8-4f6a-b584-ee2f9a4321e5" providerId="ADAL" clId="{05FD0CB7-C055-4FFA-A97A-A5713293D720}" dt="2022-05-31T10:21:11.885" v="4912" actId="20577"/>
        <pc:sldMkLst>
          <pc:docMk/>
          <pc:sldMk cId="700965829" sldId="493"/>
        </pc:sldMkLst>
        <pc:spChg chg="del">
          <ac:chgData name="Yuichi Mori" userId="82ba0503-38e8-4f6a-b584-ee2f9a4321e5" providerId="ADAL" clId="{05FD0CB7-C055-4FFA-A97A-A5713293D720}" dt="2022-05-31T09:40:27.662" v="4332" actId="478"/>
          <ac:spMkLst>
            <pc:docMk/>
            <pc:sldMk cId="700965829" sldId="493"/>
            <ac:spMk id="2" creationId="{03926B44-B4E8-4CD8-9F1C-10EC6B6E317C}"/>
          </ac:spMkLst>
        </pc:spChg>
        <pc:spChg chg="add mod">
          <ac:chgData name="Yuichi Mori" userId="82ba0503-38e8-4f6a-b584-ee2f9a4321e5" providerId="ADAL" clId="{05FD0CB7-C055-4FFA-A97A-A5713293D720}" dt="2022-05-31T09:44:54.348" v="4412" actId="20577"/>
          <ac:spMkLst>
            <pc:docMk/>
            <pc:sldMk cId="700965829" sldId="493"/>
            <ac:spMk id="4" creationId="{ECFF79ED-80EC-5B2A-8746-B221D6DC5023}"/>
          </ac:spMkLst>
        </pc:spChg>
        <pc:spChg chg="add mod">
          <ac:chgData name="Yuichi Mori" userId="82ba0503-38e8-4f6a-b584-ee2f9a4321e5" providerId="ADAL" clId="{05FD0CB7-C055-4FFA-A97A-A5713293D720}" dt="2022-05-31T10:03:53.825" v="4516" actId="1035"/>
          <ac:spMkLst>
            <pc:docMk/>
            <pc:sldMk cId="700965829" sldId="493"/>
            <ac:spMk id="5" creationId="{8CE872E4-0AEB-7372-4E9A-94992C697C61}"/>
          </ac:spMkLst>
        </pc:spChg>
        <pc:spChg chg="add mod">
          <ac:chgData name="Yuichi Mori" userId="82ba0503-38e8-4f6a-b584-ee2f9a4321e5" providerId="ADAL" clId="{05FD0CB7-C055-4FFA-A97A-A5713293D720}" dt="2022-05-31T09:41:36.807" v="4390" actId="1076"/>
          <ac:spMkLst>
            <pc:docMk/>
            <pc:sldMk cId="700965829" sldId="493"/>
            <ac:spMk id="6" creationId="{E02FD836-CDE7-A92D-9860-A8943DCE2087}"/>
          </ac:spMkLst>
        </pc:spChg>
        <pc:spChg chg="add mod">
          <ac:chgData name="Yuichi Mori" userId="82ba0503-38e8-4f6a-b584-ee2f9a4321e5" providerId="ADAL" clId="{05FD0CB7-C055-4FFA-A97A-A5713293D720}" dt="2022-05-31T09:51:59.370" v="4438" actId="1076"/>
          <ac:spMkLst>
            <pc:docMk/>
            <pc:sldMk cId="700965829" sldId="493"/>
            <ac:spMk id="7" creationId="{6608439E-4303-3D5E-5F0E-8C4A4D224B49}"/>
          </ac:spMkLst>
        </pc:spChg>
        <pc:spChg chg="add mod">
          <ac:chgData name="Yuichi Mori" userId="82ba0503-38e8-4f6a-b584-ee2f9a4321e5" providerId="ADAL" clId="{05FD0CB7-C055-4FFA-A97A-A5713293D720}" dt="2022-05-31T10:03:53.825" v="4516" actId="1035"/>
          <ac:spMkLst>
            <pc:docMk/>
            <pc:sldMk cId="700965829" sldId="493"/>
            <ac:spMk id="8" creationId="{33A85717-5798-AC3E-EE76-5380DE90EA96}"/>
          </ac:spMkLst>
        </pc:spChg>
        <pc:spChg chg="add mod">
          <ac:chgData name="Yuichi Mori" userId="82ba0503-38e8-4f6a-b584-ee2f9a4321e5" providerId="ADAL" clId="{05FD0CB7-C055-4FFA-A97A-A5713293D720}" dt="2022-05-31T10:05:05.234" v="4540" actId="1035"/>
          <ac:spMkLst>
            <pc:docMk/>
            <pc:sldMk cId="700965829" sldId="493"/>
            <ac:spMk id="9" creationId="{DB1ACC68-6BBE-317D-C8FC-EFD03847FAC1}"/>
          </ac:spMkLst>
        </pc:spChg>
        <pc:spChg chg="add mod">
          <ac:chgData name="Yuichi Mori" userId="82ba0503-38e8-4f6a-b584-ee2f9a4321e5" providerId="ADAL" clId="{05FD0CB7-C055-4FFA-A97A-A5713293D720}" dt="2022-05-31T10:05:05.234" v="4540" actId="1035"/>
          <ac:spMkLst>
            <pc:docMk/>
            <pc:sldMk cId="700965829" sldId="493"/>
            <ac:spMk id="12" creationId="{1E9C8DE2-70DA-7EFD-0D9E-071A7271FD48}"/>
          </ac:spMkLst>
        </pc:spChg>
        <pc:spChg chg="add mod">
          <ac:chgData name="Yuichi Mori" userId="82ba0503-38e8-4f6a-b584-ee2f9a4321e5" providerId="ADAL" clId="{05FD0CB7-C055-4FFA-A97A-A5713293D720}" dt="2022-05-31T10:14:25.589" v="4645" actId="20577"/>
          <ac:spMkLst>
            <pc:docMk/>
            <pc:sldMk cId="700965829" sldId="493"/>
            <ac:spMk id="17" creationId="{14C45F7C-4001-435C-B19E-233EFD98ECC7}"/>
          </ac:spMkLst>
        </pc:spChg>
        <pc:spChg chg="add mod">
          <ac:chgData name="Yuichi Mori" userId="82ba0503-38e8-4f6a-b584-ee2f9a4321e5" providerId="ADAL" clId="{05FD0CB7-C055-4FFA-A97A-A5713293D720}" dt="2022-05-31T10:21:11.885" v="4912" actId="20577"/>
          <ac:spMkLst>
            <pc:docMk/>
            <pc:sldMk cId="700965829" sldId="493"/>
            <ac:spMk id="20" creationId="{C1720D4C-6764-9DFE-FCDB-A25435D37C74}"/>
          </ac:spMkLst>
        </pc:spChg>
        <pc:spChg chg="add mod">
          <ac:chgData name="Yuichi Mori" userId="82ba0503-38e8-4f6a-b584-ee2f9a4321e5" providerId="ADAL" clId="{05FD0CB7-C055-4FFA-A97A-A5713293D720}" dt="2022-05-31T10:18:28.782" v="4789" actId="20577"/>
          <ac:spMkLst>
            <pc:docMk/>
            <pc:sldMk cId="700965829" sldId="493"/>
            <ac:spMk id="27" creationId="{ED6D7D80-8CCD-BF55-8FFD-9C94C132730E}"/>
          </ac:spMkLst>
        </pc:spChg>
        <pc:spChg chg="add del mod">
          <ac:chgData name="Yuichi Mori" userId="82ba0503-38e8-4f6a-b584-ee2f9a4321e5" providerId="ADAL" clId="{05FD0CB7-C055-4FFA-A97A-A5713293D720}" dt="2022-05-31T10:16:10.207" v="4675" actId="478"/>
          <ac:spMkLst>
            <pc:docMk/>
            <pc:sldMk cId="700965829" sldId="493"/>
            <ac:spMk id="28" creationId="{DA1E36AD-06EA-0E15-35ED-F5471EA07EBF}"/>
          </ac:spMkLst>
        </pc:spChg>
        <pc:spChg chg="add mod">
          <ac:chgData name="Yuichi Mori" userId="82ba0503-38e8-4f6a-b584-ee2f9a4321e5" providerId="ADAL" clId="{05FD0CB7-C055-4FFA-A97A-A5713293D720}" dt="2022-05-31T10:20:39.281" v="4863" actId="688"/>
          <ac:spMkLst>
            <pc:docMk/>
            <pc:sldMk cId="700965829" sldId="493"/>
            <ac:spMk id="29" creationId="{58B3A51A-0E7E-14A0-80B8-4F1749D60827}"/>
          </ac:spMkLst>
        </pc:spChg>
        <pc:spChg chg="del">
          <ac:chgData name="Yuichi Mori" userId="82ba0503-38e8-4f6a-b584-ee2f9a4321e5" providerId="ADAL" clId="{05FD0CB7-C055-4FFA-A97A-A5713293D720}" dt="2022-05-31T09:40:26.188" v="4331" actId="478"/>
          <ac:spMkLst>
            <pc:docMk/>
            <pc:sldMk cId="700965829" sldId="493"/>
            <ac:spMk id="31" creationId="{63CEC0B5-75A2-414B-9066-E9AAEF4EA873}"/>
          </ac:spMkLst>
        </pc:spChg>
        <pc:spChg chg="add mod">
          <ac:chgData name="Yuichi Mori" userId="82ba0503-38e8-4f6a-b584-ee2f9a4321e5" providerId="ADAL" clId="{05FD0CB7-C055-4FFA-A97A-A5713293D720}" dt="2022-05-31T10:20:54.109" v="4867" actId="20577"/>
          <ac:spMkLst>
            <pc:docMk/>
            <pc:sldMk cId="700965829" sldId="493"/>
            <ac:spMk id="32" creationId="{0BC78758-FC44-D52E-04B3-FF148AB2F3EB}"/>
          </ac:spMkLst>
        </pc:spChg>
        <pc:cxnChg chg="add mod">
          <ac:chgData name="Yuichi Mori" userId="82ba0503-38e8-4f6a-b584-ee2f9a4321e5" providerId="ADAL" clId="{05FD0CB7-C055-4FFA-A97A-A5713293D720}" dt="2022-05-31T10:05:15.429" v="4542" actId="14100"/>
          <ac:cxnSpMkLst>
            <pc:docMk/>
            <pc:sldMk cId="700965829" sldId="493"/>
            <ac:cxnSpMk id="11" creationId="{A2073360-48D5-8069-E326-31456C6DA277}"/>
          </ac:cxnSpMkLst>
        </pc:cxnChg>
        <pc:cxnChg chg="add mod">
          <ac:chgData name="Yuichi Mori" userId="82ba0503-38e8-4f6a-b584-ee2f9a4321e5" providerId="ADAL" clId="{05FD0CB7-C055-4FFA-A97A-A5713293D720}" dt="2022-05-31T10:14:17.628" v="4638" actId="20577"/>
          <ac:cxnSpMkLst>
            <pc:docMk/>
            <pc:sldMk cId="700965829" sldId="493"/>
            <ac:cxnSpMk id="18" creationId="{669ECB31-8B0C-5535-CCA8-AAAE0DBF2DC8}"/>
          </ac:cxnSpMkLst>
        </pc:cxnChg>
        <pc:cxnChg chg="add mod">
          <ac:chgData name="Yuichi Mori" userId="82ba0503-38e8-4f6a-b584-ee2f9a4321e5" providerId="ADAL" clId="{05FD0CB7-C055-4FFA-A97A-A5713293D720}" dt="2022-05-31T10:13:01.173" v="4571" actId="14100"/>
          <ac:cxnSpMkLst>
            <pc:docMk/>
            <pc:sldMk cId="700965829" sldId="493"/>
            <ac:cxnSpMk id="22" creationId="{1AA49BCD-ED38-6217-D361-C4C07C080B3D}"/>
          </ac:cxnSpMkLst>
        </pc:cxnChg>
        <pc:cxnChg chg="add mod">
          <ac:chgData name="Yuichi Mori" userId="82ba0503-38e8-4f6a-b584-ee2f9a4321e5" providerId="ADAL" clId="{05FD0CB7-C055-4FFA-A97A-A5713293D720}" dt="2022-05-31T10:13:10.780" v="4574" actId="14100"/>
          <ac:cxnSpMkLst>
            <pc:docMk/>
            <pc:sldMk cId="700965829" sldId="493"/>
            <ac:cxnSpMk id="25" creationId="{99735D99-D0FD-231D-F4A4-756E37F8EAB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ja-JP" altLang="en-US" noProof="0"/>
              <a:t>マスター テキストの書式設定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2022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  <p:sp>
        <p:nvSpPr>
          <p:cNvPr id="8" name="Rechteck 9">
            <a:extLst>
              <a:ext uri="{FF2B5EF4-FFF2-40B4-BE49-F238E27FC236}">
                <a16:creationId xmlns:a16="http://schemas.microsoft.com/office/drawing/2014/main" id="{29F131B3-70D8-4212-9318-49432C1DE818}"/>
              </a:ext>
            </a:extLst>
          </p:cNvPr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renesasgroup.sharepoint.com/:p:/r/sites/k2reldoc_Project/281_RV28FDPJ/014/010_%E3%83%86%E3%82%AF%E3%83%8E%E3%83%AD%E3%82%B8_%E8%A8%AD%E8%A8%88%E3%82%AC%E3%82%A4%E3%83%89_%E8%A8%AD%E8%A8%88%E7%92%B0%E5%A2%83/03%20LSI%E8%A8%AD%E8%A8%88%E3%82%AC%E3%82%A4%E3%83%89/ESD_LU%E9%96%A2%E4%BF%82%20%E2%80%93%20RV28F%E3%81%AEESD%E3%82%AC%E3%82%A4%E3%83%89%E3%83%A9%E3%82%A4%E3%83%B3%E9%A1%9E/21-5%20%20RV28F_%E3%83%A9%E3%83%83%E3%83%81%E3%82%A2%E3%83%83%E3%83%97%E5%AF%BE%E7%AD%96%E3%83%81%E3%83%83%E3%83%97%E5%AE%9F%E8%A3%85%E3%82%AC%E3%82%A4%E3%83%89_V1.0.pptx?d=w8bd341ef00e4439b99e9b89fbef779dc&amp;csf=1&amp;web=1&amp;e=ojP4lG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080000" y="-1"/>
            <a:ext cx="5376040" cy="2592000"/>
          </a:xfrm>
        </p:spPr>
        <p:txBody>
          <a:bodyPr/>
          <a:lstStyle/>
          <a:p>
            <a:r>
              <a:rPr kumimoji="1" lang="en-US" altLang="ja-JP" cap="all" dirty="0"/>
              <a:t>Blockage</a:t>
            </a:r>
            <a:r>
              <a:rPr kumimoji="1" lang="ja-JP" altLang="en-US" cap="all" dirty="0"/>
              <a:t> </a:t>
            </a:r>
            <a:r>
              <a:rPr kumimoji="1" lang="en-US" altLang="ja-JP" cap="all" dirty="0"/>
              <a:t>&amp;</a:t>
            </a:r>
            <a:r>
              <a:rPr kumimoji="1" lang="ja-JP" altLang="en-US" cap="all" dirty="0"/>
              <a:t> </a:t>
            </a:r>
            <a:r>
              <a:rPr kumimoji="1" lang="en-US" altLang="ja-JP" cap="all" dirty="0" err="1"/>
              <a:t>GuardRing</a:t>
            </a:r>
            <a:endParaRPr kumimoji="1" lang="en-US" altLang="ja-JP" cap="all" dirty="0"/>
          </a:p>
          <a:p>
            <a:pPr lvl="1"/>
            <a:r>
              <a:rPr lang="en-US" altLang="ja-JP" sz="2000" dirty="0"/>
              <a:t>Naming</a:t>
            </a:r>
            <a:r>
              <a:rPr lang="ja-JP" altLang="en-US" sz="2000" dirty="0"/>
              <a:t> </a:t>
            </a:r>
            <a:r>
              <a:rPr lang="en-US" altLang="ja-JP" sz="2000" dirty="0"/>
              <a:t>Rule</a:t>
            </a:r>
            <a:endParaRPr kumimoji="1" lang="en-US" altLang="ja-JP" sz="2000" cap="all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48401"/>
          </a:xfrm>
        </p:spPr>
        <p:txBody>
          <a:bodyPr>
            <a:spAutoFit/>
          </a:bodyPr>
          <a:lstStyle/>
          <a:p>
            <a:r>
              <a:rPr lang="en-US" altLang="ja-JP" dirty="0"/>
              <a:t>2022/8/3</a:t>
            </a:r>
            <a:endParaRPr lang="en-US" dirty="0"/>
          </a:p>
          <a:p>
            <a:r>
              <a:rPr lang="en-US" altLang="ja-JP" dirty="0" err="1"/>
              <a:t>Y.Mori</a:t>
            </a:r>
            <a:endParaRPr lang="en-US" dirty="0"/>
          </a:p>
          <a:p>
            <a:r>
              <a:rPr lang="en-US" altLang="ja-JP" dirty="0"/>
              <a:t>ABDD/ABB12</a:t>
            </a:r>
            <a:r>
              <a:rPr lang="en-US" dirty="0"/>
              <a:t> </a:t>
            </a:r>
          </a:p>
          <a:p>
            <a:r>
              <a:rPr lang="ja-JP" altLang="en-US" dirty="0"/>
              <a:t>ルネサス エレクトロニクス株式会社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8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736" y="3068960"/>
            <a:ext cx="5004556" cy="387798"/>
          </a:xfrm>
        </p:spPr>
        <p:txBody>
          <a:bodyPr/>
          <a:lstStyle/>
          <a:p>
            <a:r>
              <a:rPr lang="en-US" altLang="ja-JP" sz="2800" dirty="0">
                <a:solidFill>
                  <a:schemeClr val="accent1"/>
                </a:solidFill>
                <a:latin typeface="Roboto" panose="02000000000000000000" pitchFamily="2" charset="0"/>
              </a:rPr>
              <a:t>Die</a:t>
            </a:r>
            <a:r>
              <a:rPr lang="ja-JP" altLang="en-US" sz="2800" dirty="0">
                <a:solidFill>
                  <a:schemeClr val="accent1"/>
                </a:solidFill>
                <a:latin typeface="Roboto" panose="02000000000000000000" pitchFamily="2" charset="0"/>
              </a:rPr>
              <a:t> </a:t>
            </a:r>
            <a:r>
              <a:rPr lang="en-US" altLang="ja-JP" sz="2800" dirty="0">
                <a:solidFill>
                  <a:schemeClr val="accent1"/>
                </a:solidFill>
                <a:latin typeface="Roboto" panose="02000000000000000000" pitchFamily="2" charset="0"/>
              </a:rPr>
              <a:t>Size</a:t>
            </a:r>
            <a:r>
              <a:rPr lang="ja-JP" altLang="en-US" sz="2800" dirty="0">
                <a:solidFill>
                  <a:schemeClr val="accent1"/>
                </a:solidFill>
                <a:latin typeface="Roboto" panose="02000000000000000000" pitchFamily="2" charset="0"/>
              </a:rPr>
              <a:t> </a:t>
            </a:r>
            <a:r>
              <a:rPr lang="en-US" altLang="ja-JP" sz="2800" dirty="0">
                <a:solidFill>
                  <a:schemeClr val="accent1"/>
                </a:solidFill>
                <a:latin typeface="Roboto" panose="02000000000000000000" pitchFamily="2" charset="0"/>
              </a:rPr>
              <a:t>Definition</a:t>
            </a:r>
            <a:endParaRPr lang="ja-JP" altLang="en-US" sz="2800" dirty="0">
              <a:solidFill>
                <a:schemeClr val="accent1"/>
              </a:solidFill>
              <a:latin typeface="Roboto" panose="02000000000000000000" pitchFamily="2" charset="0"/>
            </a:endParaRPr>
          </a:p>
        </p:txBody>
      </p:sp>
      <p:sp>
        <p:nvSpPr>
          <p:cNvPr id="5" name="タイトル 30">
            <a:extLst>
              <a:ext uri="{FF2B5EF4-FFF2-40B4-BE49-F238E27FC236}">
                <a16:creationId xmlns:a16="http://schemas.microsoft.com/office/drawing/2014/main" id="{B236DE1B-D80A-DB0A-E0BC-ECFDB3072B17}"/>
              </a:ext>
            </a:extLst>
          </p:cNvPr>
          <p:cNvSpPr txBox="1">
            <a:spLocks/>
          </p:cNvSpPr>
          <p:nvPr/>
        </p:nvSpPr>
        <p:spPr>
          <a:xfrm>
            <a:off x="473712" y="620688"/>
            <a:ext cx="11244575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detailed Design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913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2DC7174-F29F-4F37-F7A0-BE9A6B0D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Die size definition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E5636F-5040-FF21-5762-65F93FBB1B4B}"/>
              </a:ext>
            </a:extLst>
          </p:cNvPr>
          <p:cNvSpPr txBox="1"/>
          <p:nvPr/>
        </p:nvSpPr>
        <p:spPr>
          <a:xfrm>
            <a:off x="412443" y="1486525"/>
            <a:ext cx="6580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There are rules for Die size dimensions.</a:t>
            </a:r>
            <a:r>
              <a:rPr kumimoji="1" lang="ja-JP" altLang="en-US" dirty="0"/>
              <a:t> 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X size must be an integral multiple of the standard Row site.</a:t>
            </a:r>
            <a:endParaRPr kumimoji="1" lang="en-US" altLang="ja-JP" dirty="0"/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 size must be an integral multiple of the standard Row height.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0CE200-A65F-6066-E6C7-79F1013541C6}"/>
              </a:ext>
            </a:extLst>
          </p:cNvPr>
          <p:cNvSpPr/>
          <p:nvPr/>
        </p:nvSpPr>
        <p:spPr>
          <a:xfrm>
            <a:off x="2871546" y="3068960"/>
            <a:ext cx="1114408" cy="97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Die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C8C202-CD14-4E65-91FD-0C8EB576AC76}"/>
              </a:ext>
            </a:extLst>
          </p:cNvPr>
          <p:cNvSpPr txBox="1"/>
          <p:nvPr/>
        </p:nvSpPr>
        <p:spPr>
          <a:xfrm>
            <a:off x="385654" y="4734008"/>
            <a:ext cx="5878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</a:t>
            </a:r>
            <a:r>
              <a:rPr kumimoji="1" lang="ja-JP" altLang="en-US" dirty="0"/>
              <a:t> </a:t>
            </a:r>
            <a:r>
              <a:rPr kumimoji="1" lang="en-US" altLang="ja-JP" dirty="0"/>
              <a:t>the</a:t>
            </a:r>
            <a:r>
              <a:rPr kumimoji="1" lang="ja-JP" altLang="en-US" dirty="0"/>
              <a:t> </a:t>
            </a:r>
            <a:r>
              <a:rPr kumimoji="1" lang="en-US" altLang="ja-JP" dirty="0"/>
              <a:t>IO.def</a:t>
            </a:r>
            <a:r>
              <a:rPr kumimoji="1" lang="ja-JP" altLang="en-US" dirty="0"/>
              <a:t> </a:t>
            </a:r>
            <a:r>
              <a:rPr kumimoji="1" lang="en-US" altLang="ja-JP" dirty="0"/>
              <a:t>definition…</a:t>
            </a:r>
          </a:p>
          <a:p>
            <a:r>
              <a:rPr kumimoji="1" lang="it-IT" altLang="ja-JP" dirty="0"/>
              <a:t>DIEAREA ( </a:t>
            </a:r>
            <a:r>
              <a:rPr kumimoji="1" lang="it-IT" altLang="ja-JP" u="sng" dirty="0"/>
              <a:t>-6475000</a:t>
            </a:r>
            <a:r>
              <a:rPr kumimoji="1" lang="it-IT" altLang="ja-JP" dirty="0"/>
              <a:t> </a:t>
            </a:r>
            <a:r>
              <a:rPr kumimoji="1" lang="it-IT" altLang="ja-JP" u="sng" dirty="0"/>
              <a:t>-5716200 </a:t>
            </a:r>
            <a:r>
              <a:rPr kumimoji="1" lang="it-IT" altLang="ja-JP" dirty="0"/>
              <a:t>) ( </a:t>
            </a:r>
            <a:r>
              <a:rPr kumimoji="1" lang="it-IT" altLang="ja-JP" u="sng" dirty="0"/>
              <a:t>6475000</a:t>
            </a:r>
            <a:r>
              <a:rPr kumimoji="1" lang="it-IT" altLang="ja-JP" dirty="0"/>
              <a:t> </a:t>
            </a:r>
            <a:r>
              <a:rPr kumimoji="1" lang="it-IT" altLang="ja-JP" u="sng" dirty="0"/>
              <a:t>5716200</a:t>
            </a:r>
            <a:r>
              <a:rPr kumimoji="1" lang="it-IT" altLang="ja-JP" dirty="0"/>
              <a:t> ) ;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E51127F-BC40-C5F0-A367-39DF8AD7FD49}"/>
              </a:ext>
            </a:extLst>
          </p:cNvPr>
          <p:cNvCxnSpPr>
            <a:cxnSpLocks/>
          </p:cNvCxnSpPr>
          <p:nvPr/>
        </p:nvCxnSpPr>
        <p:spPr>
          <a:xfrm>
            <a:off x="4114949" y="3068960"/>
            <a:ext cx="0" cy="9795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B649415-A4DC-AD3A-5817-278678AC3537}"/>
              </a:ext>
            </a:extLst>
          </p:cNvPr>
          <p:cNvCxnSpPr>
            <a:cxnSpLocks/>
          </p:cNvCxnSpPr>
          <p:nvPr/>
        </p:nvCxnSpPr>
        <p:spPr>
          <a:xfrm>
            <a:off x="2871546" y="4171221"/>
            <a:ext cx="111440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118D79E-301A-E27D-66F5-D9A1E8D79280}"/>
              </a:ext>
            </a:extLst>
          </p:cNvPr>
          <p:cNvSpPr txBox="1"/>
          <p:nvPr/>
        </p:nvSpPr>
        <p:spPr>
          <a:xfrm>
            <a:off x="4114949" y="33681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0.7um</a:t>
            </a:r>
            <a:r>
              <a:rPr kumimoji="1" lang="en-US" altLang="ja-JP" dirty="0"/>
              <a:t> x 2n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E59D6E-E492-02A0-290C-0490E8AA085F}"/>
              </a:ext>
            </a:extLst>
          </p:cNvPr>
          <p:cNvSpPr txBox="1"/>
          <p:nvPr/>
        </p:nvSpPr>
        <p:spPr>
          <a:xfrm>
            <a:off x="2742107" y="415093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0.14um</a:t>
            </a:r>
            <a:r>
              <a:rPr kumimoji="1" lang="en-US" altLang="ja-JP" dirty="0"/>
              <a:t> x 2n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D07A7A-3DAA-FD37-5DD3-1AF9439E967B}"/>
              </a:ext>
            </a:extLst>
          </p:cNvPr>
          <p:cNvSpPr txBox="1"/>
          <p:nvPr/>
        </p:nvSpPr>
        <p:spPr>
          <a:xfrm>
            <a:off x="4692883" y="3873936"/>
            <a:ext cx="1119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core7T height</a:t>
            </a:r>
            <a:endParaRPr kumimoji="1" lang="ja-JP" altLang="en-US" sz="12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308649B-BB6F-0EDA-88E1-4FEC6EA20CA0}"/>
              </a:ext>
            </a:extLst>
          </p:cNvPr>
          <p:cNvCxnSpPr>
            <a:cxnSpLocks/>
          </p:cNvCxnSpPr>
          <p:nvPr/>
        </p:nvCxnSpPr>
        <p:spPr>
          <a:xfrm flipH="1" flipV="1">
            <a:off x="4692883" y="3725383"/>
            <a:ext cx="140635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37C3F8D-92EE-4190-DB28-4C3BA4984A06}"/>
              </a:ext>
            </a:extLst>
          </p:cNvPr>
          <p:cNvSpPr txBox="1"/>
          <p:nvPr/>
        </p:nvSpPr>
        <p:spPr>
          <a:xfrm>
            <a:off x="1847528" y="4070994"/>
            <a:ext cx="941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core7T site</a:t>
            </a:r>
            <a:endParaRPr kumimoji="1" lang="ja-JP" altLang="en-US" sz="1200" dirty="0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BCB952AB-FD2F-DF51-A2B3-F661AC12CA41}"/>
              </a:ext>
            </a:extLst>
          </p:cNvPr>
          <p:cNvSpPr/>
          <p:nvPr/>
        </p:nvSpPr>
        <p:spPr>
          <a:xfrm rot="16200000">
            <a:off x="3350187" y="4266061"/>
            <a:ext cx="277002" cy="244827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4DE83D14-549B-93B3-21C4-B4BC62D04BBE}"/>
              </a:ext>
            </a:extLst>
          </p:cNvPr>
          <p:cNvSpPr/>
          <p:nvPr/>
        </p:nvSpPr>
        <p:spPr>
          <a:xfrm rot="16200000">
            <a:off x="3939364" y="4406321"/>
            <a:ext cx="517964" cy="244827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9293158-434C-39B2-453E-AF4A30EADC81}"/>
              </a:ext>
            </a:extLst>
          </p:cNvPr>
          <p:cNvSpPr txBox="1"/>
          <p:nvPr/>
        </p:nvSpPr>
        <p:spPr>
          <a:xfrm>
            <a:off x="4007768" y="5910501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Row Hight x 2n</a:t>
            </a:r>
            <a:endParaRPr kumimoji="1" lang="ja-JP" altLang="en-US" sz="12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B1B2D25-BA08-0CB1-2B67-F04232D8F3A0}"/>
              </a:ext>
            </a:extLst>
          </p:cNvPr>
          <p:cNvSpPr txBox="1"/>
          <p:nvPr/>
        </p:nvSpPr>
        <p:spPr>
          <a:xfrm>
            <a:off x="1806107" y="5628698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Row unit x 2n</a:t>
            </a:r>
            <a:endParaRPr kumimoji="1" lang="ja-JP" altLang="en-US" sz="12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5B6F7FD-A866-DD3E-567C-6817BCBD645D}"/>
              </a:ext>
            </a:extLst>
          </p:cNvPr>
          <p:cNvCxnSpPr>
            <a:cxnSpLocks/>
          </p:cNvCxnSpPr>
          <p:nvPr/>
        </p:nvCxnSpPr>
        <p:spPr>
          <a:xfrm>
            <a:off x="2423524" y="4279233"/>
            <a:ext cx="400618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0D66916-F6AD-360C-C94D-CE119746FA2E}"/>
              </a:ext>
            </a:extLst>
          </p:cNvPr>
          <p:cNvSpPr/>
          <p:nvPr/>
        </p:nvSpPr>
        <p:spPr>
          <a:xfrm>
            <a:off x="6960097" y="1854116"/>
            <a:ext cx="2016224" cy="1735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9C4BEBD-0C08-9BC2-886C-42D69C2D2FC2}"/>
              </a:ext>
            </a:extLst>
          </p:cNvPr>
          <p:cNvSpPr/>
          <p:nvPr/>
        </p:nvSpPr>
        <p:spPr>
          <a:xfrm>
            <a:off x="7018933" y="2133460"/>
            <a:ext cx="1911521" cy="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9CB3806-7959-A4B8-D930-1437BB3E09AF}"/>
              </a:ext>
            </a:extLst>
          </p:cNvPr>
          <p:cNvSpPr/>
          <p:nvPr/>
        </p:nvSpPr>
        <p:spPr>
          <a:xfrm>
            <a:off x="7018933" y="2285860"/>
            <a:ext cx="1911521" cy="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063400-6EFE-7373-F432-136DB0BF7993}"/>
              </a:ext>
            </a:extLst>
          </p:cNvPr>
          <p:cNvSpPr/>
          <p:nvPr/>
        </p:nvSpPr>
        <p:spPr>
          <a:xfrm>
            <a:off x="7018933" y="2438260"/>
            <a:ext cx="1911521" cy="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E6E72B6-35BA-5BD9-3DD7-EB49A815B0AC}"/>
              </a:ext>
            </a:extLst>
          </p:cNvPr>
          <p:cNvSpPr/>
          <p:nvPr/>
        </p:nvSpPr>
        <p:spPr>
          <a:xfrm>
            <a:off x="7018933" y="2590660"/>
            <a:ext cx="1911521" cy="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DFBE8F9-A9AC-D482-D47A-0B7899B4EA21}"/>
              </a:ext>
            </a:extLst>
          </p:cNvPr>
          <p:cNvSpPr/>
          <p:nvPr/>
        </p:nvSpPr>
        <p:spPr>
          <a:xfrm>
            <a:off x="7018933" y="2743060"/>
            <a:ext cx="1911521" cy="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2CE9F9C-1001-C62A-B5FA-03132A763F0D}"/>
              </a:ext>
            </a:extLst>
          </p:cNvPr>
          <p:cNvSpPr/>
          <p:nvPr/>
        </p:nvSpPr>
        <p:spPr>
          <a:xfrm>
            <a:off x="7018933" y="2895460"/>
            <a:ext cx="1911521" cy="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20DE1EF-D112-D4A1-EA2A-BF832A7FB742}"/>
              </a:ext>
            </a:extLst>
          </p:cNvPr>
          <p:cNvSpPr/>
          <p:nvPr/>
        </p:nvSpPr>
        <p:spPr>
          <a:xfrm>
            <a:off x="7018933" y="3047860"/>
            <a:ext cx="1911521" cy="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26056E8-2A7C-65D2-6FFE-B1504C3397C8}"/>
              </a:ext>
            </a:extLst>
          </p:cNvPr>
          <p:cNvSpPr/>
          <p:nvPr/>
        </p:nvSpPr>
        <p:spPr>
          <a:xfrm>
            <a:off x="7018933" y="3200260"/>
            <a:ext cx="1911521" cy="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C9A21714-550A-B660-5FDA-EEADCF640B42}"/>
              </a:ext>
            </a:extLst>
          </p:cNvPr>
          <p:cNvSpPr/>
          <p:nvPr/>
        </p:nvSpPr>
        <p:spPr>
          <a:xfrm>
            <a:off x="7018933" y="3352660"/>
            <a:ext cx="1911521" cy="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4B911F0-89B4-6A9E-8EF8-FE8AC3ACDE36}"/>
              </a:ext>
            </a:extLst>
          </p:cNvPr>
          <p:cNvSpPr/>
          <p:nvPr/>
        </p:nvSpPr>
        <p:spPr>
          <a:xfrm>
            <a:off x="7018933" y="1968377"/>
            <a:ext cx="1911521" cy="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C885BF0-DD13-34FA-F5E7-097FA61C950B}"/>
              </a:ext>
            </a:extLst>
          </p:cNvPr>
          <p:cNvSpPr txBox="1"/>
          <p:nvPr/>
        </p:nvSpPr>
        <p:spPr>
          <a:xfrm>
            <a:off x="7796364" y="25514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X (0,0)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AF8FF3C-B1B7-29E5-D719-6C875537CF39}"/>
              </a:ext>
            </a:extLst>
          </p:cNvPr>
          <p:cNvSpPr/>
          <p:nvPr/>
        </p:nvSpPr>
        <p:spPr>
          <a:xfrm>
            <a:off x="9642187" y="2121985"/>
            <a:ext cx="1911521" cy="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40E82A0-E0A4-9E9C-A69F-6213D6737BDE}"/>
              </a:ext>
            </a:extLst>
          </p:cNvPr>
          <p:cNvSpPr/>
          <p:nvPr/>
        </p:nvSpPr>
        <p:spPr>
          <a:xfrm>
            <a:off x="9642187" y="2274385"/>
            <a:ext cx="1911521" cy="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39A0C241-9B9F-DACE-C3E5-416BB9DBD3D3}"/>
              </a:ext>
            </a:extLst>
          </p:cNvPr>
          <p:cNvSpPr/>
          <p:nvPr/>
        </p:nvSpPr>
        <p:spPr>
          <a:xfrm>
            <a:off x="9642187" y="2426785"/>
            <a:ext cx="1911521" cy="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BBAED8D-88F9-1F8A-AA8C-6F95C5DD9E29}"/>
              </a:ext>
            </a:extLst>
          </p:cNvPr>
          <p:cNvSpPr/>
          <p:nvPr/>
        </p:nvSpPr>
        <p:spPr>
          <a:xfrm>
            <a:off x="9642187" y="2579185"/>
            <a:ext cx="1911521" cy="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85CF93E-2ED9-923F-B128-7D48584FCE90}"/>
              </a:ext>
            </a:extLst>
          </p:cNvPr>
          <p:cNvSpPr/>
          <p:nvPr/>
        </p:nvSpPr>
        <p:spPr>
          <a:xfrm>
            <a:off x="9642187" y="2731585"/>
            <a:ext cx="1911521" cy="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B29F7F5-3308-9EDD-CE69-F94D2DA7ED1D}"/>
              </a:ext>
            </a:extLst>
          </p:cNvPr>
          <p:cNvSpPr/>
          <p:nvPr/>
        </p:nvSpPr>
        <p:spPr>
          <a:xfrm>
            <a:off x="9642187" y="2883985"/>
            <a:ext cx="1911521" cy="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C47F534-D9A2-063E-944A-3A495D959E81}"/>
              </a:ext>
            </a:extLst>
          </p:cNvPr>
          <p:cNvSpPr/>
          <p:nvPr/>
        </p:nvSpPr>
        <p:spPr>
          <a:xfrm>
            <a:off x="9642187" y="3036385"/>
            <a:ext cx="1911521" cy="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B22F631D-2BAC-74CC-D992-3C767E6504D9}"/>
              </a:ext>
            </a:extLst>
          </p:cNvPr>
          <p:cNvSpPr/>
          <p:nvPr/>
        </p:nvSpPr>
        <p:spPr>
          <a:xfrm>
            <a:off x="9642187" y="3188785"/>
            <a:ext cx="1911521" cy="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A0ADE90-200F-C934-66DF-91B51DD75F33}"/>
              </a:ext>
            </a:extLst>
          </p:cNvPr>
          <p:cNvSpPr/>
          <p:nvPr/>
        </p:nvSpPr>
        <p:spPr>
          <a:xfrm>
            <a:off x="9642187" y="3341185"/>
            <a:ext cx="1911521" cy="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233C4F4-BB37-4DDA-8A9A-1C22BDD88CF8}"/>
              </a:ext>
            </a:extLst>
          </p:cNvPr>
          <p:cNvSpPr/>
          <p:nvPr/>
        </p:nvSpPr>
        <p:spPr>
          <a:xfrm>
            <a:off x="9642187" y="1981753"/>
            <a:ext cx="1911521" cy="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F25760A-2DE6-347D-9975-15C0AB22F592}"/>
              </a:ext>
            </a:extLst>
          </p:cNvPr>
          <p:cNvSpPr txBox="1"/>
          <p:nvPr/>
        </p:nvSpPr>
        <p:spPr>
          <a:xfrm>
            <a:off x="10419618" y="254001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X (0,0)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67A4F82-857F-E39E-F8E1-076F1236F440}"/>
              </a:ext>
            </a:extLst>
          </p:cNvPr>
          <p:cNvSpPr txBox="1"/>
          <p:nvPr/>
        </p:nvSpPr>
        <p:spPr>
          <a:xfrm>
            <a:off x="7680176" y="14847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NG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301AEC4-CAF1-0F12-C966-5EA319E27E28}"/>
              </a:ext>
            </a:extLst>
          </p:cNvPr>
          <p:cNvSpPr txBox="1"/>
          <p:nvPr/>
        </p:nvSpPr>
        <p:spPr>
          <a:xfrm>
            <a:off x="10332629" y="158401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OK</a:t>
            </a:r>
            <a:endParaRPr kumimoji="1" lang="ja-JP" altLang="en-US" dirty="0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32F8F485-B385-1368-F394-429D2F176AAF}"/>
              </a:ext>
            </a:extLst>
          </p:cNvPr>
          <p:cNvSpPr/>
          <p:nvPr/>
        </p:nvSpPr>
        <p:spPr>
          <a:xfrm>
            <a:off x="6816080" y="3366418"/>
            <a:ext cx="360040" cy="374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A603DA7-E74E-176A-C31B-4354598875D0}"/>
              </a:ext>
            </a:extLst>
          </p:cNvPr>
          <p:cNvCxnSpPr/>
          <p:nvPr/>
        </p:nvCxnSpPr>
        <p:spPr>
          <a:xfrm>
            <a:off x="6744072" y="3930420"/>
            <a:ext cx="0" cy="12241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071DBE04-78B3-C096-2782-512F8A43100E}"/>
              </a:ext>
            </a:extLst>
          </p:cNvPr>
          <p:cNvCxnSpPr/>
          <p:nvPr/>
        </p:nvCxnSpPr>
        <p:spPr>
          <a:xfrm>
            <a:off x="6740096" y="5138652"/>
            <a:ext cx="13681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17BE4FBD-495B-BED7-74BE-6D646518A8A6}"/>
              </a:ext>
            </a:extLst>
          </p:cNvPr>
          <p:cNvCxnSpPr/>
          <p:nvPr/>
        </p:nvCxnSpPr>
        <p:spPr>
          <a:xfrm flipH="1" flipV="1">
            <a:off x="7018933" y="3930420"/>
            <a:ext cx="13171" cy="122413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AD230A7-DD5B-04CD-45F4-1B1A36223805}"/>
              </a:ext>
            </a:extLst>
          </p:cNvPr>
          <p:cNvCxnSpPr/>
          <p:nvPr/>
        </p:nvCxnSpPr>
        <p:spPr>
          <a:xfrm flipH="1" flipV="1">
            <a:off x="7300378" y="3892554"/>
            <a:ext cx="13171" cy="122413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D42A4ED-A67D-8E86-65E2-0C964A42A9DF}"/>
              </a:ext>
            </a:extLst>
          </p:cNvPr>
          <p:cNvCxnSpPr/>
          <p:nvPr/>
        </p:nvCxnSpPr>
        <p:spPr>
          <a:xfrm flipH="1" flipV="1">
            <a:off x="7563590" y="3890704"/>
            <a:ext cx="13171" cy="122413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8B99B6D1-DE69-B68F-1505-1B286F07DC57}"/>
              </a:ext>
            </a:extLst>
          </p:cNvPr>
          <p:cNvCxnSpPr/>
          <p:nvPr/>
        </p:nvCxnSpPr>
        <p:spPr>
          <a:xfrm flipH="1" flipV="1">
            <a:off x="7846343" y="3907920"/>
            <a:ext cx="13171" cy="122413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2EA3D11C-C404-0091-968A-E4053CCA2650}"/>
              </a:ext>
            </a:extLst>
          </p:cNvPr>
          <p:cNvCxnSpPr>
            <a:cxnSpLocks/>
          </p:cNvCxnSpPr>
          <p:nvPr/>
        </p:nvCxnSpPr>
        <p:spPr>
          <a:xfrm flipH="1">
            <a:off x="6740096" y="4895023"/>
            <a:ext cx="1280391" cy="150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26AF82A3-6BC8-7D9D-0A81-85022C198C06}"/>
              </a:ext>
            </a:extLst>
          </p:cNvPr>
          <p:cNvCxnSpPr>
            <a:cxnSpLocks/>
          </p:cNvCxnSpPr>
          <p:nvPr/>
        </p:nvCxnSpPr>
        <p:spPr>
          <a:xfrm flipH="1">
            <a:off x="6748049" y="4645650"/>
            <a:ext cx="1280391" cy="150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4435EBC1-5D6D-AC2B-4CB9-0D4EB7D63596}"/>
              </a:ext>
            </a:extLst>
          </p:cNvPr>
          <p:cNvCxnSpPr>
            <a:cxnSpLocks/>
          </p:cNvCxnSpPr>
          <p:nvPr/>
        </p:nvCxnSpPr>
        <p:spPr>
          <a:xfrm flipH="1">
            <a:off x="6748048" y="4414683"/>
            <a:ext cx="1280391" cy="150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C9396C-9A1A-D5BF-2685-9C19EBA51A30}"/>
              </a:ext>
            </a:extLst>
          </p:cNvPr>
          <p:cNvCxnSpPr>
            <a:cxnSpLocks/>
          </p:cNvCxnSpPr>
          <p:nvPr/>
        </p:nvCxnSpPr>
        <p:spPr>
          <a:xfrm flipH="1">
            <a:off x="6748048" y="4165027"/>
            <a:ext cx="1280391" cy="150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円弧 90">
            <a:extLst>
              <a:ext uri="{FF2B5EF4-FFF2-40B4-BE49-F238E27FC236}">
                <a16:creationId xmlns:a16="http://schemas.microsoft.com/office/drawing/2014/main" id="{876BECCF-C477-62EC-15BD-960981E08DAC}"/>
              </a:ext>
            </a:extLst>
          </p:cNvPr>
          <p:cNvSpPr/>
          <p:nvPr/>
        </p:nvSpPr>
        <p:spPr>
          <a:xfrm rot="1007085">
            <a:off x="6523943" y="3560136"/>
            <a:ext cx="366488" cy="494836"/>
          </a:xfrm>
          <a:prstGeom prst="arc">
            <a:avLst>
              <a:gd name="adj1" fmla="val 5159895"/>
              <a:gd name="adj2" fmla="val 15865418"/>
            </a:avLst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6E91703A-DC8E-BCCB-0852-921032579320}"/>
              </a:ext>
            </a:extLst>
          </p:cNvPr>
          <p:cNvSpPr/>
          <p:nvPr/>
        </p:nvSpPr>
        <p:spPr>
          <a:xfrm>
            <a:off x="6887406" y="4737755"/>
            <a:ext cx="1137057" cy="23862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C627378-A4F5-B424-C0ED-95F5C0FE4F3E}"/>
              </a:ext>
            </a:extLst>
          </p:cNvPr>
          <p:cNvSpPr/>
          <p:nvPr/>
        </p:nvSpPr>
        <p:spPr>
          <a:xfrm>
            <a:off x="6889516" y="4498941"/>
            <a:ext cx="1137057" cy="23862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AE9CC77-476C-91BA-1277-36854A18DC09}"/>
              </a:ext>
            </a:extLst>
          </p:cNvPr>
          <p:cNvSpPr/>
          <p:nvPr/>
        </p:nvSpPr>
        <p:spPr>
          <a:xfrm>
            <a:off x="6888088" y="4261412"/>
            <a:ext cx="1137057" cy="23862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5997650D-A9CF-91DA-4650-AC7F7A94EF25}"/>
              </a:ext>
            </a:extLst>
          </p:cNvPr>
          <p:cNvSpPr/>
          <p:nvPr/>
        </p:nvSpPr>
        <p:spPr>
          <a:xfrm>
            <a:off x="6889374" y="4018951"/>
            <a:ext cx="1137057" cy="23862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1C43A6C9-2AEE-73DC-C5F5-3114EC475F3A}"/>
              </a:ext>
            </a:extLst>
          </p:cNvPr>
          <p:cNvCxnSpPr>
            <a:cxnSpLocks/>
          </p:cNvCxnSpPr>
          <p:nvPr/>
        </p:nvCxnSpPr>
        <p:spPr>
          <a:xfrm flipH="1">
            <a:off x="6740096" y="4622241"/>
            <a:ext cx="1391555" cy="51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C40A85F-5E88-A5C0-13FB-D6C5BE3522C0}"/>
              </a:ext>
            </a:extLst>
          </p:cNvPr>
          <p:cNvSpPr txBox="1"/>
          <p:nvPr/>
        </p:nvSpPr>
        <p:spPr>
          <a:xfrm>
            <a:off x="8108248" y="3912692"/>
            <a:ext cx="39757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In </a:t>
            </a:r>
            <a:r>
              <a:rPr kumimoji="1" lang="en-US" altLang="ja-JP" sz="1600" dirty="0" err="1"/>
              <a:t>Innovus</a:t>
            </a:r>
            <a:r>
              <a:rPr kumimoji="1" lang="en-US" altLang="ja-JP" sz="1600" dirty="0"/>
              <a:t>, </a:t>
            </a:r>
            <a:r>
              <a:rPr kumimoji="1" lang="en-US" altLang="ja-JP" sz="1600" dirty="0">
                <a:latin typeface="Roboto" panose="02000000000000000000" pitchFamily="2" charset="0"/>
              </a:rPr>
              <a:t>Placement Grid</a:t>
            </a:r>
            <a:r>
              <a:rPr lang="en-US" altLang="ja-JP" sz="1600" b="0" i="0" dirty="0">
                <a:effectLst/>
                <a:latin typeface="Roboto" panose="02000000000000000000" pitchFamily="2" charset="0"/>
              </a:rPr>
              <a:t> is made</a:t>
            </a:r>
          </a:p>
          <a:p>
            <a:r>
              <a:rPr lang="en-US" altLang="ja-JP" sz="1600" b="0" i="0" dirty="0">
                <a:effectLst/>
                <a:latin typeface="Roboto" panose="02000000000000000000" pitchFamily="2" charset="0"/>
              </a:rPr>
              <a:t>based on the lower left corner of the chip.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Roboto" panose="02000000000000000000" pitchFamily="2" charset="0"/>
              </a:rPr>
              <a:t>S</a:t>
            </a:r>
            <a:r>
              <a:rPr lang="en-US" altLang="ja-JP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td cell is placed at the row site.</a:t>
            </a:r>
          </a:p>
          <a:p>
            <a:r>
              <a:rPr lang="en-US" altLang="ja-JP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If there is a gap in  the coordinate,</a:t>
            </a:r>
          </a:p>
          <a:p>
            <a:r>
              <a:rPr lang="en-US" altLang="ja-JP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 large number of grid errors will occur </a:t>
            </a:r>
          </a:p>
          <a:p>
            <a:r>
              <a:rPr lang="en-US" altLang="ja-JP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when the placement check is performed.</a:t>
            </a:r>
            <a:endParaRPr kumimoji="1" lang="ja-JP" altLang="en-US" sz="16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3657C97E-560B-EA4F-CF31-6035872C6862}"/>
              </a:ext>
            </a:extLst>
          </p:cNvPr>
          <p:cNvSpPr txBox="1"/>
          <p:nvPr/>
        </p:nvSpPr>
        <p:spPr>
          <a:xfrm>
            <a:off x="5663952" y="5753606"/>
            <a:ext cx="6413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Die size must be designed so that the Placement Grid and the Row </a:t>
            </a:r>
            <a:r>
              <a:rPr lang="en-US" altLang="ja-JP" sz="1400" dirty="0">
                <a:solidFill>
                  <a:srgbClr val="000000"/>
                </a:solidFill>
                <a:latin typeface="Roboto" panose="02000000000000000000" pitchFamily="2" charset="0"/>
              </a:rPr>
              <a:t>site</a:t>
            </a:r>
            <a:r>
              <a:rPr lang="en-US" altLang="ja-JP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match.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3658623-CEB5-3AC7-3DC7-9E2BFFADEEC4}"/>
              </a:ext>
            </a:extLst>
          </p:cNvPr>
          <p:cNvSpPr/>
          <p:nvPr/>
        </p:nvSpPr>
        <p:spPr>
          <a:xfrm>
            <a:off x="9642187" y="1956902"/>
            <a:ext cx="1911521" cy="1561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EA85AE5E-BD7A-4575-630B-46E1B3D37934}"/>
              </a:ext>
            </a:extLst>
          </p:cNvPr>
          <p:cNvSpPr/>
          <p:nvPr/>
        </p:nvSpPr>
        <p:spPr>
          <a:xfrm>
            <a:off x="6867431" y="4940685"/>
            <a:ext cx="45719" cy="598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5FD810F9-D4D1-1C0F-2EE7-2AC7BE0B6A69}"/>
              </a:ext>
            </a:extLst>
          </p:cNvPr>
          <p:cNvSpPr/>
          <p:nvPr/>
        </p:nvSpPr>
        <p:spPr>
          <a:xfrm>
            <a:off x="6725188" y="5107776"/>
            <a:ext cx="45719" cy="598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0D49570-CA7B-A155-7726-0F95990D507D}"/>
              </a:ext>
            </a:extLst>
          </p:cNvPr>
          <p:cNvCxnSpPr>
            <a:stCxn id="77" idx="7"/>
            <a:endCxn id="2" idx="4"/>
          </p:cNvCxnSpPr>
          <p:nvPr/>
        </p:nvCxnSpPr>
        <p:spPr>
          <a:xfrm flipV="1">
            <a:off x="6764212" y="5000536"/>
            <a:ext cx="126079" cy="116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4AE057B-F299-8527-7692-8B983E1F8FAC}"/>
              </a:ext>
            </a:extLst>
          </p:cNvPr>
          <p:cNvCxnSpPr/>
          <p:nvPr/>
        </p:nvCxnSpPr>
        <p:spPr>
          <a:xfrm flipH="1">
            <a:off x="8616280" y="1584014"/>
            <a:ext cx="57247" cy="27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41F5DCC-0244-5132-FF8C-0FB7840539FC}"/>
              </a:ext>
            </a:extLst>
          </p:cNvPr>
          <p:cNvSpPr txBox="1"/>
          <p:nvPr/>
        </p:nvSpPr>
        <p:spPr>
          <a:xfrm>
            <a:off x="8572774" y="131276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Die size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42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2DC7174-F29F-4F37-F7A0-BE9A6B0D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Die size definition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3AC2CE3-6004-EAD4-5860-60885C3B37A7}"/>
              </a:ext>
            </a:extLst>
          </p:cNvPr>
          <p:cNvSpPr txBox="1"/>
          <p:nvPr/>
        </p:nvSpPr>
        <p:spPr>
          <a:xfrm>
            <a:off x="407368" y="3645024"/>
            <a:ext cx="482055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#### 2.1 </a:t>
            </a:r>
            <a:r>
              <a:rPr kumimoji="1" lang="en-US" altLang="ja-JP" sz="800" dirty="0" err="1"/>
              <a:t>shiftOrigin</a:t>
            </a:r>
            <a:r>
              <a:rPr kumimoji="1" lang="en-US" altLang="ja-JP" sz="800" dirty="0"/>
              <a:t> ####</a:t>
            </a:r>
          </a:p>
          <a:p>
            <a:r>
              <a:rPr kumimoji="1" lang="en-US" altLang="ja-JP" sz="800" dirty="0" err="1"/>
              <a:t>shiftOrigin</a:t>
            </a:r>
            <a:r>
              <a:rPr kumimoji="1" lang="en-US" altLang="ja-JP" sz="800" dirty="0"/>
              <a:t> -center</a:t>
            </a:r>
          </a:p>
          <a:p>
            <a:endParaRPr kumimoji="1" lang="en-US" altLang="ja-JP" sz="800" dirty="0"/>
          </a:p>
          <a:p>
            <a:r>
              <a:rPr kumimoji="1" lang="en-US" altLang="ja-JP" sz="800" dirty="0"/>
              <a:t>#### 2.2 io place ####</a:t>
            </a:r>
          </a:p>
          <a:p>
            <a:r>
              <a:rPr kumimoji="1" lang="en-US" altLang="ja-JP" sz="800" dirty="0" err="1"/>
              <a:t>defin</a:t>
            </a:r>
            <a:r>
              <a:rPr kumimoji="1" lang="en-US" altLang="ja-JP" sz="800" dirty="0"/>
              <a:t> $</a:t>
            </a:r>
            <a:r>
              <a:rPr kumimoji="1" lang="en-US" altLang="ja-JP" sz="800" dirty="0" err="1"/>
              <a:t>IO_def</a:t>
            </a:r>
            <a:endParaRPr kumimoji="1" lang="en-US" altLang="ja-JP" sz="800" dirty="0"/>
          </a:p>
          <a:p>
            <a:r>
              <a:rPr kumimoji="1" lang="en-US" altLang="ja-JP" sz="800" dirty="0"/>
              <a:t># IO Y flip request from ABB13. 2022/7/26</a:t>
            </a:r>
          </a:p>
          <a:p>
            <a:r>
              <a:rPr kumimoji="1" lang="en-US" altLang="ja-JP" sz="800" dirty="0"/>
              <a:t>source /design04/u2c8be2/u2c8/data/u2c8/6_layoutchk/MASTER_PG/06_IO/</a:t>
            </a:r>
            <a:r>
              <a:rPr kumimoji="1" lang="en-US" altLang="ja-JP" sz="800" dirty="0" err="1"/>
              <a:t>IO_SOSC_upper_flip.tcl</a:t>
            </a:r>
            <a:endParaRPr kumimoji="1" lang="en-US" altLang="ja-JP" sz="800" dirty="0"/>
          </a:p>
          <a:p>
            <a:endParaRPr kumimoji="1" lang="en-US" altLang="ja-JP" sz="800" dirty="0"/>
          </a:p>
          <a:p>
            <a:r>
              <a:rPr kumimoji="1" lang="en-US" altLang="ja-JP" sz="800" dirty="0"/>
              <a:t>#### 2.3 HM place ####</a:t>
            </a:r>
          </a:p>
          <a:p>
            <a:r>
              <a:rPr kumimoji="1" lang="en-US" altLang="ja-JP" sz="800" dirty="0" err="1"/>
              <a:t>defIn</a:t>
            </a:r>
            <a:r>
              <a:rPr kumimoji="1" lang="en-US" altLang="ja-JP" sz="800" dirty="0"/>
              <a:t> $</a:t>
            </a:r>
            <a:r>
              <a:rPr kumimoji="1" lang="en-US" altLang="ja-JP" sz="800" dirty="0" err="1"/>
              <a:t>HM_def</a:t>
            </a:r>
            <a:endParaRPr kumimoji="1" lang="en-US" altLang="ja-JP" sz="800" dirty="0"/>
          </a:p>
          <a:p>
            <a:r>
              <a:rPr kumimoji="1" lang="en-US" altLang="ja-JP" sz="800" dirty="0" err="1"/>
              <a:t>deleteHaloFromBlock</a:t>
            </a:r>
            <a:r>
              <a:rPr kumimoji="1" lang="en-US" altLang="ja-JP" sz="800" dirty="0"/>
              <a:t> -</a:t>
            </a:r>
            <a:r>
              <a:rPr kumimoji="1" lang="en-US" altLang="ja-JP" sz="800" dirty="0" err="1"/>
              <a:t>allIOPad</a:t>
            </a:r>
            <a:endParaRPr kumimoji="1" lang="en-US" altLang="ja-JP" sz="800" dirty="0"/>
          </a:p>
          <a:p>
            <a:r>
              <a:rPr kumimoji="1" lang="en-US" altLang="ja-JP" sz="800" dirty="0" err="1"/>
              <a:t>deleteHaloFromBlock</a:t>
            </a:r>
            <a:r>
              <a:rPr kumimoji="1" lang="en-US" altLang="ja-JP" sz="800" dirty="0"/>
              <a:t> -</a:t>
            </a:r>
            <a:r>
              <a:rPr kumimoji="1" lang="en-US" altLang="ja-JP" sz="800" dirty="0" err="1"/>
              <a:t>allBlock</a:t>
            </a:r>
            <a:endParaRPr kumimoji="1" lang="en-US" altLang="ja-JP" sz="800" dirty="0"/>
          </a:p>
          <a:p>
            <a:endParaRPr kumimoji="1" lang="en-US" altLang="ja-JP" sz="800" dirty="0"/>
          </a:p>
          <a:p>
            <a:endParaRPr kumimoji="1" lang="ja-JP" altLang="en-US" sz="8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EB168F5-6B75-6735-92C7-E0336C13CE57}"/>
              </a:ext>
            </a:extLst>
          </p:cNvPr>
          <p:cNvSpPr txBox="1"/>
          <p:nvPr/>
        </p:nvSpPr>
        <p:spPr>
          <a:xfrm>
            <a:off x="435045" y="3367144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100_init.tcl</a:t>
            </a:r>
            <a:endParaRPr kumimoji="1" lang="ja-JP" altLang="en-US" sz="1050" dirty="0"/>
          </a:p>
        </p:txBody>
      </p:sp>
      <p:sp>
        <p:nvSpPr>
          <p:cNvPr id="81" name="平行四辺形 80">
            <a:extLst>
              <a:ext uri="{FF2B5EF4-FFF2-40B4-BE49-F238E27FC236}">
                <a16:creationId xmlns:a16="http://schemas.microsoft.com/office/drawing/2014/main" id="{8AC54ECF-213F-D3ED-4726-87A2E141D6EC}"/>
              </a:ext>
            </a:extLst>
          </p:cNvPr>
          <p:cNvSpPr/>
          <p:nvPr/>
        </p:nvSpPr>
        <p:spPr>
          <a:xfrm>
            <a:off x="7475205" y="2376861"/>
            <a:ext cx="3312368" cy="72008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平行四辺形 86">
            <a:extLst>
              <a:ext uri="{FF2B5EF4-FFF2-40B4-BE49-F238E27FC236}">
                <a16:creationId xmlns:a16="http://schemas.microsoft.com/office/drawing/2014/main" id="{DFDB82BD-5403-30DE-5871-7FCCBF8AA45C}"/>
              </a:ext>
            </a:extLst>
          </p:cNvPr>
          <p:cNvSpPr/>
          <p:nvPr/>
        </p:nvSpPr>
        <p:spPr>
          <a:xfrm>
            <a:off x="7723199" y="2448869"/>
            <a:ext cx="2808312" cy="576064"/>
          </a:xfrm>
          <a:prstGeom prst="parallelogram">
            <a:avLst>
              <a:gd name="adj" fmla="val 17296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00A5E431-57CA-8A30-A38D-90FCC4D3FFBD}"/>
              </a:ext>
            </a:extLst>
          </p:cNvPr>
          <p:cNvSpPr txBox="1"/>
          <p:nvPr/>
        </p:nvSpPr>
        <p:spPr>
          <a:xfrm>
            <a:off x="8654564" y="462551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HM.def</a:t>
            </a:r>
            <a:endParaRPr kumimoji="1" lang="ja-JP" altLang="en-US" dirty="0"/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125805A7-8B60-4404-58B6-59937575BF11}"/>
              </a:ext>
            </a:extLst>
          </p:cNvPr>
          <p:cNvCxnSpPr>
            <a:cxnSpLocks/>
          </p:cNvCxnSpPr>
          <p:nvPr/>
        </p:nvCxnSpPr>
        <p:spPr>
          <a:xfrm flipH="1">
            <a:off x="1703512" y="3140968"/>
            <a:ext cx="5688632" cy="111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B63ED436-2927-00E9-E5A8-CE2369BD38EF}"/>
              </a:ext>
            </a:extLst>
          </p:cNvPr>
          <p:cNvCxnSpPr>
            <a:cxnSpLocks/>
          </p:cNvCxnSpPr>
          <p:nvPr/>
        </p:nvCxnSpPr>
        <p:spPr>
          <a:xfrm flipH="1">
            <a:off x="1703512" y="4811762"/>
            <a:ext cx="5592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平行四辺形 100">
            <a:extLst>
              <a:ext uri="{FF2B5EF4-FFF2-40B4-BE49-F238E27FC236}">
                <a16:creationId xmlns:a16="http://schemas.microsoft.com/office/drawing/2014/main" id="{90EB45E0-C608-8009-7B59-D4A569F0BFBB}"/>
              </a:ext>
            </a:extLst>
          </p:cNvPr>
          <p:cNvSpPr/>
          <p:nvPr/>
        </p:nvSpPr>
        <p:spPr>
          <a:xfrm>
            <a:off x="8510509" y="4582492"/>
            <a:ext cx="396042" cy="72416"/>
          </a:xfrm>
          <a:prstGeom prst="parallelogram">
            <a:avLst>
              <a:gd name="adj" fmla="val 17296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平行四辺形 103">
            <a:extLst>
              <a:ext uri="{FF2B5EF4-FFF2-40B4-BE49-F238E27FC236}">
                <a16:creationId xmlns:a16="http://schemas.microsoft.com/office/drawing/2014/main" id="{F7CBA567-2DF9-2AA5-BCEA-DF9974DBC44E}"/>
              </a:ext>
            </a:extLst>
          </p:cNvPr>
          <p:cNvSpPr/>
          <p:nvPr/>
        </p:nvSpPr>
        <p:spPr>
          <a:xfrm>
            <a:off x="8678336" y="4474393"/>
            <a:ext cx="396042" cy="72416"/>
          </a:xfrm>
          <a:prstGeom prst="parallelogram">
            <a:avLst>
              <a:gd name="adj" fmla="val 17296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平行四辺形 104">
            <a:extLst>
              <a:ext uri="{FF2B5EF4-FFF2-40B4-BE49-F238E27FC236}">
                <a16:creationId xmlns:a16="http://schemas.microsoft.com/office/drawing/2014/main" id="{7479E936-38C1-DD81-401F-864A80DAF105}"/>
              </a:ext>
            </a:extLst>
          </p:cNvPr>
          <p:cNvSpPr/>
          <p:nvPr/>
        </p:nvSpPr>
        <p:spPr>
          <a:xfrm>
            <a:off x="8855192" y="4596756"/>
            <a:ext cx="396042" cy="72416"/>
          </a:xfrm>
          <a:prstGeom prst="parallelogram">
            <a:avLst>
              <a:gd name="adj" fmla="val 17296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平行四辺形 105">
            <a:extLst>
              <a:ext uri="{FF2B5EF4-FFF2-40B4-BE49-F238E27FC236}">
                <a16:creationId xmlns:a16="http://schemas.microsoft.com/office/drawing/2014/main" id="{3BF2F4DC-1A65-3D08-B641-E61F029BFE13}"/>
              </a:ext>
            </a:extLst>
          </p:cNvPr>
          <p:cNvSpPr/>
          <p:nvPr/>
        </p:nvSpPr>
        <p:spPr>
          <a:xfrm>
            <a:off x="9032568" y="4474765"/>
            <a:ext cx="396042" cy="72416"/>
          </a:xfrm>
          <a:prstGeom prst="parallelogram">
            <a:avLst>
              <a:gd name="adj" fmla="val 17296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平行四辺形 106">
            <a:extLst>
              <a:ext uri="{FF2B5EF4-FFF2-40B4-BE49-F238E27FC236}">
                <a16:creationId xmlns:a16="http://schemas.microsoft.com/office/drawing/2014/main" id="{889D9955-B505-994B-AEF8-FD658303336A}"/>
              </a:ext>
            </a:extLst>
          </p:cNvPr>
          <p:cNvSpPr/>
          <p:nvPr/>
        </p:nvSpPr>
        <p:spPr>
          <a:xfrm>
            <a:off x="9439976" y="4802806"/>
            <a:ext cx="523220" cy="228094"/>
          </a:xfrm>
          <a:prstGeom prst="parallelogram">
            <a:avLst>
              <a:gd name="adj" fmla="val 17296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平行四辺形 107">
            <a:extLst>
              <a:ext uri="{FF2B5EF4-FFF2-40B4-BE49-F238E27FC236}">
                <a16:creationId xmlns:a16="http://schemas.microsoft.com/office/drawing/2014/main" id="{D2373B9D-C558-01F4-64C4-2AA6D125BF79}"/>
              </a:ext>
            </a:extLst>
          </p:cNvPr>
          <p:cNvSpPr/>
          <p:nvPr/>
        </p:nvSpPr>
        <p:spPr>
          <a:xfrm>
            <a:off x="8121028" y="4916853"/>
            <a:ext cx="180061" cy="45719"/>
          </a:xfrm>
          <a:prstGeom prst="parallelogram">
            <a:avLst>
              <a:gd name="adj" fmla="val 17296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平行四辺形 108">
            <a:extLst>
              <a:ext uri="{FF2B5EF4-FFF2-40B4-BE49-F238E27FC236}">
                <a16:creationId xmlns:a16="http://schemas.microsoft.com/office/drawing/2014/main" id="{1D1AAE86-D85F-72B2-8D1A-BB756FF962E0}"/>
              </a:ext>
            </a:extLst>
          </p:cNvPr>
          <p:cNvSpPr/>
          <p:nvPr/>
        </p:nvSpPr>
        <p:spPr>
          <a:xfrm>
            <a:off x="10216759" y="4489356"/>
            <a:ext cx="250173" cy="72416"/>
          </a:xfrm>
          <a:prstGeom prst="parallelogram">
            <a:avLst>
              <a:gd name="adj" fmla="val 17296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平行四辺形 109">
            <a:extLst>
              <a:ext uri="{FF2B5EF4-FFF2-40B4-BE49-F238E27FC236}">
                <a16:creationId xmlns:a16="http://schemas.microsoft.com/office/drawing/2014/main" id="{BB48AC6D-10B8-1832-BEDD-0D27BCC7CF35}"/>
              </a:ext>
            </a:extLst>
          </p:cNvPr>
          <p:cNvSpPr/>
          <p:nvPr/>
        </p:nvSpPr>
        <p:spPr>
          <a:xfrm>
            <a:off x="8303671" y="4916853"/>
            <a:ext cx="180061" cy="45719"/>
          </a:xfrm>
          <a:prstGeom prst="parallelogram">
            <a:avLst>
              <a:gd name="adj" fmla="val 17296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平行四辺形 110">
            <a:extLst>
              <a:ext uri="{FF2B5EF4-FFF2-40B4-BE49-F238E27FC236}">
                <a16:creationId xmlns:a16="http://schemas.microsoft.com/office/drawing/2014/main" id="{7AAADBAD-9767-1EF7-7AFB-6ACE96A45847}"/>
              </a:ext>
            </a:extLst>
          </p:cNvPr>
          <p:cNvSpPr/>
          <p:nvPr/>
        </p:nvSpPr>
        <p:spPr>
          <a:xfrm>
            <a:off x="8473560" y="4924435"/>
            <a:ext cx="180061" cy="45719"/>
          </a:xfrm>
          <a:prstGeom prst="parallelogram">
            <a:avLst>
              <a:gd name="adj" fmla="val 17296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77B3FEA-078E-0036-5AB4-23CE9D7C3A2D}"/>
              </a:ext>
            </a:extLst>
          </p:cNvPr>
          <p:cNvSpPr txBox="1"/>
          <p:nvPr/>
        </p:nvSpPr>
        <p:spPr>
          <a:xfrm>
            <a:off x="8163107" y="5239681"/>
            <a:ext cx="237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HM_place.def(</a:t>
            </a:r>
            <a:r>
              <a:rPr kumimoji="1" lang="ja-JP" altLang="en-US" dirty="0"/>
              <a:t> </a:t>
            </a:r>
            <a:r>
              <a:rPr kumimoji="1" lang="en-US" altLang="ja-JP" dirty="0"/>
              <a:t>or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Tcl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40C4B825-1B54-8BB6-39B6-B6326A1AB4FE}"/>
              </a:ext>
            </a:extLst>
          </p:cNvPr>
          <p:cNvSpPr txBox="1"/>
          <p:nvPr/>
        </p:nvSpPr>
        <p:spPr>
          <a:xfrm>
            <a:off x="450176" y="1794506"/>
            <a:ext cx="769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It does not mention the procedure of IO placement and macro placement.</a:t>
            </a:r>
            <a:endParaRPr lang="en-US" altLang="ja-JP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sp>
        <p:nvSpPr>
          <p:cNvPr id="114" name="平行四辺形 113">
            <a:extLst>
              <a:ext uri="{FF2B5EF4-FFF2-40B4-BE49-F238E27FC236}">
                <a16:creationId xmlns:a16="http://schemas.microsoft.com/office/drawing/2014/main" id="{BF9CF823-A8A9-F4BA-BD5E-F0ABD0FCA8B8}"/>
              </a:ext>
            </a:extLst>
          </p:cNvPr>
          <p:cNvSpPr/>
          <p:nvPr/>
        </p:nvSpPr>
        <p:spPr>
          <a:xfrm>
            <a:off x="7528987" y="4384819"/>
            <a:ext cx="3312368" cy="720080"/>
          </a:xfrm>
          <a:prstGeom prst="parallelogram">
            <a:avLst>
              <a:gd name="adj" fmla="val 172966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2313F19-9DA0-6FB7-7B4B-0236CA5E0A52}"/>
              </a:ext>
            </a:extLst>
          </p:cNvPr>
          <p:cNvSpPr txBox="1"/>
          <p:nvPr/>
        </p:nvSpPr>
        <p:spPr>
          <a:xfrm>
            <a:off x="5799150" y="3359962"/>
            <a:ext cx="5753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IO.def will be provided by physics design team.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chip size is set to</a:t>
            </a:r>
            <a:r>
              <a:rPr lang="ja-JP" alt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INNOVUS</a:t>
            </a:r>
            <a:r>
              <a:rPr lang="ja-JP" alt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to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the value described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in DIEAREA of DEF.</a:t>
            </a:r>
            <a:endParaRPr kumimoji="1" lang="ja-JP" altLang="en-US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C618B3C8-6652-1FD9-5D80-346D3F5A91FE}"/>
              </a:ext>
            </a:extLst>
          </p:cNvPr>
          <p:cNvSpPr txBox="1"/>
          <p:nvPr/>
        </p:nvSpPr>
        <p:spPr>
          <a:xfrm>
            <a:off x="8708530" y="258332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IO.def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4EB2437-75E2-81A4-E51F-B899E6C3BA3C}"/>
              </a:ext>
            </a:extLst>
          </p:cNvPr>
          <p:cNvSpPr txBox="1"/>
          <p:nvPr/>
        </p:nvSpPr>
        <p:spPr>
          <a:xfrm>
            <a:off x="7111889" y="5662989"/>
            <a:ext cx="4475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Consider the placement of HM in advance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keep the placement information.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121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872" y="3284984"/>
            <a:ext cx="2376264" cy="398571"/>
          </a:xfrm>
        </p:spPr>
        <p:txBody>
          <a:bodyPr/>
          <a:lstStyle/>
          <a:p>
            <a:r>
              <a:rPr lang="en-US" altLang="ja-JP" sz="2800" dirty="0">
                <a:solidFill>
                  <a:schemeClr val="accent1"/>
                </a:solidFill>
                <a:latin typeface="Roboto" panose="02000000000000000000" pitchFamily="2" charset="0"/>
              </a:rPr>
              <a:t>UPF</a:t>
            </a:r>
            <a:r>
              <a:rPr lang="ja-JP" altLang="en-US" sz="2800" dirty="0">
                <a:solidFill>
                  <a:schemeClr val="accent1"/>
                </a:solidFill>
                <a:latin typeface="Roboto" panose="02000000000000000000" pitchFamily="2" charset="0"/>
              </a:rPr>
              <a:t> </a:t>
            </a:r>
            <a:r>
              <a:rPr lang="en-US" altLang="ja-JP" sz="2800" dirty="0">
                <a:solidFill>
                  <a:schemeClr val="accent1"/>
                </a:solidFill>
                <a:latin typeface="Roboto" panose="02000000000000000000" pitchFamily="2" charset="0"/>
              </a:rPr>
              <a:t>Setting</a:t>
            </a:r>
            <a:endParaRPr lang="ja-JP" altLang="en-US" sz="2800" dirty="0">
              <a:solidFill>
                <a:schemeClr val="accent1"/>
              </a:solidFill>
              <a:latin typeface="Roboto" panose="02000000000000000000" pitchFamily="2" charset="0"/>
            </a:endParaRPr>
          </a:p>
        </p:txBody>
      </p:sp>
      <p:sp>
        <p:nvSpPr>
          <p:cNvPr id="5" name="タイトル 30">
            <a:extLst>
              <a:ext uri="{FF2B5EF4-FFF2-40B4-BE49-F238E27FC236}">
                <a16:creationId xmlns:a16="http://schemas.microsoft.com/office/drawing/2014/main" id="{B236DE1B-D80A-DB0A-E0BC-ECFDB3072B17}"/>
              </a:ext>
            </a:extLst>
          </p:cNvPr>
          <p:cNvSpPr txBox="1">
            <a:spLocks/>
          </p:cNvSpPr>
          <p:nvPr/>
        </p:nvSpPr>
        <p:spPr>
          <a:xfrm>
            <a:off x="473712" y="620688"/>
            <a:ext cx="11244575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detailed Design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2856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83591E4C-6556-AC97-F98C-46A92BF3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READ</a:t>
            </a:r>
            <a:r>
              <a:rPr lang="ja-JP" altLang="en-US" dirty="0"/>
              <a:t> </a:t>
            </a:r>
            <a:r>
              <a:rPr lang="en-US" altLang="ja-JP" dirty="0"/>
              <a:t>UPF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06F888-6790-AF11-0816-F33FA002A28B}"/>
              </a:ext>
            </a:extLst>
          </p:cNvPr>
          <p:cNvSpPr txBox="1"/>
          <p:nvPr/>
        </p:nvSpPr>
        <p:spPr>
          <a:xfrm>
            <a:off x="623392" y="2132856"/>
            <a:ext cx="47404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#### 2.6 read </a:t>
            </a:r>
            <a:r>
              <a:rPr kumimoji="1" lang="en-US" altLang="ja-JP" sz="1000" dirty="0" err="1"/>
              <a:t>upf</a:t>
            </a:r>
            <a:r>
              <a:rPr kumimoji="1" lang="en-US" altLang="ja-JP" sz="1000" dirty="0"/>
              <a:t> ####</a:t>
            </a:r>
          </a:p>
          <a:p>
            <a:r>
              <a:rPr kumimoji="1" lang="en-US" altLang="ja-JP" sz="1000" dirty="0"/>
              <a:t>source -e -v $</a:t>
            </a:r>
            <a:r>
              <a:rPr kumimoji="1" lang="en-US" altLang="ja-JP" sz="1000" dirty="0" err="1"/>
              <a:t>mask_list_upf</a:t>
            </a:r>
            <a:r>
              <a:rPr kumimoji="1" lang="en-US" altLang="ja-JP" sz="1000" dirty="0"/>
              <a:t> ; # Variable Settings For Reading UPF File Correctly</a:t>
            </a:r>
          </a:p>
          <a:p>
            <a:r>
              <a:rPr kumimoji="1" lang="en-US" altLang="ja-JP" sz="1000" dirty="0" err="1"/>
              <a:t>read_power_intent</a:t>
            </a:r>
            <a:r>
              <a:rPr kumimoji="1" lang="en-US" altLang="ja-JP" sz="1000" dirty="0"/>
              <a:t> -1801 </a:t>
            </a:r>
            <a:r>
              <a:rPr kumimoji="1" lang="en-US" altLang="ja-JP" sz="1000" dirty="0">
                <a:solidFill>
                  <a:srgbClr val="FF0000"/>
                </a:solidFill>
              </a:rPr>
              <a:t>${</a:t>
            </a:r>
            <a:r>
              <a:rPr kumimoji="1" lang="en-US" altLang="ja-JP" sz="1000" dirty="0" err="1">
                <a:solidFill>
                  <a:srgbClr val="FF0000"/>
                </a:solidFill>
              </a:rPr>
              <a:t>upf_file</a:t>
            </a:r>
            <a:r>
              <a:rPr kumimoji="1" lang="en-US" altLang="ja-JP" sz="10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1000" dirty="0" err="1"/>
              <a:t>commit_power_intent</a:t>
            </a:r>
            <a:r>
              <a:rPr kumimoji="1" lang="en-US" altLang="ja-JP" sz="1000" dirty="0"/>
              <a:t> -</a:t>
            </a:r>
            <a:r>
              <a:rPr kumimoji="1" lang="en-US" altLang="ja-JP" sz="1000" dirty="0" err="1"/>
              <a:t>keepRows</a:t>
            </a:r>
            <a:r>
              <a:rPr kumimoji="1" lang="en-US" altLang="ja-JP" sz="1000" dirty="0"/>
              <a:t> -</a:t>
            </a:r>
            <a:r>
              <a:rPr kumimoji="1" lang="en-US" altLang="ja-JP" sz="1000" dirty="0" err="1"/>
              <a:t>power_domain</a:t>
            </a:r>
            <a:endParaRPr kumimoji="1" lang="en-US" altLang="ja-JP" sz="1000" dirty="0"/>
          </a:p>
          <a:p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71F976-BAA9-5D43-0AF2-D6DDFED6BB35}"/>
              </a:ext>
            </a:extLst>
          </p:cNvPr>
          <p:cNvSpPr txBox="1"/>
          <p:nvPr/>
        </p:nvSpPr>
        <p:spPr>
          <a:xfrm>
            <a:off x="6600056" y="2669513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***</a:t>
            </a:r>
            <a:r>
              <a:rPr kumimoji="1" lang="en-US" altLang="ja-JP" dirty="0" err="1"/>
              <a:t>worst.upf</a:t>
            </a:r>
            <a:r>
              <a:rPr kumimoji="1" lang="en-US" altLang="ja-JP" dirty="0"/>
              <a:t> + </a:t>
            </a:r>
            <a:r>
              <a:rPr kumimoji="1" lang="ja-JP" altLang="en-US" dirty="0"/>
              <a:t>***</a:t>
            </a:r>
            <a:r>
              <a:rPr kumimoji="1" lang="pl-PL" altLang="ja-JP" dirty="0"/>
              <a:t>worst_srsn.tcl</a:t>
            </a:r>
            <a:r>
              <a:rPr kumimoji="1" lang="en-US" altLang="ja-JP" dirty="0"/>
              <a:t>  (cat) 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A7A4263-75A5-3343-153E-EA3BA973819D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927648" y="2562961"/>
            <a:ext cx="3672408" cy="29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1D28D75-332F-3B02-97A0-5A48A3CC4E6D}"/>
              </a:ext>
            </a:extLst>
          </p:cNvPr>
          <p:cNvSpPr txBox="1"/>
          <p:nvPr/>
        </p:nvSpPr>
        <p:spPr>
          <a:xfrm rot="288726">
            <a:off x="4666219" y="2792488"/>
            <a:ext cx="165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Merged into one file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5AAC94C-3AA9-223F-2A32-7717FE119E21}"/>
              </a:ext>
            </a:extLst>
          </p:cNvPr>
          <p:cNvSpPr txBox="1"/>
          <p:nvPr/>
        </p:nvSpPr>
        <p:spPr>
          <a:xfrm>
            <a:off x="6056690" y="2181325"/>
            <a:ext cx="512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Variable settings defined in UPF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（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If</a:t>
            </a:r>
            <a:r>
              <a:rPr lang="ja-JP" alt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necessary)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1C4EBC-F83F-725E-A168-5D3AC2D8C1AC}"/>
              </a:ext>
            </a:extLst>
          </p:cNvPr>
          <p:cNvSpPr txBox="1"/>
          <p:nvPr/>
        </p:nvSpPr>
        <p:spPr>
          <a:xfrm>
            <a:off x="623392" y="1559115"/>
            <a:ext cx="510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Merge the master UPF and subfiles into one file.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BAF855-07D1-1ABA-C364-35915B16E98C}"/>
              </a:ext>
            </a:extLst>
          </p:cNvPr>
          <p:cNvSpPr txBox="1"/>
          <p:nvPr/>
        </p:nvSpPr>
        <p:spPr>
          <a:xfrm>
            <a:off x="3741600" y="4221088"/>
            <a:ext cx="51684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If you want to change the UPF during design,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Execute the above command repeatedly.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Power assign will be changed to the new setting.</a:t>
            </a:r>
            <a:endParaRPr lang="en-US" altLang="ja-JP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endParaRPr lang="en-US" altLang="ja-JP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4099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736" y="3068960"/>
            <a:ext cx="5004556" cy="387798"/>
          </a:xfrm>
        </p:spPr>
        <p:txBody>
          <a:bodyPr/>
          <a:lstStyle/>
          <a:p>
            <a:r>
              <a:rPr lang="en-US" altLang="ja-JP" sz="2800" dirty="0">
                <a:solidFill>
                  <a:schemeClr val="accent1"/>
                </a:solidFill>
                <a:latin typeface="Roboto" panose="02000000000000000000" pitchFamily="2" charset="0"/>
              </a:rPr>
              <a:t>Row creation procedure</a:t>
            </a:r>
            <a:endParaRPr lang="ja-JP" altLang="en-US" sz="2800" dirty="0">
              <a:solidFill>
                <a:schemeClr val="accent1"/>
              </a:solidFill>
              <a:latin typeface="Roboto" panose="02000000000000000000" pitchFamily="2" charset="0"/>
            </a:endParaRPr>
          </a:p>
        </p:txBody>
      </p:sp>
      <p:sp>
        <p:nvSpPr>
          <p:cNvPr id="3" name="タイトル 30">
            <a:extLst>
              <a:ext uri="{FF2B5EF4-FFF2-40B4-BE49-F238E27FC236}">
                <a16:creationId xmlns:a16="http://schemas.microsoft.com/office/drawing/2014/main" id="{2B304E14-1744-C9B3-3CE7-01D0421BB1D9}"/>
              </a:ext>
            </a:extLst>
          </p:cNvPr>
          <p:cNvSpPr txBox="1">
            <a:spLocks/>
          </p:cNvSpPr>
          <p:nvPr/>
        </p:nvSpPr>
        <p:spPr>
          <a:xfrm>
            <a:off x="473712" y="620688"/>
            <a:ext cx="11244575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detailed Design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4562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712" y="629895"/>
            <a:ext cx="11244575" cy="443198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Make Blockage shape for cut </a:t>
            </a:r>
            <a:r>
              <a:rPr kumimoji="1" lang="en-US" altLang="ja-JP" dirty="0">
                <a:solidFill>
                  <a:schemeClr val="accent3"/>
                </a:solidFill>
              </a:rPr>
              <a:t>core7T</a:t>
            </a:r>
            <a:endParaRPr kumimoji="1" lang="en-US" dirty="0">
              <a:solidFill>
                <a:schemeClr val="accent3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CCC3A03-0A30-44A8-B23C-3A1B6B88C9B1}"/>
              </a:ext>
            </a:extLst>
          </p:cNvPr>
          <p:cNvSpPr txBox="1"/>
          <p:nvPr/>
        </p:nvSpPr>
        <p:spPr>
          <a:xfrm>
            <a:off x="4714194" y="46570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Full</a:t>
            </a:r>
            <a:r>
              <a:rPr kumimoji="1" lang="ja-JP" altLang="en-US" dirty="0"/>
              <a:t> </a:t>
            </a:r>
            <a:r>
              <a:rPr kumimoji="1" lang="en-US" altLang="ja-JP" dirty="0"/>
              <a:t>core7T</a:t>
            </a:r>
            <a:endParaRPr kumimoji="1" lang="ja-JP" altLang="en-US" dirty="0"/>
          </a:p>
        </p:txBody>
      </p:sp>
      <p:sp>
        <p:nvSpPr>
          <p:cNvPr id="33" name="平行四辺形 32">
            <a:extLst>
              <a:ext uri="{FF2B5EF4-FFF2-40B4-BE49-F238E27FC236}">
                <a16:creationId xmlns:a16="http://schemas.microsoft.com/office/drawing/2014/main" id="{281E1812-2760-4297-8C83-9695AA13AB93}"/>
              </a:ext>
            </a:extLst>
          </p:cNvPr>
          <p:cNvSpPr/>
          <p:nvPr/>
        </p:nvSpPr>
        <p:spPr>
          <a:xfrm>
            <a:off x="4079776" y="3838602"/>
            <a:ext cx="3312368" cy="636402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A274636-FA74-4FDE-9FB9-BC12835ADEB7}"/>
              </a:ext>
            </a:extLst>
          </p:cNvPr>
          <p:cNvSpPr txBox="1"/>
          <p:nvPr/>
        </p:nvSpPr>
        <p:spPr>
          <a:xfrm>
            <a:off x="5597609" y="4036209"/>
            <a:ext cx="498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X {0 0}</a:t>
            </a:r>
            <a:endParaRPr kumimoji="1" lang="ja-JP" altLang="en-US" sz="8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AD6D82A-507A-489A-93C1-B70F9965E174}"/>
              </a:ext>
            </a:extLst>
          </p:cNvPr>
          <p:cNvSpPr/>
          <p:nvPr/>
        </p:nvSpPr>
        <p:spPr>
          <a:xfrm>
            <a:off x="10560496" y="331857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Cut core7T Row     </a:t>
            </a:r>
            <a:endParaRPr kumimoji="1" lang="ja-JP" altLang="en-US" sz="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9BAE8E-CE73-056E-551A-96FA2DC84D25}"/>
              </a:ext>
            </a:extLst>
          </p:cNvPr>
          <p:cNvSpPr txBox="1"/>
          <p:nvPr/>
        </p:nvSpPr>
        <p:spPr>
          <a:xfrm>
            <a:off x="529748" y="4581128"/>
            <a:ext cx="3007555" cy="98488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### 2.4 </a:t>
            </a:r>
            <a:r>
              <a:rPr kumimoji="1" lang="en-US" altLang="ja-JP" sz="800" dirty="0" err="1"/>
              <a:t>resette</a:t>
            </a:r>
            <a:r>
              <a:rPr kumimoji="1" lang="en-US" altLang="ja-JP" sz="800" dirty="0"/>
              <a:t> core box and base row  ####</a:t>
            </a:r>
          </a:p>
          <a:p>
            <a:r>
              <a:rPr kumimoji="1" lang="en-US" altLang="ja-JP" sz="800" dirty="0" err="1"/>
              <a:t>deleteRow</a:t>
            </a:r>
            <a:r>
              <a:rPr kumimoji="1" lang="en-US" altLang="ja-JP" sz="800" dirty="0"/>
              <a:t> -all</a:t>
            </a:r>
          </a:p>
          <a:p>
            <a:r>
              <a:rPr kumimoji="1" lang="en-US" altLang="ja-JP" sz="800" dirty="0">
                <a:solidFill>
                  <a:srgbClr val="0070C0"/>
                </a:solidFill>
              </a:rPr>
              <a:t>util_create_core_box_and_row_for_u2c</a:t>
            </a:r>
          </a:p>
          <a:p>
            <a:r>
              <a:rPr kumimoji="1" lang="en-US" altLang="ja-JP" sz="800" dirty="0" err="1"/>
              <a:t>createPlaceBlockage</a:t>
            </a:r>
            <a:r>
              <a:rPr kumimoji="1" lang="en-US" altLang="ja-JP" sz="800" dirty="0"/>
              <a:t> -type hard -box {0 0 10 10} -name origin</a:t>
            </a:r>
          </a:p>
          <a:p>
            <a:endParaRPr kumimoji="1" lang="en-US" altLang="ja-JP" sz="800" dirty="0"/>
          </a:p>
          <a:p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4F3478D-50AF-BA5B-0577-2032BDA62F40}"/>
              </a:ext>
            </a:extLst>
          </p:cNvPr>
          <p:cNvSpPr txBox="1"/>
          <p:nvPr/>
        </p:nvSpPr>
        <p:spPr>
          <a:xfrm>
            <a:off x="529748" y="4257057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100_init.tcl</a:t>
            </a:r>
            <a:endParaRPr kumimoji="1" lang="ja-JP" altLang="en-US" sz="105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6AF1AB7-777B-ECB0-C2A5-35B3E49DA0FD}"/>
              </a:ext>
            </a:extLst>
          </p:cNvPr>
          <p:cNvSpPr txBox="1"/>
          <p:nvPr/>
        </p:nvSpPr>
        <p:spPr>
          <a:xfrm>
            <a:off x="5663952" y="392960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0" name="平行四辺形 39">
            <a:extLst>
              <a:ext uri="{FF2B5EF4-FFF2-40B4-BE49-F238E27FC236}">
                <a16:creationId xmlns:a16="http://schemas.microsoft.com/office/drawing/2014/main" id="{9D34618E-5966-2626-0C90-00AC4C018CB6}"/>
              </a:ext>
            </a:extLst>
          </p:cNvPr>
          <p:cNvSpPr/>
          <p:nvPr/>
        </p:nvSpPr>
        <p:spPr>
          <a:xfrm>
            <a:off x="4151784" y="2114204"/>
            <a:ext cx="3312368" cy="636402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A99BA65-F4CE-69EB-C1EA-2D91D0FC6CC7}"/>
              </a:ext>
            </a:extLst>
          </p:cNvPr>
          <p:cNvSpPr txBox="1"/>
          <p:nvPr/>
        </p:nvSpPr>
        <p:spPr>
          <a:xfrm>
            <a:off x="5669617" y="2311811"/>
            <a:ext cx="498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X {0 0}</a:t>
            </a:r>
            <a:endParaRPr kumimoji="1" lang="ja-JP" altLang="en-US" sz="800" dirty="0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225F26AF-95D0-25ED-FF4B-24E5C183F3E2}"/>
              </a:ext>
            </a:extLst>
          </p:cNvPr>
          <p:cNvSpPr/>
          <p:nvPr/>
        </p:nvSpPr>
        <p:spPr>
          <a:xfrm>
            <a:off x="5303912" y="2966707"/>
            <a:ext cx="100811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util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1E2815A-264B-A8C7-7DC0-6C9EBDA235A1}"/>
              </a:ext>
            </a:extLst>
          </p:cNvPr>
          <p:cNvSpPr txBox="1"/>
          <p:nvPr/>
        </p:nvSpPr>
        <p:spPr>
          <a:xfrm>
            <a:off x="4079776" y="274060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Die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A38283D-592D-B637-43D5-2A4F57691741}"/>
              </a:ext>
            </a:extLst>
          </p:cNvPr>
          <p:cNvSpPr/>
          <p:nvPr/>
        </p:nvSpPr>
        <p:spPr>
          <a:xfrm>
            <a:off x="8831426" y="3890226"/>
            <a:ext cx="2160240" cy="30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1DF51AA-8DA3-D47C-F26F-F81C72BC0C13}"/>
              </a:ext>
            </a:extLst>
          </p:cNvPr>
          <p:cNvSpPr/>
          <p:nvPr/>
        </p:nvSpPr>
        <p:spPr>
          <a:xfrm>
            <a:off x="8832304" y="4177404"/>
            <a:ext cx="2160240" cy="30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4BD6E7B1-2F56-A774-25E5-8E40930B0314}"/>
              </a:ext>
            </a:extLst>
          </p:cNvPr>
          <p:cNvSpPr/>
          <p:nvPr/>
        </p:nvSpPr>
        <p:spPr>
          <a:xfrm>
            <a:off x="8831426" y="4478604"/>
            <a:ext cx="2160240" cy="30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E14FFAC-8349-59C5-92D6-D9ACCB52D564}"/>
              </a:ext>
            </a:extLst>
          </p:cNvPr>
          <p:cNvSpPr/>
          <p:nvPr/>
        </p:nvSpPr>
        <p:spPr>
          <a:xfrm>
            <a:off x="8831426" y="4779804"/>
            <a:ext cx="2160240" cy="30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51E0A03-F29E-D371-4967-548AC0C90F1A}"/>
              </a:ext>
            </a:extLst>
          </p:cNvPr>
          <p:cNvSpPr txBox="1"/>
          <p:nvPr/>
        </p:nvSpPr>
        <p:spPr>
          <a:xfrm>
            <a:off x="8832304" y="465701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{0</a:t>
            </a:r>
            <a:r>
              <a:rPr kumimoji="1" lang="ja-JP" altLang="en-US" dirty="0">
                <a:solidFill>
                  <a:schemeClr val="bg1"/>
                </a:solidFill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</a:rPr>
              <a:t>0</a:t>
            </a:r>
            <a:r>
              <a:rPr kumimoji="1" lang="ja-JP" altLang="en-US" dirty="0">
                <a:solidFill>
                  <a:schemeClr val="bg1"/>
                </a:solidFill>
              </a:rPr>
              <a:t>｝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B1B57D4-E68B-D944-0677-8BBF402CA836}"/>
              </a:ext>
            </a:extLst>
          </p:cNvPr>
          <p:cNvSpPr/>
          <p:nvPr/>
        </p:nvSpPr>
        <p:spPr>
          <a:xfrm>
            <a:off x="9840416" y="4251653"/>
            <a:ext cx="246237" cy="2233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1D1074-E889-0A59-D411-34E0EA4198C9}"/>
              </a:ext>
            </a:extLst>
          </p:cNvPr>
          <p:cNvCxnSpPr>
            <a:cxnSpLocks/>
          </p:cNvCxnSpPr>
          <p:nvPr/>
        </p:nvCxnSpPr>
        <p:spPr>
          <a:xfrm flipV="1">
            <a:off x="9489843" y="4549253"/>
            <a:ext cx="278565" cy="1987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E40D62C-598D-D2DB-E9BA-2B602B79E88E}"/>
              </a:ext>
            </a:extLst>
          </p:cNvPr>
          <p:cNvSpPr txBox="1"/>
          <p:nvPr/>
        </p:nvSpPr>
        <p:spPr>
          <a:xfrm>
            <a:off x="9675673" y="430094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9F063BD-B5B7-BFA6-532C-0B8CC009E97D}"/>
              </a:ext>
            </a:extLst>
          </p:cNvPr>
          <p:cNvSpPr txBox="1"/>
          <p:nvPr/>
        </p:nvSpPr>
        <p:spPr>
          <a:xfrm>
            <a:off x="335360" y="1546347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Generates a core7T row for the whole chip.</a:t>
            </a:r>
            <a:endParaRPr kumimoji="1" lang="ja-JP" altLang="en-US" dirty="0"/>
          </a:p>
        </p:txBody>
      </p:sp>
      <p:sp>
        <p:nvSpPr>
          <p:cNvPr id="42" name="二等辺三角形 41">
            <a:extLst>
              <a:ext uri="{FF2B5EF4-FFF2-40B4-BE49-F238E27FC236}">
                <a16:creationId xmlns:a16="http://schemas.microsoft.com/office/drawing/2014/main" id="{BC4B85C3-744D-3E55-4CEB-22B2BFD5C90B}"/>
              </a:ext>
            </a:extLst>
          </p:cNvPr>
          <p:cNvSpPr/>
          <p:nvPr/>
        </p:nvSpPr>
        <p:spPr>
          <a:xfrm rot="5400000">
            <a:off x="8838373" y="4375413"/>
            <a:ext cx="216024" cy="216024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E9085A27-989A-28FE-0939-78EA7338B1B9}"/>
              </a:ext>
            </a:extLst>
          </p:cNvPr>
          <p:cNvSpPr/>
          <p:nvPr/>
        </p:nvSpPr>
        <p:spPr>
          <a:xfrm>
            <a:off x="8831999" y="3594840"/>
            <a:ext cx="2160240" cy="30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core7T Row</a:t>
            </a:r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5B9EAB4-65AC-8FFC-50D5-FE8DA9813C27}"/>
              </a:ext>
            </a:extLst>
          </p:cNvPr>
          <p:cNvSpPr/>
          <p:nvPr/>
        </p:nvSpPr>
        <p:spPr>
          <a:xfrm>
            <a:off x="8831426" y="5071039"/>
            <a:ext cx="2160240" cy="301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core7T Row</a:t>
            </a:r>
            <a:endParaRPr kumimoji="1" lang="ja-JP" altLang="en-US" dirty="0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68BE94A6-0755-B6AA-849A-6109D7A7D834}"/>
              </a:ext>
            </a:extLst>
          </p:cNvPr>
          <p:cNvSpPr/>
          <p:nvPr/>
        </p:nvSpPr>
        <p:spPr>
          <a:xfrm>
            <a:off x="3526403" y="4564049"/>
            <a:ext cx="6594134" cy="1400625"/>
          </a:xfrm>
          <a:custGeom>
            <a:avLst/>
            <a:gdLst>
              <a:gd name="connsiteX0" fmla="*/ 0 w 6594134"/>
              <a:gd name="connsiteY0" fmla="*/ 520810 h 1400625"/>
              <a:gd name="connsiteX1" fmla="*/ 3526404 w 6594134"/>
              <a:gd name="connsiteY1" fmla="*/ 1379551 h 1400625"/>
              <a:gd name="connsiteX2" fmla="*/ 6174188 w 6594134"/>
              <a:gd name="connsiteY2" fmla="*/ 1041621 h 1400625"/>
              <a:gd name="connsiteX3" fmla="*/ 6551875 w 6594134"/>
              <a:gd name="connsiteY3" fmla="*/ 0 h 140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4134" h="1400625">
                <a:moveTo>
                  <a:pt x="0" y="520810"/>
                </a:moveTo>
                <a:cubicBezTo>
                  <a:pt x="1248686" y="906779"/>
                  <a:pt x="2497373" y="1292749"/>
                  <a:pt x="3526404" y="1379551"/>
                </a:cubicBezTo>
                <a:cubicBezTo>
                  <a:pt x="4555435" y="1466353"/>
                  <a:pt x="5669943" y="1271546"/>
                  <a:pt x="6174188" y="1041621"/>
                </a:cubicBezTo>
                <a:cubicBezTo>
                  <a:pt x="6678433" y="811696"/>
                  <a:pt x="6615154" y="405848"/>
                  <a:pt x="6551875" y="0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BC953720-18AE-CCAD-CB26-ABDC7DFD892C}"/>
              </a:ext>
            </a:extLst>
          </p:cNvPr>
          <p:cNvSpPr/>
          <p:nvPr/>
        </p:nvSpPr>
        <p:spPr>
          <a:xfrm rot="5400000">
            <a:off x="8831426" y="4968457"/>
            <a:ext cx="216024" cy="216024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0CDE23A4-2FF7-ACD3-1D9B-0348D92D87F4}"/>
              </a:ext>
            </a:extLst>
          </p:cNvPr>
          <p:cNvSpPr/>
          <p:nvPr/>
        </p:nvSpPr>
        <p:spPr>
          <a:xfrm rot="5400000">
            <a:off x="8831426" y="3793367"/>
            <a:ext cx="216024" cy="216024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84F861-4247-AC6D-8C4D-230D27CB0F8E}"/>
              </a:ext>
            </a:extLst>
          </p:cNvPr>
          <p:cNvSpPr txBox="1"/>
          <p:nvPr/>
        </p:nvSpPr>
        <p:spPr>
          <a:xfrm>
            <a:off x="5837393" y="6035548"/>
            <a:ext cx="569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Use this mark to check if the origin position is correct.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9751FCC-F9D1-6957-CF34-A7931603149D}"/>
              </a:ext>
            </a:extLst>
          </p:cNvPr>
          <p:cNvSpPr txBox="1"/>
          <p:nvPr/>
        </p:nvSpPr>
        <p:spPr>
          <a:xfrm>
            <a:off x="6688845" y="5445282"/>
            <a:ext cx="300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put</a:t>
            </a:r>
            <a:r>
              <a:rPr kumimoji="1" lang="ja-JP" altLang="en-US" dirty="0"/>
              <a:t> </a:t>
            </a:r>
            <a:r>
              <a:rPr kumimoji="1" lang="en-US" altLang="ja-JP" dirty="0"/>
              <a:t>origin</a:t>
            </a:r>
            <a:r>
              <a:rPr kumimoji="1" lang="ja-JP" altLang="en-US" dirty="0"/>
              <a:t> </a:t>
            </a:r>
            <a:r>
              <a:rPr kumimoji="1" lang="en-US" altLang="ja-JP" dirty="0"/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6684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712" y="629895"/>
            <a:ext cx="11244575" cy="443198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Make Blockage shape for cut </a:t>
            </a:r>
            <a:r>
              <a:rPr kumimoji="1" lang="en-US" altLang="ja-JP" dirty="0">
                <a:solidFill>
                  <a:schemeClr val="accent3"/>
                </a:solidFill>
              </a:rPr>
              <a:t>core7T</a:t>
            </a:r>
            <a:endParaRPr kumimoji="1" lang="en-US" dirty="0">
              <a:solidFill>
                <a:schemeClr val="accent3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86A139-8440-4DEA-9E64-F444C572508B}"/>
              </a:ext>
            </a:extLst>
          </p:cNvPr>
          <p:cNvSpPr txBox="1"/>
          <p:nvPr/>
        </p:nvSpPr>
        <p:spPr>
          <a:xfrm>
            <a:off x="473712" y="1530510"/>
            <a:ext cx="847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Create placement blockage that removes areas where the core7T is not needed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AD6D82A-507A-489A-93C1-B70F9965E174}"/>
              </a:ext>
            </a:extLst>
          </p:cNvPr>
          <p:cNvSpPr/>
          <p:nvPr/>
        </p:nvSpPr>
        <p:spPr>
          <a:xfrm>
            <a:off x="10560496" y="331857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Cut core7T Row     </a:t>
            </a:r>
            <a:endParaRPr kumimoji="1" lang="ja-JP" altLang="en-US" sz="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C46F05-558D-F17A-B838-29DD18CE7300}"/>
              </a:ext>
            </a:extLst>
          </p:cNvPr>
          <p:cNvSpPr/>
          <p:nvPr/>
        </p:nvSpPr>
        <p:spPr>
          <a:xfrm>
            <a:off x="915400" y="2137419"/>
            <a:ext cx="3024336" cy="30243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7229C41-D326-C34F-737B-19DA6E7DAD7C}"/>
              </a:ext>
            </a:extLst>
          </p:cNvPr>
          <p:cNvSpPr/>
          <p:nvPr/>
        </p:nvSpPr>
        <p:spPr>
          <a:xfrm>
            <a:off x="1125595" y="2131437"/>
            <a:ext cx="2594142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59B481B-509A-2DA5-AFA4-C7026A594D76}"/>
              </a:ext>
            </a:extLst>
          </p:cNvPr>
          <p:cNvSpPr/>
          <p:nvPr/>
        </p:nvSpPr>
        <p:spPr>
          <a:xfrm>
            <a:off x="1125591" y="4942588"/>
            <a:ext cx="2594143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IO</a:t>
            </a:r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1DE46FF-2CA9-E093-C94A-F5D47FED4CD3}"/>
              </a:ext>
            </a:extLst>
          </p:cNvPr>
          <p:cNvSpPr/>
          <p:nvPr/>
        </p:nvSpPr>
        <p:spPr>
          <a:xfrm rot="16200000">
            <a:off x="-279981" y="3537013"/>
            <a:ext cx="2595127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6163890-18DB-AA08-6C71-6F7CCD9D8799}"/>
              </a:ext>
            </a:extLst>
          </p:cNvPr>
          <p:cNvSpPr/>
          <p:nvPr/>
        </p:nvSpPr>
        <p:spPr>
          <a:xfrm rot="16200000">
            <a:off x="2531111" y="3537012"/>
            <a:ext cx="2595128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L 字 17">
            <a:extLst>
              <a:ext uri="{FF2B5EF4-FFF2-40B4-BE49-F238E27FC236}">
                <a16:creationId xmlns:a16="http://schemas.microsoft.com/office/drawing/2014/main" id="{879EE4A8-91FF-DB85-B365-7C4D84BF97D2}"/>
              </a:ext>
            </a:extLst>
          </p:cNvPr>
          <p:cNvSpPr/>
          <p:nvPr/>
        </p:nvSpPr>
        <p:spPr>
          <a:xfrm>
            <a:off x="1124661" y="3429000"/>
            <a:ext cx="1060869" cy="1512879"/>
          </a:xfrm>
          <a:prstGeom prst="corner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E3A8C5F-5447-BB6E-76F3-6E013ED44DAE}"/>
              </a:ext>
            </a:extLst>
          </p:cNvPr>
          <p:cNvSpPr/>
          <p:nvPr/>
        </p:nvSpPr>
        <p:spPr>
          <a:xfrm>
            <a:off x="3192679" y="3224841"/>
            <a:ext cx="527055" cy="106825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94A415-BB46-18CD-7A56-B91E085584E0}"/>
              </a:ext>
            </a:extLst>
          </p:cNvPr>
          <p:cNvSpPr/>
          <p:nvPr/>
        </p:nvSpPr>
        <p:spPr>
          <a:xfrm>
            <a:off x="1630848" y="2354268"/>
            <a:ext cx="576064" cy="43346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5BB4EE0-80E5-A267-8EA7-8A6D203F6B82}"/>
              </a:ext>
            </a:extLst>
          </p:cNvPr>
          <p:cNvSpPr/>
          <p:nvPr/>
        </p:nvSpPr>
        <p:spPr>
          <a:xfrm>
            <a:off x="2602400" y="2130017"/>
            <a:ext cx="321392" cy="57748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L 字 21">
            <a:extLst>
              <a:ext uri="{FF2B5EF4-FFF2-40B4-BE49-F238E27FC236}">
                <a16:creationId xmlns:a16="http://schemas.microsoft.com/office/drawing/2014/main" id="{0BA167B0-33C2-9F69-FC00-E5B8F2ED6A7A}"/>
              </a:ext>
            </a:extLst>
          </p:cNvPr>
          <p:cNvSpPr/>
          <p:nvPr/>
        </p:nvSpPr>
        <p:spPr>
          <a:xfrm rot="5400000">
            <a:off x="846671" y="2629879"/>
            <a:ext cx="1068257" cy="500096"/>
          </a:xfrm>
          <a:prstGeom prst="corner">
            <a:avLst>
              <a:gd name="adj1" fmla="val 26395"/>
              <a:gd name="adj2" fmla="val 31775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78EED8A-A432-FD99-45DE-8DD16B507BE6}"/>
              </a:ext>
            </a:extLst>
          </p:cNvPr>
          <p:cNvSpPr/>
          <p:nvPr/>
        </p:nvSpPr>
        <p:spPr>
          <a:xfrm>
            <a:off x="2206912" y="2352849"/>
            <a:ext cx="398416" cy="140047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B15DD79-B399-D4B9-2319-7B322BD8EA8A}"/>
              </a:ext>
            </a:extLst>
          </p:cNvPr>
          <p:cNvCxnSpPr/>
          <p:nvPr/>
        </p:nvCxnSpPr>
        <p:spPr>
          <a:xfrm>
            <a:off x="2927648" y="2708921"/>
            <a:ext cx="0" cy="5159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632A48E-2324-FE67-3CAD-8D9F9363D0EA}"/>
              </a:ext>
            </a:extLst>
          </p:cNvPr>
          <p:cNvCxnSpPr>
            <a:cxnSpLocks/>
          </p:cNvCxnSpPr>
          <p:nvPr/>
        </p:nvCxnSpPr>
        <p:spPr>
          <a:xfrm flipH="1">
            <a:off x="2908839" y="3224841"/>
            <a:ext cx="5676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 字 52">
            <a:extLst>
              <a:ext uri="{FF2B5EF4-FFF2-40B4-BE49-F238E27FC236}">
                <a16:creationId xmlns:a16="http://schemas.microsoft.com/office/drawing/2014/main" id="{5542B25C-EC2E-2D93-EBAC-127372FD8DD9}"/>
              </a:ext>
            </a:extLst>
          </p:cNvPr>
          <p:cNvSpPr/>
          <p:nvPr/>
        </p:nvSpPr>
        <p:spPr>
          <a:xfrm rot="5400000" flipV="1">
            <a:off x="2895580" y="2400688"/>
            <a:ext cx="866440" cy="781872"/>
          </a:xfrm>
          <a:prstGeom prst="corner">
            <a:avLst>
              <a:gd name="adj1" fmla="val 16225"/>
              <a:gd name="adj2" fmla="val 17538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L 字 53">
            <a:extLst>
              <a:ext uri="{FF2B5EF4-FFF2-40B4-BE49-F238E27FC236}">
                <a16:creationId xmlns:a16="http://schemas.microsoft.com/office/drawing/2014/main" id="{BB9E40D5-C076-5200-FE8C-150BA729ECD8}"/>
              </a:ext>
            </a:extLst>
          </p:cNvPr>
          <p:cNvSpPr/>
          <p:nvPr/>
        </p:nvSpPr>
        <p:spPr>
          <a:xfrm rot="5400000" flipH="1" flipV="1">
            <a:off x="2637684" y="3851440"/>
            <a:ext cx="640396" cy="1523707"/>
          </a:xfrm>
          <a:prstGeom prst="corner">
            <a:avLst>
              <a:gd name="adj1" fmla="val 19950"/>
              <a:gd name="adj2" fmla="val 17538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FB24A5D-84B7-6213-7902-D8DFC09824AE}"/>
              </a:ext>
            </a:extLst>
          </p:cNvPr>
          <p:cNvSpPr txBox="1"/>
          <p:nvPr/>
        </p:nvSpPr>
        <p:spPr>
          <a:xfrm>
            <a:off x="1338832" y="4510047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AD area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74D0292-3B2F-8D3C-E085-7FA4C9E04A9C}"/>
              </a:ext>
            </a:extLst>
          </p:cNvPr>
          <p:cNvSpPr txBox="1"/>
          <p:nvPr/>
        </p:nvSpPr>
        <p:spPr>
          <a:xfrm rot="16200000">
            <a:off x="3034652" y="3643581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SYS area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7FEE261-BE57-9B79-3947-7B6E1BDB2F95}"/>
              </a:ext>
            </a:extLst>
          </p:cNvPr>
          <p:cNvSpPr/>
          <p:nvPr/>
        </p:nvSpPr>
        <p:spPr>
          <a:xfrm>
            <a:off x="916342" y="2130025"/>
            <a:ext cx="20710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4861B82-E972-F87B-5A8F-6AB6502748E8}"/>
              </a:ext>
            </a:extLst>
          </p:cNvPr>
          <p:cNvSpPr/>
          <p:nvPr/>
        </p:nvSpPr>
        <p:spPr>
          <a:xfrm>
            <a:off x="3727688" y="2132856"/>
            <a:ext cx="20710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3EF4990-FEBF-2E94-ECA4-4D33B69EED45}"/>
              </a:ext>
            </a:extLst>
          </p:cNvPr>
          <p:cNvSpPr/>
          <p:nvPr/>
        </p:nvSpPr>
        <p:spPr>
          <a:xfrm>
            <a:off x="3727688" y="4941168"/>
            <a:ext cx="20710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BA1EA7B-D3AE-9ADD-91E7-C125962D465C}"/>
              </a:ext>
            </a:extLst>
          </p:cNvPr>
          <p:cNvSpPr/>
          <p:nvPr/>
        </p:nvSpPr>
        <p:spPr>
          <a:xfrm>
            <a:off x="915400" y="4941168"/>
            <a:ext cx="20710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A4147FC-F2F1-3516-C17D-1CF4E7C313AB}"/>
              </a:ext>
            </a:extLst>
          </p:cNvPr>
          <p:cNvSpPr txBox="1"/>
          <p:nvPr/>
        </p:nvSpPr>
        <p:spPr>
          <a:xfrm>
            <a:off x="2867269" y="2785760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AWO area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C35100D-5311-5C01-EB05-83CCC2D019C0}"/>
              </a:ext>
            </a:extLst>
          </p:cNvPr>
          <p:cNvSpPr txBox="1"/>
          <p:nvPr/>
        </p:nvSpPr>
        <p:spPr>
          <a:xfrm>
            <a:off x="2010148" y="3512776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ISO area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76B58D9-20C7-475F-4540-6B74C77F1357}"/>
              </a:ext>
            </a:extLst>
          </p:cNvPr>
          <p:cNvSpPr txBox="1"/>
          <p:nvPr/>
        </p:nvSpPr>
        <p:spPr>
          <a:xfrm rot="16200000">
            <a:off x="2524890" y="2284417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PHY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74361C4-3D2D-F485-704A-4A00EA027C9B}"/>
              </a:ext>
            </a:extLst>
          </p:cNvPr>
          <p:cNvSpPr txBox="1"/>
          <p:nvPr/>
        </p:nvSpPr>
        <p:spPr>
          <a:xfrm>
            <a:off x="2542683" y="4745351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5V </a:t>
            </a:r>
            <a:r>
              <a:rPr kumimoji="1" lang="en-US" altLang="ja-JP" sz="900" dirty="0" err="1">
                <a:solidFill>
                  <a:schemeClr val="bg1"/>
                </a:solidFill>
              </a:rPr>
              <a:t>repater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421CB44-4446-3B0F-8FE5-C324C483EC97}"/>
              </a:ext>
            </a:extLst>
          </p:cNvPr>
          <p:cNvSpPr txBox="1"/>
          <p:nvPr/>
        </p:nvSpPr>
        <p:spPr>
          <a:xfrm>
            <a:off x="1563641" y="2448251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5V area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DD57D96-4C46-B8FA-7C36-DA3761051097}"/>
              </a:ext>
            </a:extLst>
          </p:cNvPr>
          <p:cNvSpPr/>
          <p:nvPr/>
        </p:nvSpPr>
        <p:spPr>
          <a:xfrm>
            <a:off x="4677508" y="2135999"/>
            <a:ext cx="3024336" cy="30243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ED9E9F3-BE33-FB33-C0B7-CD94D27C238A}"/>
              </a:ext>
            </a:extLst>
          </p:cNvPr>
          <p:cNvSpPr/>
          <p:nvPr/>
        </p:nvSpPr>
        <p:spPr>
          <a:xfrm>
            <a:off x="4887703" y="2130017"/>
            <a:ext cx="2594142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B52F9B7-1F6C-0C8D-7F8F-914D4A8A5E12}"/>
              </a:ext>
            </a:extLst>
          </p:cNvPr>
          <p:cNvSpPr/>
          <p:nvPr/>
        </p:nvSpPr>
        <p:spPr>
          <a:xfrm>
            <a:off x="4887699" y="4941168"/>
            <a:ext cx="2594143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D8391513-CAC4-705F-F23F-87E417767808}"/>
              </a:ext>
            </a:extLst>
          </p:cNvPr>
          <p:cNvSpPr/>
          <p:nvPr/>
        </p:nvSpPr>
        <p:spPr>
          <a:xfrm rot="16200000">
            <a:off x="3482127" y="3535593"/>
            <a:ext cx="2595127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4EAEF4A8-8A0C-8CE0-EAB2-106ED35A1D8A}"/>
              </a:ext>
            </a:extLst>
          </p:cNvPr>
          <p:cNvSpPr/>
          <p:nvPr/>
        </p:nvSpPr>
        <p:spPr>
          <a:xfrm rot="16200000">
            <a:off x="6293219" y="3535592"/>
            <a:ext cx="2595128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L 字 81">
            <a:extLst>
              <a:ext uri="{FF2B5EF4-FFF2-40B4-BE49-F238E27FC236}">
                <a16:creationId xmlns:a16="http://schemas.microsoft.com/office/drawing/2014/main" id="{F3AE117B-EC9C-E1DB-9419-D8FC34BE4431}"/>
              </a:ext>
            </a:extLst>
          </p:cNvPr>
          <p:cNvSpPr/>
          <p:nvPr/>
        </p:nvSpPr>
        <p:spPr>
          <a:xfrm>
            <a:off x="4886769" y="3427580"/>
            <a:ext cx="1060869" cy="1512879"/>
          </a:xfrm>
          <a:prstGeom prst="corne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8C7D1FD4-1431-CED5-6E0D-D1CF8548D8A0}"/>
              </a:ext>
            </a:extLst>
          </p:cNvPr>
          <p:cNvSpPr/>
          <p:nvPr/>
        </p:nvSpPr>
        <p:spPr>
          <a:xfrm>
            <a:off x="6954787" y="3223421"/>
            <a:ext cx="527055" cy="10682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021FF2CD-A5D4-39A6-86D2-6CE4AA8D2EA7}"/>
              </a:ext>
            </a:extLst>
          </p:cNvPr>
          <p:cNvSpPr/>
          <p:nvPr/>
        </p:nvSpPr>
        <p:spPr>
          <a:xfrm>
            <a:off x="5392956" y="2352848"/>
            <a:ext cx="576064" cy="4334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8711DD83-3B2C-7665-90A5-3FBF9890F0A2}"/>
              </a:ext>
            </a:extLst>
          </p:cNvPr>
          <p:cNvSpPr/>
          <p:nvPr/>
        </p:nvSpPr>
        <p:spPr>
          <a:xfrm>
            <a:off x="6364508" y="2343154"/>
            <a:ext cx="321392" cy="3629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L 字 85">
            <a:extLst>
              <a:ext uri="{FF2B5EF4-FFF2-40B4-BE49-F238E27FC236}">
                <a16:creationId xmlns:a16="http://schemas.microsoft.com/office/drawing/2014/main" id="{508FFAF2-2797-98EC-3534-04D17BA670EE}"/>
              </a:ext>
            </a:extLst>
          </p:cNvPr>
          <p:cNvSpPr/>
          <p:nvPr/>
        </p:nvSpPr>
        <p:spPr>
          <a:xfrm rot="5400000">
            <a:off x="4608779" y="2628459"/>
            <a:ext cx="1068257" cy="500096"/>
          </a:xfrm>
          <a:prstGeom prst="corner">
            <a:avLst>
              <a:gd name="adj1" fmla="val 26395"/>
              <a:gd name="adj2" fmla="val 317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423FF546-22B3-6CE6-CD78-37F4E0A552C0}"/>
              </a:ext>
            </a:extLst>
          </p:cNvPr>
          <p:cNvSpPr/>
          <p:nvPr/>
        </p:nvSpPr>
        <p:spPr>
          <a:xfrm>
            <a:off x="5969020" y="2351429"/>
            <a:ext cx="398416" cy="1400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50BB5103-1298-5340-65A5-B0D645EE7DA5}"/>
              </a:ext>
            </a:extLst>
          </p:cNvPr>
          <p:cNvCxnSpPr/>
          <p:nvPr/>
        </p:nvCxnSpPr>
        <p:spPr>
          <a:xfrm>
            <a:off x="6689756" y="2707501"/>
            <a:ext cx="0" cy="5159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79A02F88-8D89-9550-AE76-D5EA53884248}"/>
              </a:ext>
            </a:extLst>
          </p:cNvPr>
          <p:cNvCxnSpPr>
            <a:cxnSpLocks/>
          </p:cNvCxnSpPr>
          <p:nvPr/>
        </p:nvCxnSpPr>
        <p:spPr>
          <a:xfrm flipH="1">
            <a:off x="6670947" y="3223421"/>
            <a:ext cx="56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L 字 95">
            <a:extLst>
              <a:ext uri="{FF2B5EF4-FFF2-40B4-BE49-F238E27FC236}">
                <a16:creationId xmlns:a16="http://schemas.microsoft.com/office/drawing/2014/main" id="{98E13E26-4655-30A4-230F-690A3C607BD9}"/>
              </a:ext>
            </a:extLst>
          </p:cNvPr>
          <p:cNvSpPr/>
          <p:nvPr/>
        </p:nvSpPr>
        <p:spPr>
          <a:xfrm rot="5400000" flipV="1">
            <a:off x="6657688" y="2399268"/>
            <a:ext cx="866440" cy="781872"/>
          </a:xfrm>
          <a:prstGeom prst="corner">
            <a:avLst>
              <a:gd name="adj1" fmla="val 16225"/>
              <a:gd name="adj2" fmla="val 1753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L 字 96">
            <a:extLst>
              <a:ext uri="{FF2B5EF4-FFF2-40B4-BE49-F238E27FC236}">
                <a16:creationId xmlns:a16="http://schemas.microsoft.com/office/drawing/2014/main" id="{5DF3B556-D9D8-0113-60D8-73D5CA7890CF}"/>
              </a:ext>
            </a:extLst>
          </p:cNvPr>
          <p:cNvSpPr/>
          <p:nvPr/>
        </p:nvSpPr>
        <p:spPr>
          <a:xfrm rot="5400000" flipH="1" flipV="1">
            <a:off x="6399792" y="3850020"/>
            <a:ext cx="640396" cy="1523707"/>
          </a:xfrm>
          <a:prstGeom prst="corner">
            <a:avLst>
              <a:gd name="adj1" fmla="val 19950"/>
              <a:gd name="adj2" fmla="val 1753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D9C481C8-22E8-07E9-7AD0-EDA4E868B55C}"/>
              </a:ext>
            </a:extLst>
          </p:cNvPr>
          <p:cNvSpPr/>
          <p:nvPr/>
        </p:nvSpPr>
        <p:spPr>
          <a:xfrm>
            <a:off x="4672874" y="2133420"/>
            <a:ext cx="20710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A7A8D434-E413-6D0F-0C23-BDDB699852A7}"/>
              </a:ext>
            </a:extLst>
          </p:cNvPr>
          <p:cNvSpPr/>
          <p:nvPr/>
        </p:nvSpPr>
        <p:spPr>
          <a:xfrm>
            <a:off x="7489796" y="2131436"/>
            <a:ext cx="20710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6CA1EF04-BF28-F032-5D46-5AB7E9CC1D77}"/>
              </a:ext>
            </a:extLst>
          </p:cNvPr>
          <p:cNvSpPr/>
          <p:nvPr/>
        </p:nvSpPr>
        <p:spPr>
          <a:xfrm>
            <a:off x="7489796" y="4939748"/>
            <a:ext cx="20710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15C864DC-2D63-0849-8D88-4D67CC928D52}"/>
              </a:ext>
            </a:extLst>
          </p:cNvPr>
          <p:cNvSpPr/>
          <p:nvPr/>
        </p:nvSpPr>
        <p:spPr>
          <a:xfrm>
            <a:off x="4661604" y="4939748"/>
            <a:ext cx="20710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0692C337-04CE-3A46-6903-157D8C0EBFB2}"/>
              </a:ext>
            </a:extLst>
          </p:cNvPr>
          <p:cNvSpPr txBox="1"/>
          <p:nvPr/>
        </p:nvSpPr>
        <p:spPr>
          <a:xfrm>
            <a:off x="5772256" y="3511356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core7T area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04252646-BA86-18E3-80C4-F43DD9D44A1F}"/>
              </a:ext>
            </a:extLst>
          </p:cNvPr>
          <p:cNvSpPr/>
          <p:nvPr/>
        </p:nvSpPr>
        <p:spPr>
          <a:xfrm>
            <a:off x="8472560" y="2161132"/>
            <a:ext cx="3024336" cy="3024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DAE7C44-3B89-B794-38DC-CC28ECFA2E5D}"/>
              </a:ext>
            </a:extLst>
          </p:cNvPr>
          <p:cNvSpPr/>
          <p:nvPr/>
        </p:nvSpPr>
        <p:spPr>
          <a:xfrm>
            <a:off x="8616280" y="2056879"/>
            <a:ext cx="3024333" cy="292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57DDFA62-9240-01CD-D60A-0FEFF73244DE}"/>
              </a:ext>
            </a:extLst>
          </p:cNvPr>
          <p:cNvSpPr/>
          <p:nvPr/>
        </p:nvSpPr>
        <p:spPr>
          <a:xfrm>
            <a:off x="8451421" y="4944007"/>
            <a:ext cx="3117187" cy="302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IO</a:t>
            </a:r>
            <a:endParaRPr kumimoji="1" lang="ja-JP" altLang="en-US" dirty="0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B7D29F65-0FD5-200E-D8CA-7F15B4EE5061}"/>
              </a:ext>
            </a:extLst>
          </p:cNvPr>
          <p:cNvSpPr/>
          <p:nvPr/>
        </p:nvSpPr>
        <p:spPr>
          <a:xfrm rot="16200000">
            <a:off x="7276883" y="3538432"/>
            <a:ext cx="2595127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765F006B-8D63-3468-39C9-7634DC477812}"/>
              </a:ext>
            </a:extLst>
          </p:cNvPr>
          <p:cNvSpPr/>
          <p:nvPr/>
        </p:nvSpPr>
        <p:spPr>
          <a:xfrm rot="16200000">
            <a:off x="10125503" y="3500902"/>
            <a:ext cx="2595128" cy="291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L 字 113">
            <a:extLst>
              <a:ext uri="{FF2B5EF4-FFF2-40B4-BE49-F238E27FC236}">
                <a16:creationId xmlns:a16="http://schemas.microsoft.com/office/drawing/2014/main" id="{D8506B6F-8E47-E814-D6B8-0584F5E8BE57}"/>
              </a:ext>
            </a:extLst>
          </p:cNvPr>
          <p:cNvSpPr/>
          <p:nvPr/>
        </p:nvSpPr>
        <p:spPr>
          <a:xfrm>
            <a:off x="8681525" y="3430419"/>
            <a:ext cx="1060869" cy="1501653"/>
          </a:xfrm>
          <a:prstGeom prst="corne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C57012B1-07D7-68CD-EB3D-07588548D722}"/>
              </a:ext>
            </a:extLst>
          </p:cNvPr>
          <p:cNvSpPr/>
          <p:nvPr/>
        </p:nvSpPr>
        <p:spPr>
          <a:xfrm>
            <a:off x="10749543" y="3226260"/>
            <a:ext cx="527055" cy="10682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E21BADD9-EF40-97C1-7013-62808272DC55}"/>
              </a:ext>
            </a:extLst>
          </p:cNvPr>
          <p:cNvSpPr/>
          <p:nvPr/>
        </p:nvSpPr>
        <p:spPr>
          <a:xfrm>
            <a:off x="9187712" y="2355687"/>
            <a:ext cx="576064" cy="4334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895ABB61-D938-013B-EBDE-4835E3B754C7}"/>
              </a:ext>
            </a:extLst>
          </p:cNvPr>
          <p:cNvSpPr/>
          <p:nvPr/>
        </p:nvSpPr>
        <p:spPr>
          <a:xfrm>
            <a:off x="10159264" y="2356983"/>
            <a:ext cx="321392" cy="3519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L 字 117">
            <a:extLst>
              <a:ext uri="{FF2B5EF4-FFF2-40B4-BE49-F238E27FC236}">
                <a16:creationId xmlns:a16="http://schemas.microsoft.com/office/drawing/2014/main" id="{136C20B8-234C-E423-E279-E28460480CCA}"/>
              </a:ext>
            </a:extLst>
          </p:cNvPr>
          <p:cNvSpPr/>
          <p:nvPr/>
        </p:nvSpPr>
        <p:spPr>
          <a:xfrm rot="5400000">
            <a:off x="8408419" y="2636182"/>
            <a:ext cx="1058490" cy="500096"/>
          </a:xfrm>
          <a:prstGeom prst="corner">
            <a:avLst>
              <a:gd name="adj1" fmla="val 26395"/>
              <a:gd name="adj2" fmla="val 317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D16981A1-64F4-0800-9860-DF93F1381A02}"/>
              </a:ext>
            </a:extLst>
          </p:cNvPr>
          <p:cNvSpPr/>
          <p:nvPr/>
        </p:nvSpPr>
        <p:spPr>
          <a:xfrm>
            <a:off x="9763776" y="2354268"/>
            <a:ext cx="398416" cy="1400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58339065-ACA5-6F0C-0EDF-866523B0E344}"/>
              </a:ext>
            </a:extLst>
          </p:cNvPr>
          <p:cNvCxnSpPr/>
          <p:nvPr/>
        </p:nvCxnSpPr>
        <p:spPr>
          <a:xfrm>
            <a:off x="10484512" y="2710340"/>
            <a:ext cx="0" cy="5159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C9A64A14-6AB9-D25F-C3B0-F4E128A9D942}"/>
              </a:ext>
            </a:extLst>
          </p:cNvPr>
          <p:cNvCxnSpPr>
            <a:cxnSpLocks/>
          </p:cNvCxnSpPr>
          <p:nvPr/>
        </p:nvCxnSpPr>
        <p:spPr>
          <a:xfrm flipH="1">
            <a:off x="10465703" y="3226260"/>
            <a:ext cx="567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 字 121">
            <a:extLst>
              <a:ext uri="{FF2B5EF4-FFF2-40B4-BE49-F238E27FC236}">
                <a16:creationId xmlns:a16="http://schemas.microsoft.com/office/drawing/2014/main" id="{20E381B6-4329-95EA-C31F-64E07060F5B6}"/>
              </a:ext>
            </a:extLst>
          </p:cNvPr>
          <p:cNvSpPr/>
          <p:nvPr/>
        </p:nvSpPr>
        <p:spPr>
          <a:xfrm rot="5400000" flipV="1">
            <a:off x="10452444" y="2402107"/>
            <a:ext cx="866440" cy="781872"/>
          </a:xfrm>
          <a:prstGeom prst="corner">
            <a:avLst>
              <a:gd name="adj1" fmla="val 16225"/>
              <a:gd name="adj2" fmla="val 1753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L 字 122">
            <a:extLst>
              <a:ext uri="{FF2B5EF4-FFF2-40B4-BE49-F238E27FC236}">
                <a16:creationId xmlns:a16="http://schemas.microsoft.com/office/drawing/2014/main" id="{ECC5963E-0D83-1F94-6062-9438FF87F0FE}"/>
              </a:ext>
            </a:extLst>
          </p:cNvPr>
          <p:cNvSpPr/>
          <p:nvPr/>
        </p:nvSpPr>
        <p:spPr>
          <a:xfrm rot="5400000" flipH="1" flipV="1">
            <a:off x="10194548" y="3852859"/>
            <a:ext cx="640396" cy="1523707"/>
          </a:xfrm>
          <a:prstGeom prst="corner">
            <a:avLst>
              <a:gd name="adj1" fmla="val 19950"/>
              <a:gd name="adj2" fmla="val 1753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30B5FEA3-C0B1-12EB-9C27-7E9A95559249}"/>
              </a:ext>
            </a:extLst>
          </p:cNvPr>
          <p:cNvSpPr/>
          <p:nvPr/>
        </p:nvSpPr>
        <p:spPr>
          <a:xfrm>
            <a:off x="8467630" y="2136259"/>
            <a:ext cx="207109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5A39A7AE-56FC-F8C4-BEF0-AF32BC8CC248}"/>
              </a:ext>
            </a:extLst>
          </p:cNvPr>
          <p:cNvSpPr/>
          <p:nvPr/>
        </p:nvSpPr>
        <p:spPr>
          <a:xfrm>
            <a:off x="11284552" y="2134275"/>
            <a:ext cx="207109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F362CD50-14B0-A36B-9B60-E00B2C31D717}"/>
              </a:ext>
            </a:extLst>
          </p:cNvPr>
          <p:cNvSpPr/>
          <p:nvPr/>
        </p:nvSpPr>
        <p:spPr>
          <a:xfrm>
            <a:off x="11284552" y="4942587"/>
            <a:ext cx="207109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82ED744E-8CDE-DC44-E338-30EAA2AE712A}"/>
              </a:ext>
            </a:extLst>
          </p:cNvPr>
          <p:cNvSpPr/>
          <p:nvPr/>
        </p:nvSpPr>
        <p:spPr>
          <a:xfrm>
            <a:off x="8456360" y="4942587"/>
            <a:ext cx="207109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8E1231CE-D65B-40F9-D0B5-F1BED987DE8A}"/>
              </a:ext>
            </a:extLst>
          </p:cNvPr>
          <p:cNvSpPr txBox="1"/>
          <p:nvPr/>
        </p:nvSpPr>
        <p:spPr>
          <a:xfrm>
            <a:off x="9567012" y="3514195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ISO area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78BED316-5662-654A-86F1-95028C272FC7}"/>
              </a:ext>
            </a:extLst>
          </p:cNvPr>
          <p:cNvSpPr/>
          <p:nvPr/>
        </p:nvSpPr>
        <p:spPr>
          <a:xfrm>
            <a:off x="4139988" y="3555510"/>
            <a:ext cx="376177" cy="434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矢印: 右 129">
            <a:extLst>
              <a:ext uri="{FF2B5EF4-FFF2-40B4-BE49-F238E27FC236}">
                <a16:creationId xmlns:a16="http://schemas.microsoft.com/office/drawing/2014/main" id="{3BD6C01C-1595-AB58-084F-01F499730C06}"/>
              </a:ext>
            </a:extLst>
          </p:cNvPr>
          <p:cNvSpPr/>
          <p:nvPr/>
        </p:nvSpPr>
        <p:spPr>
          <a:xfrm>
            <a:off x="8019230" y="3511356"/>
            <a:ext cx="376177" cy="434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6301F13-E5B3-A8C4-6F3C-781A707B0780}"/>
              </a:ext>
            </a:extLst>
          </p:cNvPr>
          <p:cNvSpPr txBox="1"/>
          <p:nvPr/>
        </p:nvSpPr>
        <p:spPr>
          <a:xfrm>
            <a:off x="1271464" y="5385149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Consider a floor plan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A8AF399-391C-1765-6C5C-38A297DA280F}"/>
              </a:ext>
            </a:extLst>
          </p:cNvPr>
          <p:cNvSpPr txBox="1"/>
          <p:nvPr/>
        </p:nvSpPr>
        <p:spPr>
          <a:xfrm>
            <a:off x="4938238" y="5256886"/>
            <a:ext cx="2656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Create a blockage that 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covers areas other than 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Core7T area</a:t>
            </a:r>
            <a:endParaRPr kumimoji="1" lang="ja-JP" altLang="en-US" dirty="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53838F8-2691-3A89-C55B-7536BB0851ED}"/>
              </a:ext>
            </a:extLst>
          </p:cNvPr>
          <p:cNvSpPr txBox="1"/>
          <p:nvPr/>
        </p:nvSpPr>
        <p:spPr>
          <a:xfrm>
            <a:off x="4866542" y="4714573"/>
            <a:ext cx="23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Cut core7T row area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BDC0E82-FC51-F6C0-7F3D-AD32C1F0BE53}"/>
              </a:ext>
            </a:extLst>
          </p:cNvPr>
          <p:cNvSpPr txBox="1"/>
          <p:nvPr/>
        </p:nvSpPr>
        <p:spPr>
          <a:xfrm>
            <a:off x="8607105" y="4729962"/>
            <a:ext cx="23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Placement blockage file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B62F3F7-D1FF-4CF7-A6F4-21D6945E5675}"/>
              </a:ext>
            </a:extLst>
          </p:cNvPr>
          <p:cNvSpPr txBox="1"/>
          <p:nvPr/>
        </p:nvSpPr>
        <p:spPr>
          <a:xfrm>
            <a:off x="8230520" y="5291368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Dump to placement blockage file</a:t>
            </a:r>
            <a:endParaRPr lang="en-US" altLang="ja-JP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16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712" y="629895"/>
            <a:ext cx="11244575" cy="443198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Make Blockage shape for cut </a:t>
            </a:r>
            <a:r>
              <a:rPr kumimoji="1" lang="en-US" altLang="ja-JP" dirty="0">
                <a:solidFill>
                  <a:schemeClr val="accent3"/>
                </a:solidFill>
              </a:rPr>
              <a:t>core7T</a:t>
            </a:r>
            <a:endParaRPr kumimoji="1" lang="en-US" dirty="0">
              <a:solidFill>
                <a:schemeClr val="accent3"/>
              </a:solidFill>
            </a:endParaRPr>
          </a:p>
        </p:txBody>
      </p:sp>
      <p:sp>
        <p:nvSpPr>
          <p:cNvPr id="44" name="平行四辺形 43">
            <a:extLst>
              <a:ext uri="{FF2B5EF4-FFF2-40B4-BE49-F238E27FC236}">
                <a16:creationId xmlns:a16="http://schemas.microsoft.com/office/drawing/2014/main" id="{2548A677-23B8-450F-B616-5554FC38F693}"/>
              </a:ext>
            </a:extLst>
          </p:cNvPr>
          <p:cNvSpPr/>
          <p:nvPr/>
        </p:nvSpPr>
        <p:spPr>
          <a:xfrm>
            <a:off x="4236884" y="5071437"/>
            <a:ext cx="3011244" cy="720080"/>
          </a:xfrm>
          <a:prstGeom prst="parallelogram">
            <a:avLst>
              <a:gd name="adj" fmla="val 17296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平行四辺形 45">
            <a:extLst>
              <a:ext uri="{FF2B5EF4-FFF2-40B4-BE49-F238E27FC236}">
                <a16:creationId xmlns:a16="http://schemas.microsoft.com/office/drawing/2014/main" id="{2214D6A1-301E-4E4C-A079-AB7CDA140D32}"/>
              </a:ext>
            </a:extLst>
          </p:cNvPr>
          <p:cNvSpPr/>
          <p:nvPr/>
        </p:nvSpPr>
        <p:spPr>
          <a:xfrm>
            <a:off x="4934943" y="5215453"/>
            <a:ext cx="1702007" cy="394347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平行四辺形 46">
            <a:extLst>
              <a:ext uri="{FF2B5EF4-FFF2-40B4-BE49-F238E27FC236}">
                <a16:creationId xmlns:a16="http://schemas.microsoft.com/office/drawing/2014/main" id="{6BB1EC57-1010-4BA3-9EE5-2DCDE955B81D}"/>
              </a:ext>
            </a:extLst>
          </p:cNvPr>
          <p:cNvSpPr/>
          <p:nvPr/>
        </p:nvSpPr>
        <p:spPr>
          <a:xfrm>
            <a:off x="5111048" y="5148167"/>
            <a:ext cx="621025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平行四辺形 47">
            <a:extLst>
              <a:ext uri="{FF2B5EF4-FFF2-40B4-BE49-F238E27FC236}">
                <a16:creationId xmlns:a16="http://schemas.microsoft.com/office/drawing/2014/main" id="{2B2ACE46-AFE4-41F6-825F-9F6881E90E24}"/>
              </a:ext>
            </a:extLst>
          </p:cNvPr>
          <p:cNvSpPr/>
          <p:nvPr/>
        </p:nvSpPr>
        <p:spPr>
          <a:xfrm>
            <a:off x="5198247" y="5596453"/>
            <a:ext cx="1039767" cy="123056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平行四辺形 48">
            <a:extLst>
              <a:ext uri="{FF2B5EF4-FFF2-40B4-BE49-F238E27FC236}">
                <a16:creationId xmlns:a16="http://schemas.microsoft.com/office/drawing/2014/main" id="{BE6D2F8B-188F-4A61-BF95-1D34E81C80DE}"/>
              </a:ext>
            </a:extLst>
          </p:cNvPr>
          <p:cNvSpPr/>
          <p:nvPr/>
        </p:nvSpPr>
        <p:spPr>
          <a:xfrm>
            <a:off x="6223809" y="5149314"/>
            <a:ext cx="817411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平行四辺形 49">
            <a:extLst>
              <a:ext uri="{FF2B5EF4-FFF2-40B4-BE49-F238E27FC236}">
                <a16:creationId xmlns:a16="http://schemas.microsoft.com/office/drawing/2014/main" id="{BB30E421-F899-44FB-9B4B-824DF7FAA3D3}"/>
              </a:ext>
            </a:extLst>
          </p:cNvPr>
          <p:cNvSpPr/>
          <p:nvPr/>
        </p:nvSpPr>
        <p:spPr>
          <a:xfrm>
            <a:off x="5739022" y="5135967"/>
            <a:ext cx="501703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CCC3A03-0A30-44A8-B23C-3A1B6B88C9B1}"/>
              </a:ext>
            </a:extLst>
          </p:cNvPr>
          <p:cNvSpPr txBox="1"/>
          <p:nvPr/>
        </p:nvSpPr>
        <p:spPr>
          <a:xfrm>
            <a:off x="1108129" y="58898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Full</a:t>
            </a:r>
            <a:r>
              <a:rPr kumimoji="1" lang="ja-JP" altLang="en-US" dirty="0"/>
              <a:t> </a:t>
            </a:r>
            <a:r>
              <a:rPr kumimoji="1" lang="en-US" altLang="ja-JP" dirty="0"/>
              <a:t>core7T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610A094-2D3A-4388-8D93-21C5D934CBFF}"/>
              </a:ext>
            </a:extLst>
          </p:cNvPr>
          <p:cNvSpPr txBox="1"/>
          <p:nvPr/>
        </p:nvSpPr>
        <p:spPr>
          <a:xfrm>
            <a:off x="4318951" y="5915653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Cut unnecessary rows </a:t>
            </a:r>
            <a:endParaRPr kumimoji="1" lang="ja-JP" altLang="en-US" dirty="0"/>
          </a:p>
        </p:txBody>
      </p:sp>
      <p:sp>
        <p:nvSpPr>
          <p:cNvPr id="87" name="平行四辺形 86">
            <a:extLst>
              <a:ext uri="{FF2B5EF4-FFF2-40B4-BE49-F238E27FC236}">
                <a16:creationId xmlns:a16="http://schemas.microsoft.com/office/drawing/2014/main" id="{2492AEEE-7AB3-44A9-AD69-B9DF0761EF2D}"/>
              </a:ext>
            </a:extLst>
          </p:cNvPr>
          <p:cNvSpPr/>
          <p:nvPr/>
        </p:nvSpPr>
        <p:spPr>
          <a:xfrm>
            <a:off x="479376" y="3284984"/>
            <a:ext cx="3312368" cy="720080"/>
          </a:xfrm>
          <a:prstGeom prst="parallelogram">
            <a:avLst>
              <a:gd name="adj" fmla="val 17296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平行四辺形 87">
            <a:extLst>
              <a:ext uri="{FF2B5EF4-FFF2-40B4-BE49-F238E27FC236}">
                <a16:creationId xmlns:a16="http://schemas.microsoft.com/office/drawing/2014/main" id="{61B30328-CB0F-4CA6-AA85-5129D85E5D08}"/>
              </a:ext>
            </a:extLst>
          </p:cNvPr>
          <p:cNvSpPr/>
          <p:nvPr/>
        </p:nvSpPr>
        <p:spPr>
          <a:xfrm>
            <a:off x="1242896" y="3429000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平行四辺形 88">
            <a:extLst>
              <a:ext uri="{FF2B5EF4-FFF2-40B4-BE49-F238E27FC236}">
                <a16:creationId xmlns:a16="http://schemas.microsoft.com/office/drawing/2014/main" id="{7A12A4CD-58C1-4E7B-93AA-E1B132504FFC}"/>
              </a:ext>
            </a:extLst>
          </p:cNvPr>
          <p:cNvSpPr/>
          <p:nvPr/>
        </p:nvSpPr>
        <p:spPr>
          <a:xfrm>
            <a:off x="1447752" y="3356992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平行四辺形 89">
            <a:extLst>
              <a:ext uri="{FF2B5EF4-FFF2-40B4-BE49-F238E27FC236}">
                <a16:creationId xmlns:a16="http://schemas.microsoft.com/office/drawing/2014/main" id="{E9C9CEBA-DC7D-400B-9E82-DA2760872939}"/>
              </a:ext>
            </a:extLst>
          </p:cNvPr>
          <p:cNvSpPr/>
          <p:nvPr/>
        </p:nvSpPr>
        <p:spPr>
          <a:xfrm>
            <a:off x="1539312" y="3810000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平行四辺形 90">
            <a:extLst>
              <a:ext uri="{FF2B5EF4-FFF2-40B4-BE49-F238E27FC236}">
                <a16:creationId xmlns:a16="http://schemas.microsoft.com/office/drawing/2014/main" id="{8EECC783-A57C-4ECD-B195-3DA7D94C4336}"/>
              </a:ext>
            </a:extLst>
          </p:cNvPr>
          <p:cNvSpPr/>
          <p:nvPr/>
        </p:nvSpPr>
        <p:spPr>
          <a:xfrm>
            <a:off x="2575992" y="3362861"/>
            <a:ext cx="899152" cy="228600"/>
          </a:xfrm>
          <a:prstGeom prst="parallelogram">
            <a:avLst>
              <a:gd name="adj" fmla="val 17296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平行四辺形 91">
            <a:extLst>
              <a:ext uri="{FF2B5EF4-FFF2-40B4-BE49-F238E27FC236}">
                <a16:creationId xmlns:a16="http://schemas.microsoft.com/office/drawing/2014/main" id="{E58E87C6-DEFE-471E-A6FF-E8E1E261F97F}"/>
              </a:ext>
            </a:extLst>
          </p:cNvPr>
          <p:cNvSpPr/>
          <p:nvPr/>
        </p:nvSpPr>
        <p:spPr>
          <a:xfrm>
            <a:off x="2106991" y="3349514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2805DFC1-6C81-464B-848A-C3964A025AB5}"/>
              </a:ext>
            </a:extLst>
          </p:cNvPr>
          <p:cNvSpPr/>
          <p:nvPr/>
        </p:nvSpPr>
        <p:spPr>
          <a:xfrm>
            <a:off x="3863752" y="5365817"/>
            <a:ext cx="288032" cy="187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B8266C7-E74C-4C92-B367-A068D5EE421D}"/>
              </a:ext>
            </a:extLst>
          </p:cNvPr>
          <p:cNvCxnSpPr>
            <a:cxnSpLocks/>
          </p:cNvCxnSpPr>
          <p:nvPr/>
        </p:nvCxnSpPr>
        <p:spPr>
          <a:xfrm>
            <a:off x="2351584" y="4238149"/>
            <a:ext cx="0" cy="66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86A139-8440-4DEA-9E64-F444C572508B}"/>
              </a:ext>
            </a:extLst>
          </p:cNvPr>
          <p:cNvSpPr txBox="1"/>
          <p:nvPr/>
        </p:nvSpPr>
        <p:spPr>
          <a:xfrm>
            <a:off x="473712" y="1530510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There are naming rules for blockage shapes.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79FEA7-AC2F-4EAF-842F-2F6EC935854B}"/>
              </a:ext>
            </a:extLst>
          </p:cNvPr>
          <p:cNvSpPr txBox="1"/>
          <p:nvPr/>
        </p:nvSpPr>
        <p:spPr>
          <a:xfrm>
            <a:off x="4094820" y="2060848"/>
            <a:ext cx="811151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createPlaceBlockage</a:t>
            </a:r>
            <a:r>
              <a:rPr kumimoji="1" lang="en-US" altLang="ja-JP" sz="1200" dirty="0"/>
              <a:t> </a:t>
            </a:r>
            <a:r>
              <a:rPr kumimoji="1" lang="en-US" altLang="ja-JP" sz="1200" dirty="0">
                <a:highlight>
                  <a:srgbClr val="00FFFF"/>
                </a:highlight>
              </a:rPr>
              <a:t>-type partial -density 50 </a:t>
            </a:r>
            <a:r>
              <a:rPr kumimoji="1" lang="en-US" altLang="ja-JP" sz="1200" dirty="0"/>
              <a:t>-name </a:t>
            </a:r>
            <a:r>
              <a:rPr kumimoji="1" lang="en-US" altLang="ja-JP" sz="1200" dirty="0" err="1">
                <a:solidFill>
                  <a:schemeClr val="bg1"/>
                </a:solidFill>
                <a:highlight>
                  <a:srgbClr val="FF0000"/>
                </a:highlight>
              </a:rPr>
              <a:t>For_Cut_row_pb</a:t>
            </a:r>
            <a:r>
              <a:rPr kumimoji="1" lang="en-US" altLang="ja-JP" sz="1200" dirty="0">
                <a:solidFill>
                  <a:schemeClr val="bg1"/>
                </a:solidFill>
                <a:highlight>
                  <a:srgbClr val="FF0000"/>
                </a:highlight>
              </a:rPr>
              <a:t> </a:t>
            </a:r>
            <a:r>
              <a:rPr kumimoji="1" lang="en-US" altLang="ja-JP" sz="1200" dirty="0"/>
              <a:t>-box {-1477.840 2155.300 -777.140 2566.900}</a:t>
            </a:r>
          </a:p>
          <a:p>
            <a:r>
              <a:rPr kumimoji="1" lang="en-US" altLang="ja-JP" sz="1200" dirty="0" err="1"/>
              <a:t>createPlaceBlockage</a:t>
            </a:r>
            <a:r>
              <a:rPr kumimoji="1" lang="en-US" altLang="ja-JP" sz="1200" dirty="0"/>
              <a:t> </a:t>
            </a:r>
            <a:r>
              <a:rPr kumimoji="1" lang="en-US" altLang="ja-JP" sz="1200" dirty="0">
                <a:highlight>
                  <a:srgbClr val="00FFFF"/>
                </a:highlight>
              </a:rPr>
              <a:t>-type partial -density 50 </a:t>
            </a:r>
            <a:r>
              <a:rPr kumimoji="1" lang="en-US" altLang="ja-JP" sz="1200" dirty="0"/>
              <a:t>-name </a:t>
            </a:r>
            <a:r>
              <a:rPr kumimoji="1" lang="en-US" altLang="ja-JP" sz="1200" dirty="0" err="1">
                <a:solidFill>
                  <a:schemeClr val="bg1"/>
                </a:solidFill>
                <a:highlight>
                  <a:srgbClr val="FF0000"/>
                </a:highlight>
              </a:rPr>
              <a:t>For_Cut_row_pb</a:t>
            </a:r>
            <a:r>
              <a:rPr kumimoji="1" lang="en-US" altLang="ja-JP" sz="1200" dirty="0">
                <a:solidFill>
                  <a:schemeClr val="bg1"/>
                </a:solidFill>
                <a:highlight>
                  <a:srgbClr val="FF0000"/>
                </a:highlight>
              </a:rPr>
              <a:t> </a:t>
            </a:r>
            <a:r>
              <a:rPr kumimoji="1" lang="en-US" altLang="ja-JP" sz="1200" dirty="0"/>
              <a:t>-box {1820.140 2127.300 1894.200 2566.900}</a:t>
            </a:r>
          </a:p>
          <a:p>
            <a:r>
              <a:rPr kumimoji="1" lang="en-US" altLang="ja-JP" sz="1200" dirty="0" err="1"/>
              <a:t>createPlaceBlockage</a:t>
            </a:r>
            <a:r>
              <a:rPr kumimoji="1" lang="en-US" altLang="ja-JP" sz="1200" dirty="0"/>
              <a:t> </a:t>
            </a:r>
            <a:r>
              <a:rPr kumimoji="1" lang="en-US" altLang="ja-JP" sz="1200" dirty="0">
                <a:highlight>
                  <a:srgbClr val="00FFFF"/>
                </a:highlight>
              </a:rPr>
              <a:t>-type partial -density 50 </a:t>
            </a:r>
            <a:r>
              <a:rPr kumimoji="1" lang="en-US" altLang="ja-JP" sz="1200" dirty="0"/>
              <a:t>-name </a:t>
            </a:r>
            <a:r>
              <a:rPr kumimoji="1" lang="en-US" altLang="ja-JP" sz="1200" dirty="0" err="1">
                <a:solidFill>
                  <a:schemeClr val="bg1"/>
                </a:solidFill>
                <a:highlight>
                  <a:srgbClr val="FF0000"/>
                </a:highlight>
              </a:rPr>
              <a:t>For_Cut_row_pb</a:t>
            </a:r>
            <a:r>
              <a:rPr kumimoji="1" lang="en-US" altLang="ja-JP" sz="1200" dirty="0">
                <a:solidFill>
                  <a:schemeClr val="bg1"/>
                </a:solidFill>
                <a:highlight>
                  <a:srgbClr val="FF0000"/>
                </a:highlight>
              </a:rPr>
              <a:t> </a:t>
            </a:r>
            <a:r>
              <a:rPr kumimoji="1" lang="en-US" altLang="ja-JP" sz="1200" dirty="0"/>
              <a:t>-box {2459.940 2114.700 2905.900 2179.100}</a:t>
            </a:r>
            <a:endParaRPr kumimoji="1" lang="ja-JP" altLang="en-US" sz="1200" dirty="0"/>
          </a:p>
          <a:p>
            <a:r>
              <a:rPr kumimoji="1" lang="en-US" altLang="ja-JP" sz="1200" dirty="0"/>
              <a:t>:</a:t>
            </a:r>
          </a:p>
          <a:p>
            <a:r>
              <a:rPr kumimoji="1" lang="en-US" altLang="ja-JP" sz="1000" dirty="0"/>
              <a:t>:</a:t>
            </a:r>
          </a:p>
          <a:p>
            <a:endParaRPr kumimoji="1" lang="en-US" altLang="ja-JP" sz="1000" dirty="0"/>
          </a:p>
          <a:p>
            <a:endParaRPr kumimoji="1" lang="ja-JP" altLang="en-US" sz="800" dirty="0"/>
          </a:p>
        </p:txBody>
      </p:sp>
      <p:sp>
        <p:nvSpPr>
          <p:cNvPr id="5" name="円弧 4">
            <a:extLst>
              <a:ext uri="{FF2B5EF4-FFF2-40B4-BE49-F238E27FC236}">
                <a16:creationId xmlns:a16="http://schemas.microsoft.com/office/drawing/2014/main" id="{8633294E-1BD8-4058-8DAD-F6001C583520}"/>
              </a:ext>
            </a:extLst>
          </p:cNvPr>
          <p:cNvSpPr/>
          <p:nvPr/>
        </p:nvSpPr>
        <p:spPr>
          <a:xfrm>
            <a:off x="3347816" y="2671652"/>
            <a:ext cx="1144168" cy="791495"/>
          </a:xfrm>
          <a:prstGeom prst="arc">
            <a:avLst>
              <a:gd name="adj1" fmla="val 9939026"/>
              <a:gd name="adj2" fmla="val 15645298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6C2F26F7-F3CD-4B2D-BC52-C8AE80074A36}"/>
              </a:ext>
            </a:extLst>
          </p:cNvPr>
          <p:cNvSpPr/>
          <p:nvPr/>
        </p:nvSpPr>
        <p:spPr>
          <a:xfrm rot="16200000">
            <a:off x="6298082" y="2095468"/>
            <a:ext cx="178427" cy="13376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左中かっこ 57">
            <a:extLst>
              <a:ext uri="{FF2B5EF4-FFF2-40B4-BE49-F238E27FC236}">
                <a16:creationId xmlns:a16="http://schemas.microsoft.com/office/drawing/2014/main" id="{C78ED5D0-94EA-46EF-851E-F5A4FC50DF23}"/>
              </a:ext>
            </a:extLst>
          </p:cNvPr>
          <p:cNvSpPr/>
          <p:nvPr/>
        </p:nvSpPr>
        <p:spPr>
          <a:xfrm rot="16200000">
            <a:off x="8240100" y="2300467"/>
            <a:ext cx="220947" cy="9634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BE9066-40B3-4A37-9790-07F654689F60}"/>
              </a:ext>
            </a:extLst>
          </p:cNvPr>
          <p:cNvSpPr txBox="1"/>
          <p:nvPr/>
        </p:nvSpPr>
        <p:spPr>
          <a:xfrm>
            <a:off x="6256566" y="28883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E9EF838-391C-4EDC-98EE-306BB9855DB8}"/>
              </a:ext>
            </a:extLst>
          </p:cNvPr>
          <p:cNvSpPr txBox="1"/>
          <p:nvPr/>
        </p:nvSpPr>
        <p:spPr>
          <a:xfrm>
            <a:off x="8101554" y="28883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1D74647-15F3-476A-A7CE-040F0DE70C8D}"/>
              </a:ext>
            </a:extLst>
          </p:cNvPr>
          <p:cNvSpPr txBox="1"/>
          <p:nvPr/>
        </p:nvSpPr>
        <p:spPr>
          <a:xfrm>
            <a:off x="6632514" y="3499005"/>
            <a:ext cx="4480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①：</a:t>
            </a:r>
            <a:r>
              <a:rPr kumimoji="1" lang="en-US" altLang="ja-JP" dirty="0"/>
              <a:t>-type</a:t>
            </a:r>
            <a:r>
              <a:rPr kumimoji="1" lang="ja-JP" altLang="en-US" dirty="0"/>
              <a:t> </a:t>
            </a:r>
            <a:r>
              <a:rPr kumimoji="1" lang="en-US" altLang="ja-JP" dirty="0"/>
              <a:t>can</a:t>
            </a:r>
            <a:r>
              <a:rPr kumimoji="1" lang="ja-JP" altLang="en-US" dirty="0"/>
              <a:t> </a:t>
            </a:r>
            <a:r>
              <a:rPr kumimoji="1" lang="en-US" altLang="ja-JP" dirty="0"/>
              <a:t>be</a:t>
            </a:r>
            <a:r>
              <a:rPr kumimoji="1" lang="ja-JP" altLang="en-US" dirty="0"/>
              <a:t> </a:t>
            </a:r>
            <a:r>
              <a:rPr kumimoji="1" lang="en-US" altLang="ja-JP" dirty="0"/>
              <a:t>decided</a:t>
            </a:r>
            <a:r>
              <a:rPr kumimoji="1" lang="ja-JP" altLang="en-US" dirty="0"/>
              <a:t> </a:t>
            </a:r>
            <a:r>
              <a:rPr kumimoji="1" lang="en-US" altLang="ja-JP" dirty="0"/>
              <a:t>arbitrary.</a:t>
            </a:r>
          </a:p>
          <a:p>
            <a:r>
              <a:rPr kumimoji="1" lang="ja-JP" altLang="en-US" dirty="0"/>
              <a:t>②：</a:t>
            </a:r>
            <a:r>
              <a:rPr kumimoji="1" lang="en-US" altLang="ja-JP" dirty="0"/>
              <a:t>-name should be “</a:t>
            </a:r>
            <a:r>
              <a:rPr kumimoji="1" lang="en-US" altLang="ja-JP" dirty="0" err="1">
                <a:solidFill>
                  <a:srgbClr val="FF0000"/>
                </a:solidFill>
              </a:rPr>
              <a:t>For_Cut_Row_pb</a:t>
            </a:r>
            <a:r>
              <a:rPr kumimoji="1" lang="en-US" altLang="ja-JP" dirty="0">
                <a:solidFill>
                  <a:srgbClr val="FF0000"/>
                </a:solidFill>
              </a:rPr>
              <a:t>*”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5182589-6410-493C-9C2D-58481290C099}"/>
              </a:ext>
            </a:extLst>
          </p:cNvPr>
          <p:cNvSpPr txBox="1"/>
          <p:nvPr/>
        </p:nvSpPr>
        <p:spPr>
          <a:xfrm>
            <a:off x="2696184" y="4392647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Cut Row under the Placement Blockage.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B356F8-7EB2-4DFD-AD03-0192A744A381}"/>
              </a:ext>
            </a:extLst>
          </p:cNvPr>
          <p:cNvSpPr txBox="1"/>
          <p:nvPr/>
        </p:nvSpPr>
        <p:spPr>
          <a:xfrm>
            <a:off x="8328248" y="475414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3" name="平行四辺形 32">
            <a:extLst>
              <a:ext uri="{FF2B5EF4-FFF2-40B4-BE49-F238E27FC236}">
                <a16:creationId xmlns:a16="http://schemas.microsoft.com/office/drawing/2014/main" id="{281E1812-2760-4297-8C83-9695AA13AB93}"/>
              </a:ext>
            </a:extLst>
          </p:cNvPr>
          <p:cNvSpPr/>
          <p:nvPr/>
        </p:nvSpPr>
        <p:spPr>
          <a:xfrm>
            <a:off x="473711" y="5071438"/>
            <a:ext cx="3312368" cy="636402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A274636-FA74-4FDE-9FB9-BC12835ADEB7}"/>
              </a:ext>
            </a:extLst>
          </p:cNvPr>
          <p:cNvSpPr txBox="1"/>
          <p:nvPr/>
        </p:nvSpPr>
        <p:spPr>
          <a:xfrm>
            <a:off x="1991544" y="5269045"/>
            <a:ext cx="498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X {0 0}</a:t>
            </a:r>
            <a:endParaRPr kumimoji="1" lang="ja-JP" altLang="en-US" sz="8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0A5F592-787F-4D93-A16B-90AB576F929E}"/>
              </a:ext>
            </a:extLst>
          </p:cNvPr>
          <p:cNvSpPr/>
          <p:nvPr/>
        </p:nvSpPr>
        <p:spPr>
          <a:xfrm>
            <a:off x="7424233" y="4534943"/>
            <a:ext cx="4692228" cy="1018160"/>
          </a:xfrm>
          <a:prstGeom prst="roundRect">
            <a:avLst>
              <a:gd name="adj" fmla="val 1231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 100_init.tcl, the </a:t>
            </a:r>
            <a:r>
              <a:rPr lang="en-US" altLang="ja-JP" sz="1600" dirty="0">
                <a:solidFill>
                  <a:srgbClr val="000000"/>
                </a:solidFill>
                <a:latin typeface="Roboto" panose="02000000000000000000" pitchFamily="2" charset="0"/>
              </a:rPr>
              <a:t>cut row</a:t>
            </a:r>
            <a:r>
              <a:rPr lang="en-US" altLang="ja-JP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is executed with this name.</a:t>
            </a:r>
          </a:p>
          <a:p>
            <a:r>
              <a:rPr lang="en-US" altLang="ja-JP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 sure to give “</a:t>
            </a:r>
            <a:r>
              <a:rPr kumimoji="1" lang="en-US" altLang="ja-JP" sz="1600" dirty="0" err="1">
                <a:solidFill>
                  <a:srgbClr val="FF0000"/>
                </a:solidFill>
              </a:rPr>
              <a:t>For_Cut_Row_pb</a:t>
            </a:r>
            <a:r>
              <a:rPr kumimoji="1" lang="en-US" altLang="ja-JP" sz="1600" dirty="0">
                <a:solidFill>
                  <a:srgbClr val="FF0000"/>
                </a:solidFill>
              </a:rPr>
              <a:t>*” </a:t>
            </a:r>
            <a:r>
              <a:rPr lang="en-US" altLang="ja-JP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blockage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Roboto" panose="02000000000000000000" pitchFamily="2" charset="0"/>
              </a:rPr>
              <a:t>name</a:t>
            </a:r>
            <a:r>
              <a:rPr lang="en-US" altLang="ja-JP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AD6D82A-507A-489A-93C1-B70F9965E174}"/>
              </a:ext>
            </a:extLst>
          </p:cNvPr>
          <p:cNvSpPr/>
          <p:nvPr/>
        </p:nvSpPr>
        <p:spPr>
          <a:xfrm>
            <a:off x="10560496" y="331857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Cut core7T Row     </a:t>
            </a:r>
            <a:endParaRPr kumimoji="1" lang="ja-JP" altLang="en-US" sz="8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921A880-50A1-1B0B-D2C4-8401EDB44A0A}"/>
              </a:ext>
            </a:extLst>
          </p:cNvPr>
          <p:cNvCxnSpPr>
            <a:cxnSpLocks/>
          </p:cNvCxnSpPr>
          <p:nvPr/>
        </p:nvCxnSpPr>
        <p:spPr>
          <a:xfrm flipV="1">
            <a:off x="9777925" y="4194693"/>
            <a:ext cx="0" cy="340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69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79FEA7-AC2F-4EAF-842F-2F6EC935854B}"/>
              </a:ext>
            </a:extLst>
          </p:cNvPr>
          <p:cNvSpPr txBox="1"/>
          <p:nvPr/>
        </p:nvSpPr>
        <p:spPr>
          <a:xfrm>
            <a:off x="5358941" y="2935301"/>
            <a:ext cx="6769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createPlaceBlockage</a:t>
            </a:r>
            <a:r>
              <a:rPr kumimoji="1" lang="en-US" altLang="ja-JP" sz="1000" dirty="0"/>
              <a:t> </a:t>
            </a:r>
            <a:r>
              <a:rPr kumimoji="1" lang="en-US" altLang="ja-JP" sz="1000" dirty="0">
                <a:highlight>
                  <a:srgbClr val="00FFFF"/>
                </a:highlight>
              </a:rPr>
              <a:t>-type partial -density 50 </a:t>
            </a:r>
            <a:r>
              <a:rPr kumimoji="1" lang="en-US" altLang="ja-JP" sz="1000" dirty="0"/>
              <a:t>-name </a:t>
            </a:r>
            <a:r>
              <a:rPr kumimoji="1" lang="en-US" altLang="ja-JP" sz="1000" dirty="0" err="1">
                <a:solidFill>
                  <a:schemeClr val="bg1"/>
                </a:solidFill>
                <a:highlight>
                  <a:srgbClr val="FF0000"/>
                </a:highlight>
              </a:rPr>
              <a:t>For_Cut_row_pb</a:t>
            </a:r>
            <a:r>
              <a:rPr kumimoji="1" lang="en-US" altLang="ja-JP" sz="1000" dirty="0">
                <a:solidFill>
                  <a:schemeClr val="bg1"/>
                </a:solidFill>
                <a:highlight>
                  <a:srgbClr val="FF0000"/>
                </a:highlight>
              </a:rPr>
              <a:t> </a:t>
            </a:r>
            <a:r>
              <a:rPr kumimoji="1" lang="en-US" altLang="ja-JP" sz="1000" dirty="0"/>
              <a:t>-box {-1477.840 2155.300 -777.140 2566.900}</a:t>
            </a:r>
          </a:p>
          <a:p>
            <a:r>
              <a:rPr kumimoji="1" lang="en-US" altLang="ja-JP" sz="1000" dirty="0" err="1"/>
              <a:t>createPlaceBlockage</a:t>
            </a:r>
            <a:r>
              <a:rPr kumimoji="1" lang="en-US" altLang="ja-JP" sz="1000" dirty="0"/>
              <a:t> </a:t>
            </a:r>
            <a:r>
              <a:rPr kumimoji="1" lang="en-US" altLang="ja-JP" sz="1000" dirty="0">
                <a:highlight>
                  <a:srgbClr val="00FFFF"/>
                </a:highlight>
              </a:rPr>
              <a:t>-type partial -density 50 </a:t>
            </a:r>
            <a:r>
              <a:rPr kumimoji="1" lang="en-US" altLang="ja-JP" sz="1000" dirty="0"/>
              <a:t>-name </a:t>
            </a:r>
            <a:r>
              <a:rPr kumimoji="1" lang="en-US" altLang="ja-JP" sz="1000" dirty="0" err="1">
                <a:solidFill>
                  <a:schemeClr val="bg1"/>
                </a:solidFill>
                <a:highlight>
                  <a:srgbClr val="FF0000"/>
                </a:highlight>
              </a:rPr>
              <a:t>For_Cut_row_pb</a:t>
            </a:r>
            <a:r>
              <a:rPr kumimoji="1" lang="en-US" altLang="ja-JP" sz="1000" dirty="0">
                <a:solidFill>
                  <a:schemeClr val="bg1"/>
                </a:solidFill>
                <a:highlight>
                  <a:srgbClr val="FF0000"/>
                </a:highlight>
              </a:rPr>
              <a:t> </a:t>
            </a:r>
            <a:r>
              <a:rPr kumimoji="1" lang="en-US" altLang="ja-JP" sz="1000" dirty="0"/>
              <a:t>-box {1820.140 2127.300 1894.200 2566.900}</a:t>
            </a:r>
          </a:p>
          <a:p>
            <a:r>
              <a:rPr kumimoji="1" lang="en-US" altLang="ja-JP" sz="1000" dirty="0" err="1"/>
              <a:t>createPlaceBlockage</a:t>
            </a:r>
            <a:r>
              <a:rPr kumimoji="1" lang="en-US" altLang="ja-JP" sz="1000" dirty="0"/>
              <a:t> </a:t>
            </a:r>
            <a:r>
              <a:rPr kumimoji="1" lang="en-US" altLang="ja-JP" sz="1000" dirty="0">
                <a:highlight>
                  <a:srgbClr val="00FFFF"/>
                </a:highlight>
              </a:rPr>
              <a:t>-type partial -density 50 </a:t>
            </a:r>
            <a:r>
              <a:rPr kumimoji="1" lang="en-US" altLang="ja-JP" sz="1000" dirty="0"/>
              <a:t>-name </a:t>
            </a:r>
            <a:r>
              <a:rPr kumimoji="1" lang="en-US" altLang="ja-JP" sz="1000" dirty="0" err="1">
                <a:solidFill>
                  <a:schemeClr val="bg1"/>
                </a:solidFill>
                <a:highlight>
                  <a:srgbClr val="FF0000"/>
                </a:highlight>
              </a:rPr>
              <a:t>For_Cut_row_pb</a:t>
            </a:r>
            <a:r>
              <a:rPr kumimoji="1" lang="en-US" altLang="ja-JP" sz="1000" dirty="0">
                <a:solidFill>
                  <a:schemeClr val="bg1"/>
                </a:solidFill>
                <a:highlight>
                  <a:srgbClr val="FF0000"/>
                </a:highlight>
              </a:rPr>
              <a:t> </a:t>
            </a:r>
            <a:r>
              <a:rPr kumimoji="1" lang="en-US" altLang="ja-JP" sz="1000" dirty="0"/>
              <a:t>-box {2459.940 2114.700 2905.900 2179.100}</a:t>
            </a:r>
            <a:endParaRPr kumimoji="1" lang="ja-JP" altLang="en-US" sz="1000" dirty="0"/>
          </a:p>
          <a:p>
            <a:r>
              <a:rPr kumimoji="1" lang="en-US" altLang="ja-JP" sz="1000" dirty="0"/>
              <a:t>:</a:t>
            </a:r>
          </a:p>
          <a:p>
            <a:r>
              <a:rPr kumimoji="1" lang="en-US" altLang="ja-JP" sz="800" dirty="0"/>
              <a:t>: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0F1592C-53D3-4AE1-BABB-6FE63E795CEB}"/>
              </a:ext>
            </a:extLst>
          </p:cNvPr>
          <p:cNvSpPr/>
          <p:nvPr/>
        </p:nvSpPr>
        <p:spPr>
          <a:xfrm>
            <a:off x="3979454" y="4929937"/>
            <a:ext cx="1525647" cy="86409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712" y="629895"/>
            <a:ext cx="11244575" cy="443198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Make Blockage shape for cut </a:t>
            </a:r>
            <a:r>
              <a:rPr kumimoji="1" lang="en-US" altLang="ja-JP" dirty="0">
                <a:solidFill>
                  <a:schemeClr val="accent3"/>
                </a:solidFill>
              </a:rPr>
              <a:t>core7T</a:t>
            </a:r>
            <a:endParaRPr kumimoji="1" lang="en-US" dirty="0">
              <a:solidFill>
                <a:schemeClr val="accent3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86A139-8440-4DEA-9E64-F444C572508B}"/>
              </a:ext>
            </a:extLst>
          </p:cNvPr>
          <p:cNvSpPr txBox="1"/>
          <p:nvPr/>
        </p:nvSpPr>
        <p:spPr>
          <a:xfrm>
            <a:off x="505918" y="1410207"/>
            <a:ext cx="523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Corresponding part in the 100_init.tcl</a:t>
            </a:r>
            <a:endParaRPr kumimoji="1" lang="ja-JP" altLang="en-US" sz="24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5182589-6410-493C-9C2D-58481290C099}"/>
              </a:ext>
            </a:extLst>
          </p:cNvPr>
          <p:cNvSpPr txBox="1"/>
          <p:nvPr/>
        </p:nvSpPr>
        <p:spPr>
          <a:xfrm>
            <a:off x="3791744" y="3959723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Cut Row under the Placement Blockage.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126682-5FE4-421F-B555-41C2D46559FF}"/>
              </a:ext>
            </a:extLst>
          </p:cNvPr>
          <p:cNvSpPr txBox="1"/>
          <p:nvPr/>
        </p:nvSpPr>
        <p:spPr>
          <a:xfrm>
            <a:off x="514261" y="3484711"/>
            <a:ext cx="2909771" cy="13234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:##### 2.7 create core7T Row ####</a:t>
            </a:r>
          </a:p>
          <a:p>
            <a:r>
              <a:rPr kumimoji="1" lang="en-US" altLang="ja-JP" sz="800" dirty="0"/>
              <a:t>source $pKl_for_CutRow_core7T</a:t>
            </a:r>
          </a:p>
          <a:p>
            <a:endParaRPr kumimoji="1" lang="en-US" altLang="ja-JP" sz="800" dirty="0"/>
          </a:p>
          <a:p>
            <a:r>
              <a:rPr kumimoji="1" lang="en-US" altLang="ja-JP" sz="800" dirty="0"/>
              <a:t>set </a:t>
            </a:r>
            <a:r>
              <a:rPr kumimoji="1" lang="en-US" altLang="ja-JP" sz="800" dirty="0" err="1"/>
              <a:t>cutRow_area</a:t>
            </a:r>
            <a:r>
              <a:rPr kumimoji="1" lang="en-US" altLang="ja-JP" sz="800" dirty="0"/>
              <a:t> [</a:t>
            </a:r>
            <a:r>
              <a:rPr kumimoji="1" lang="en-US" altLang="ja-JP" sz="800" dirty="0" err="1"/>
              <a:t>dbShape</a:t>
            </a:r>
            <a:r>
              <a:rPr kumimoji="1" lang="en-US" altLang="ja-JP" sz="800" dirty="0"/>
              <a:t> [</a:t>
            </a:r>
            <a:r>
              <a:rPr kumimoji="1" lang="en-US" altLang="ja-JP" sz="800" dirty="0" err="1"/>
              <a:t>dbGet</a:t>
            </a:r>
            <a:r>
              <a:rPr kumimoji="1" lang="en-US" altLang="ja-JP" sz="800" dirty="0"/>
              <a:t> </a:t>
            </a:r>
            <a:r>
              <a:rPr kumimoji="1" lang="en-US" altLang="ja-JP" sz="800" dirty="0" err="1"/>
              <a:t>top.fPlan.pBlkgs.boxes</a:t>
            </a:r>
            <a:r>
              <a:rPr kumimoji="1" lang="en-US" altLang="ja-JP" sz="800" dirty="0"/>
              <a:t>]]</a:t>
            </a:r>
          </a:p>
          <a:p>
            <a:r>
              <a:rPr kumimoji="1" lang="en-US" altLang="ja-JP" sz="800" dirty="0"/>
              <a:t>foreach </a:t>
            </a:r>
            <a:r>
              <a:rPr kumimoji="1" lang="en-US" altLang="ja-JP" sz="800" dirty="0" err="1"/>
              <a:t>i</a:t>
            </a:r>
            <a:r>
              <a:rPr kumimoji="1" lang="en-US" altLang="ja-JP" sz="800" dirty="0"/>
              <a:t> $</a:t>
            </a:r>
            <a:r>
              <a:rPr kumimoji="1" lang="en-US" altLang="ja-JP" sz="800" dirty="0" err="1"/>
              <a:t>cutRow_area</a:t>
            </a:r>
            <a:r>
              <a:rPr kumimoji="1" lang="en-US" altLang="ja-JP" sz="800" dirty="0"/>
              <a:t> {</a:t>
            </a:r>
          </a:p>
          <a:p>
            <a:r>
              <a:rPr kumimoji="1" lang="en-US" altLang="ja-JP" sz="800" dirty="0" err="1"/>
              <a:t>cutRow</a:t>
            </a:r>
            <a:r>
              <a:rPr kumimoji="1" lang="en-US" altLang="ja-JP" sz="800" dirty="0"/>
              <a:t> -site core7T -area $</a:t>
            </a:r>
            <a:r>
              <a:rPr kumimoji="1" lang="en-US" altLang="ja-JP" sz="800" dirty="0" err="1"/>
              <a:t>i</a:t>
            </a:r>
            <a:endParaRPr kumimoji="1" lang="en-US" altLang="ja-JP" sz="800" dirty="0"/>
          </a:p>
          <a:p>
            <a:r>
              <a:rPr kumimoji="1" lang="en-US" altLang="ja-JP" sz="800" dirty="0"/>
              <a:t>}</a:t>
            </a:r>
          </a:p>
          <a:p>
            <a:endParaRPr kumimoji="1" lang="en-US" altLang="ja-JP" sz="800" dirty="0"/>
          </a:p>
          <a:p>
            <a:r>
              <a:rPr kumimoji="1" lang="en-US" altLang="ja-JP" sz="800" dirty="0" err="1"/>
              <a:t>cutRow</a:t>
            </a:r>
            <a:r>
              <a:rPr kumimoji="1" lang="en-US" altLang="ja-JP" sz="800" dirty="0"/>
              <a:t> -halo </a:t>
            </a:r>
            <a:r>
              <a:rPr kumimoji="1" lang="en-US" altLang="ja-JP" sz="800" b="1" dirty="0">
                <a:solidFill>
                  <a:srgbClr val="FF0000"/>
                </a:solidFill>
              </a:rPr>
              <a:t>0.14</a:t>
            </a:r>
          </a:p>
          <a:p>
            <a:endParaRPr kumimoji="1" lang="en-US" altLang="ja-JP" sz="800" dirty="0"/>
          </a:p>
        </p:txBody>
      </p:sp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85280170-9293-4DF6-A4B8-6E90590771F6}"/>
              </a:ext>
            </a:extLst>
          </p:cNvPr>
          <p:cNvSpPr/>
          <p:nvPr/>
        </p:nvSpPr>
        <p:spPr>
          <a:xfrm>
            <a:off x="5207986" y="2991005"/>
            <a:ext cx="288032" cy="704675"/>
          </a:xfrm>
          <a:prstGeom prst="leftBrace">
            <a:avLst>
              <a:gd name="adj1" fmla="val 8333"/>
              <a:gd name="adj2" fmla="val 623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3DD7848-DD78-435B-8FEA-E6090E061846}"/>
              </a:ext>
            </a:extLst>
          </p:cNvPr>
          <p:cNvCxnSpPr>
            <a:cxnSpLocks/>
          </p:cNvCxnSpPr>
          <p:nvPr/>
        </p:nvCxnSpPr>
        <p:spPr>
          <a:xfrm flipV="1">
            <a:off x="2279576" y="3423890"/>
            <a:ext cx="2808312" cy="30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6452674-28A7-4901-A6A3-B777D3F3194B}"/>
              </a:ext>
            </a:extLst>
          </p:cNvPr>
          <p:cNvSpPr txBox="1"/>
          <p:nvPr/>
        </p:nvSpPr>
        <p:spPr>
          <a:xfrm rot="21174666">
            <a:off x="4127142" y="3327796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Content</a:t>
            </a:r>
            <a:endParaRPr kumimoji="1" lang="ja-JP" altLang="en-US" sz="9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19F749-88EA-41AC-8812-A3BCC8FE9B01}"/>
              </a:ext>
            </a:extLst>
          </p:cNvPr>
          <p:cNvSpPr txBox="1"/>
          <p:nvPr/>
        </p:nvSpPr>
        <p:spPr>
          <a:xfrm>
            <a:off x="2613227" y="4405859"/>
            <a:ext cx="625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Cut Row under the Hard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M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acro sets halo 0.14 to avoid DRV.</a:t>
            </a:r>
            <a:endParaRPr kumimoji="1" lang="ja-JP" altLang="en-US" dirty="0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10CEF5C5-E655-4EA6-8111-4BD72D0E5A1A}"/>
              </a:ext>
            </a:extLst>
          </p:cNvPr>
          <p:cNvSpPr/>
          <p:nvPr/>
        </p:nvSpPr>
        <p:spPr>
          <a:xfrm>
            <a:off x="3575720" y="3871083"/>
            <a:ext cx="72008" cy="5080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878B3B4-A4FD-41A2-97E0-92D8CB92EAC0}"/>
              </a:ext>
            </a:extLst>
          </p:cNvPr>
          <p:cNvSpPr txBox="1"/>
          <p:nvPr/>
        </p:nvSpPr>
        <p:spPr>
          <a:xfrm>
            <a:off x="2812952" y="5821147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S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pace is required around the HM.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00D78C-CDBF-4E1C-B8DB-94AF8235189A}"/>
              </a:ext>
            </a:extLst>
          </p:cNvPr>
          <p:cNvSpPr txBox="1"/>
          <p:nvPr/>
        </p:nvSpPr>
        <p:spPr>
          <a:xfrm>
            <a:off x="3943704" y="563502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Row</a:t>
            </a:r>
            <a:endParaRPr kumimoji="1" lang="ja-JP" altLang="en-US" sz="8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7614C38-DE73-4AA7-9886-E75AC9ACF376}"/>
              </a:ext>
            </a:extLst>
          </p:cNvPr>
          <p:cNvCxnSpPr>
            <a:cxnSpLocks/>
          </p:cNvCxnSpPr>
          <p:nvPr/>
        </p:nvCxnSpPr>
        <p:spPr>
          <a:xfrm flipH="1">
            <a:off x="1657576" y="4581128"/>
            <a:ext cx="955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2F85DC21-E442-4353-8552-1D81C4EA6218}"/>
              </a:ext>
            </a:extLst>
          </p:cNvPr>
          <p:cNvSpPr/>
          <p:nvPr/>
        </p:nvSpPr>
        <p:spPr>
          <a:xfrm>
            <a:off x="8940931" y="4509120"/>
            <a:ext cx="3011244" cy="720080"/>
          </a:xfrm>
          <a:prstGeom prst="parallelogram">
            <a:avLst>
              <a:gd name="adj" fmla="val 17296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平行四辺形 25">
            <a:extLst>
              <a:ext uri="{FF2B5EF4-FFF2-40B4-BE49-F238E27FC236}">
                <a16:creationId xmlns:a16="http://schemas.microsoft.com/office/drawing/2014/main" id="{71B9B30B-E2CD-469E-910B-01523F4C02B3}"/>
              </a:ext>
            </a:extLst>
          </p:cNvPr>
          <p:cNvSpPr/>
          <p:nvPr/>
        </p:nvSpPr>
        <p:spPr>
          <a:xfrm>
            <a:off x="9638990" y="4653136"/>
            <a:ext cx="1702007" cy="394347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平行四辺形 26">
            <a:extLst>
              <a:ext uri="{FF2B5EF4-FFF2-40B4-BE49-F238E27FC236}">
                <a16:creationId xmlns:a16="http://schemas.microsoft.com/office/drawing/2014/main" id="{7D859A5B-9FC0-413F-A222-AAB84CD0ADD9}"/>
              </a:ext>
            </a:extLst>
          </p:cNvPr>
          <p:cNvSpPr/>
          <p:nvPr/>
        </p:nvSpPr>
        <p:spPr>
          <a:xfrm>
            <a:off x="9815095" y="4585850"/>
            <a:ext cx="621025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平行四辺形 27">
            <a:extLst>
              <a:ext uri="{FF2B5EF4-FFF2-40B4-BE49-F238E27FC236}">
                <a16:creationId xmlns:a16="http://schemas.microsoft.com/office/drawing/2014/main" id="{DF50B7C0-C6D0-4147-83C0-5E24F7A5D47D}"/>
              </a:ext>
            </a:extLst>
          </p:cNvPr>
          <p:cNvSpPr/>
          <p:nvPr/>
        </p:nvSpPr>
        <p:spPr>
          <a:xfrm>
            <a:off x="9902294" y="5034136"/>
            <a:ext cx="1039767" cy="123056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平行四辺形 28">
            <a:extLst>
              <a:ext uri="{FF2B5EF4-FFF2-40B4-BE49-F238E27FC236}">
                <a16:creationId xmlns:a16="http://schemas.microsoft.com/office/drawing/2014/main" id="{0D79E260-74E7-46BC-BA8C-773F2FF2046C}"/>
              </a:ext>
            </a:extLst>
          </p:cNvPr>
          <p:cNvSpPr/>
          <p:nvPr/>
        </p:nvSpPr>
        <p:spPr>
          <a:xfrm>
            <a:off x="10927856" y="4586997"/>
            <a:ext cx="817411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平行四辺形 29">
            <a:extLst>
              <a:ext uri="{FF2B5EF4-FFF2-40B4-BE49-F238E27FC236}">
                <a16:creationId xmlns:a16="http://schemas.microsoft.com/office/drawing/2014/main" id="{A4305A07-49C9-4BF4-9F49-DEDDD935C91D}"/>
              </a:ext>
            </a:extLst>
          </p:cNvPr>
          <p:cNvSpPr/>
          <p:nvPr/>
        </p:nvSpPr>
        <p:spPr>
          <a:xfrm>
            <a:off x="10443069" y="4573650"/>
            <a:ext cx="501703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87E06659-851F-4C77-BE57-305F7B8FEA55}"/>
              </a:ext>
            </a:extLst>
          </p:cNvPr>
          <p:cNvSpPr/>
          <p:nvPr/>
        </p:nvSpPr>
        <p:spPr>
          <a:xfrm>
            <a:off x="8169965" y="4131800"/>
            <a:ext cx="1554480" cy="472005"/>
          </a:xfrm>
          <a:custGeom>
            <a:avLst/>
            <a:gdLst>
              <a:gd name="connsiteX0" fmla="*/ 0 w 1554480"/>
              <a:gd name="connsiteY0" fmla="*/ 38659 h 472005"/>
              <a:gd name="connsiteX1" fmla="*/ 842838 w 1554480"/>
              <a:gd name="connsiteY1" fmla="*/ 42635 h 472005"/>
              <a:gd name="connsiteX2" fmla="*/ 1554480 w 1554480"/>
              <a:gd name="connsiteY2" fmla="*/ 472005 h 47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4480" h="472005">
                <a:moveTo>
                  <a:pt x="0" y="38659"/>
                </a:moveTo>
                <a:cubicBezTo>
                  <a:pt x="291879" y="4535"/>
                  <a:pt x="583758" y="-29589"/>
                  <a:pt x="842838" y="42635"/>
                </a:cubicBezTo>
                <a:cubicBezTo>
                  <a:pt x="1101918" y="114859"/>
                  <a:pt x="1328199" y="293432"/>
                  <a:pt x="1554480" y="47200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41F9F3C8-6B38-415E-9B86-20B8BCE2E4C3}"/>
              </a:ext>
            </a:extLst>
          </p:cNvPr>
          <p:cNvSpPr/>
          <p:nvPr/>
        </p:nvSpPr>
        <p:spPr>
          <a:xfrm>
            <a:off x="3231802" y="4806924"/>
            <a:ext cx="693051" cy="565182"/>
          </a:xfrm>
          <a:custGeom>
            <a:avLst/>
            <a:gdLst>
              <a:gd name="connsiteX0" fmla="*/ 17590 w 693051"/>
              <a:gd name="connsiteY0" fmla="*/ 0 h 565182"/>
              <a:gd name="connsiteX1" fmla="*/ 86515 w 693051"/>
              <a:gd name="connsiteY1" fmla="*/ 464093 h 565182"/>
              <a:gd name="connsiteX2" fmla="*/ 693051 w 693051"/>
              <a:gd name="connsiteY2" fmla="*/ 565182 h 56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3051" h="565182">
                <a:moveTo>
                  <a:pt x="17590" y="0"/>
                </a:moveTo>
                <a:cubicBezTo>
                  <a:pt x="-4236" y="184948"/>
                  <a:pt x="-26062" y="369896"/>
                  <a:pt x="86515" y="464093"/>
                </a:cubicBezTo>
                <a:cubicBezTo>
                  <a:pt x="199092" y="558290"/>
                  <a:pt x="446071" y="561736"/>
                  <a:pt x="693051" y="56518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2B6B4FB-9108-4961-A4C0-91828FFC94A1}"/>
              </a:ext>
            </a:extLst>
          </p:cNvPr>
          <p:cNvSpPr txBox="1"/>
          <p:nvPr/>
        </p:nvSpPr>
        <p:spPr>
          <a:xfrm>
            <a:off x="514261" y="3169974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100_init.tcl</a:t>
            </a:r>
            <a:endParaRPr kumimoji="1" lang="ja-JP" altLang="en-US" sz="1050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D6AD1D4-84B2-4180-8955-5C81552DDC0B}"/>
              </a:ext>
            </a:extLst>
          </p:cNvPr>
          <p:cNvGrpSpPr/>
          <p:nvPr/>
        </p:nvGrpSpPr>
        <p:grpSpPr>
          <a:xfrm>
            <a:off x="7489837" y="2262808"/>
            <a:ext cx="2325258" cy="517747"/>
            <a:chOff x="479376" y="3284984"/>
            <a:chExt cx="3312368" cy="720080"/>
          </a:xfrm>
        </p:grpSpPr>
        <p:sp>
          <p:nvSpPr>
            <p:cNvPr id="46" name="平行四辺形 45">
              <a:extLst>
                <a:ext uri="{FF2B5EF4-FFF2-40B4-BE49-F238E27FC236}">
                  <a16:creationId xmlns:a16="http://schemas.microsoft.com/office/drawing/2014/main" id="{3695C460-7D40-4015-9B80-EB80BD16B3CC}"/>
                </a:ext>
              </a:extLst>
            </p:cNvPr>
            <p:cNvSpPr/>
            <p:nvPr/>
          </p:nvSpPr>
          <p:spPr>
            <a:xfrm>
              <a:off x="479376" y="3284984"/>
              <a:ext cx="3312368" cy="720080"/>
            </a:xfrm>
            <a:prstGeom prst="parallelogram">
              <a:avLst>
                <a:gd name="adj" fmla="val 172966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平行四辺形 46">
              <a:extLst>
                <a:ext uri="{FF2B5EF4-FFF2-40B4-BE49-F238E27FC236}">
                  <a16:creationId xmlns:a16="http://schemas.microsoft.com/office/drawing/2014/main" id="{E688EFCB-46DE-4CD7-B6E9-81B5311DB197}"/>
                </a:ext>
              </a:extLst>
            </p:cNvPr>
            <p:cNvSpPr/>
            <p:nvPr/>
          </p:nvSpPr>
          <p:spPr>
            <a:xfrm>
              <a:off x="1242896" y="3429000"/>
              <a:ext cx="1872208" cy="394347"/>
            </a:xfrm>
            <a:prstGeom prst="parallelogram">
              <a:avLst>
                <a:gd name="adj" fmla="val 17296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平行四辺形 47">
              <a:extLst>
                <a:ext uri="{FF2B5EF4-FFF2-40B4-BE49-F238E27FC236}">
                  <a16:creationId xmlns:a16="http://schemas.microsoft.com/office/drawing/2014/main" id="{5C72FA90-22E0-4DE1-A8FC-791676C6A22D}"/>
                </a:ext>
              </a:extLst>
            </p:cNvPr>
            <p:cNvSpPr/>
            <p:nvPr/>
          </p:nvSpPr>
          <p:spPr>
            <a:xfrm>
              <a:off x="1447752" y="3356992"/>
              <a:ext cx="683128" cy="228600"/>
            </a:xfrm>
            <a:prstGeom prst="parallelogram">
              <a:avLst>
                <a:gd name="adj" fmla="val 17296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平行四辺形 48">
              <a:extLst>
                <a:ext uri="{FF2B5EF4-FFF2-40B4-BE49-F238E27FC236}">
                  <a16:creationId xmlns:a16="http://schemas.microsoft.com/office/drawing/2014/main" id="{75D8BA91-01A2-442B-8FE8-0C26B3A52021}"/>
                </a:ext>
              </a:extLst>
            </p:cNvPr>
            <p:cNvSpPr/>
            <p:nvPr/>
          </p:nvSpPr>
          <p:spPr>
            <a:xfrm>
              <a:off x="1539312" y="3810000"/>
              <a:ext cx="1143744" cy="123056"/>
            </a:xfrm>
            <a:prstGeom prst="parallelogram">
              <a:avLst>
                <a:gd name="adj" fmla="val 17296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平行四辺形 49">
              <a:extLst>
                <a:ext uri="{FF2B5EF4-FFF2-40B4-BE49-F238E27FC236}">
                  <a16:creationId xmlns:a16="http://schemas.microsoft.com/office/drawing/2014/main" id="{B4E9256A-8BEE-4BB2-976F-B0380768DA63}"/>
                </a:ext>
              </a:extLst>
            </p:cNvPr>
            <p:cNvSpPr/>
            <p:nvPr/>
          </p:nvSpPr>
          <p:spPr>
            <a:xfrm>
              <a:off x="2575992" y="3362861"/>
              <a:ext cx="899152" cy="228600"/>
            </a:xfrm>
            <a:prstGeom prst="parallelogram">
              <a:avLst>
                <a:gd name="adj" fmla="val 17296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平行四辺形 51">
              <a:extLst>
                <a:ext uri="{FF2B5EF4-FFF2-40B4-BE49-F238E27FC236}">
                  <a16:creationId xmlns:a16="http://schemas.microsoft.com/office/drawing/2014/main" id="{3C94A71D-AFDD-4488-A02C-326ACB076C6D}"/>
                </a:ext>
              </a:extLst>
            </p:cNvPr>
            <p:cNvSpPr/>
            <p:nvPr/>
          </p:nvSpPr>
          <p:spPr>
            <a:xfrm>
              <a:off x="2106991" y="3349514"/>
              <a:ext cx="551873" cy="228600"/>
            </a:xfrm>
            <a:prstGeom prst="parallelogram">
              <a:avLst>
                <a:gd name="adj" fmla="val 17296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1EA6F7C-C0FD-4AB3-BE68-8E060F004369}"/>
              </a:ext>
            </a:extLst>
          </p:cNvPr>
          <p:cNvSpPr/>
          <p:nvPr/>
        </p:nvSpPr>
        <p:spPr>
          <a:xfrm>
            <a:off x="10560496" y="331857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Cut core7T Row     </a:t>
            </a:r>
            <a:endParaRPr kumimoji="1" lang="ja-JP" altLang="en-US" sz="8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4E88533-E276-C3F3-B0A3-6D0BE7B3B180}"/>
              </a:ext>
            </a:extLst>
          </p:cNvPr>
          <p:cNvCxnSpPr/>
          <p:nvPr/>
        </p:nvCxnSpPr>
        <p:spPr>
          <a:xfrm>
            <a:off x="3961074" y="5061268"/>
            <a:ext cx="1553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2E823E7-3378-425B-DB11-5CD9CE00ED06}"/>
              </a:ext>
            </a:extLst>
          </p:cNvPr>
          <p:cNvCxnSpPr/>
          <p:nvPr/>
        </p:nvCxnSpPr>
        <p:spPr>
          <a:xfrm>
            <a:off x="3967925" y="5230712"/>
            <a:ext cx="1553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1628B53F-A16D-9DFE-1C60-F6E8592B88F0}"/>
              </a:ext>
            </a:extLst>
          </p:cNvPr>
          <p:cNvCxnSpPr/>
          <p:nvPr/>
        </p:nvCxnSpPr>
        <p:spPr>
          <a:xfrm>
            <a:off x="3967925" y="5356348"/>
            <a:ext cx="1553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E3DC4F4-A705-E931-9682-01A7F77EBD3B}"/>
              </a:ext>
            </a:extLst>
          </p:cNvPr>
          <p:cNvCxnSpPr/>
          <p:nvPr/>
        </p:nvCxnSpPr>
        <p:spPr>
          <a:xfrm>
            <a:off x="3966413" y="5504959"/>
            <a:ext cx="1553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3B7FFA9F-864F-403F-36D8-760F6F6119A2}"/>
              </a:ext>
            </a:extLst>
          </p:cNvPr>
          <p:cNvCxnSpPr/>
          <p:nvPr/>
        </p:nvCxnSpPr>
        <p:spPr>
          <a:xfrm>
            <a:off x="3972520" y="5676545"/>
            <a:ext cx="1553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E3C158-2CF4-42BE-9DEB-57D3970368A4}"/>
              </a:ext>
            </a:extLst>
          </p:cNvPr>
          <p:cNvSpPr/>
          <p:nvPr/>
        </p:nvSpPr>
        <p:spPr>
          <a:xfrm>
            <a:off x="4468324" y="5079952"/>
            <a:ext cx="576064" cy="576848"/>
          </a:xfrm>
          <a:prstGeom prst="rect">
            <a:avLst/>
          </a:prstGeom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HM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7836C70-40D6-4D29-9DC0-DBED4FCAA876}"/>
              </a:ext>
            </a:extLst>
          </p:cNvPr>
          <p:cNvCxnSpPr/>
          <p:nvPr/>
        </p:nvCxnSpPr>
        <p:spPr>
          <a:xfrm flipV="1">
            <a:off x="4771542" y="5683527"/>
            <a:ext cx="0" cy="225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B41F1AB-8740-4C69-822C-571F0F316764}"/>
              </a:ext>
            </a:extLst>
          </p:cNvPr>
          <p:cNvCxnSpPr>
            <a:cxnSpLocks/>
          </p:cNvCxnSpPr>
          <p:nvPr/>
        </p:nvCxnSpPr>
        <p:spPr>
          <a:xfrm>
            <a:off x="4771542" y="5506001"/>
            <a:ext cx="0" cy="129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1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046C760-1D19-AFE4-E2AE-E670012250A7}"/>
              </a:ext>
            </a:extLst>
          </p:cNvPr>
          <p:cNvCxnSpPr>
            <a:stCxn id="25" idx="2"/>
            <a:endCxn id="30" idx="0"/>
          </p:cNvCxnSpPr>
          <p:nvPr/>
        </p:nvCxnSpPr>
        <p:spPr>
          <a:xfrm flipH="1">
            <a:off x="1446358" y="2339588"/>
            <a:ext cx="5126" cy="370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95F9B02-65B3-435B-89AD-AC5B121E1EE9}"/>
              </a:ext>
            </a:extLst>
          </p:cNvPr>
          <p:cNvSpPr/>
          <p:nvPr/>
        </p:nvSpPr>
        <p:spPr>
          <a:xfrm>
            <a:off x="10156890" y="5466236"/>
            <a:ext cx="1656184" cy="630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/>
              <a:t>　　　　　</a:t>
            </a:r>
            <a:r>
              <a:rPr kumimoji="1" lang="en-US" altLang="ja-JP" sz="800" dirty="0"/>
              <a:t>Appendix</a:t>
            </a:r>
          </a:p>
          <a:p>
            <a:r>
              <a:rPr kumimoji="1" lang="ja-JP" altLang="en-US" sz="800" dirty="0"/>
              <a:t>・</a:t>
            </a:r>
            <a:r>
              <a:rPr kumimoji="1" lang="en-US" altLang="ja-JP" sz="800" dirty="0"/>
              <a:t>Blockage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naming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rule</a:t>
            </a:r>
            <a:r>
              <a:rPr kumimoji="1" lang="ja-JP" altLang="en-US" sz="800" dirty="0"/>
              <a:t>　　　　　</a:t>
            </a:r>
            <a:endParaRPr kumimoji="1" lang="en-US" altLang="ja-JP" sz="800" dirty="0"/>
          </a:p>
          <a:p>
            <a:r>
              <a:rPr kumimoji="1" lang="ja-JP" altLang="en-US" sz="800" dirty="0"/>
              <a:t>・</a:t>
            </a:r>
            <a:r>
              <a:rPr kumimoji="1" lang="en-US" altLang="ja-JP" sz="800" dirty="0"/>
              <a:t>Guard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ring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naming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rule</a:t>
            </a:r>
          </a:p>
          <a:p>
            <a:r>
              <a:rPr kumimoji="1" lang="ja-JP" altLang="en-US" sz="800" dirty="0"/>
              <a:t>・</a:t>
            </a:r>
            <a:r>
              <a:rPr kumimoji="1" lang="en-US" altLang="ja-JP" sz="800" dirty="0"/>
              <a:t>Guard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ring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distance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rule</a:t>
            </a:r>
            <a:endParaRPr kumimoji="1" lang="ja-JP" altLang="en-US" sz="800" dirty="0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484DC5D-7A92-49E1-98F4-752044803600}"/>
              </a:ext>
            </a:extLst>
          </p:cNvPr>
          <p:cNvCxnSpPr>
            <a:stCxn id="14" idx="2"/>
            <a:endCxn id="23" idx="0"/>
          </p:cNvCxnSpPr>
          <p:nvPr/>
        </p:nvCxnSpPr>
        <p:spPr>
          <a:xfrm>
            <a:off x="8983636" y="2019772"/>
            <a:ext cx="0" cy="3695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C34DA52-1CD3-4ED2-BD1D-63D0EC7E524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236657" y="2015626"/>
            <a:ext cx="0" cy="369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0CEDFFB-CFF3-48AA-B1AE-2F632C837904}"/>
              </a:ext>
            </a:extLst>
          </p:cNvPr>
          <p:cNvSpPr/>
          <p:nvPr/>
        </p:nvSpPr>
        <p:spPr>
          <a:xfrm>
            <a:off x="839416" y="2559771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SHDB setting</a:t>
            </a:r>
            <a:r>
              <a:rPr kumimoji="1" lang="ja-JP" altLang="en-US" sz="800" dirty="0"/>
              <a:t> 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3F38B0-9400-4129-A2A6-7A3091144650}"/>
              </a:ext>
            </a:extLst>
          </p:cNvPr>
          <p:cNvSpPr/>
          <p:nvPr/>
        </p:nvSpPr>
        <p:spPr>
          <a:xfrm>
            <a:off x="839416" y="2995978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Restore SHDB </a:t>
            </a:r>
            <a:endParaRPr kumimoji="1" lang="ja-JP" altLang="en-US" sz="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7E7C83-9F21-493F-8121-449C24A621BC}"/>
              </a:ext>
            </a:extLst>
          </p:cNvPr>
          <p:cNvSpPr/>
          <p:nvPr/>
        </p:nvSpPr>
        <p:spPr>
          <a:xfrm>
            <a:off x="839416" y="3432185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Create Floor Plan </a:t>
            </a:r>
            <a:endParaRPr kumimoji="1" lang="ja-JP" altLang="en-US" sz="8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332C5A-F665-4629-AC81-7DA3FFAF7959}"/>
              </a:ext>
            </a:extLst>
          </p:cNvPr>
          <p:cNvSpPr/>
          <p:nvPr/>
        </p:nvSpPr>
        <p:spPr>
          <a:xfrm>
            <a:off x="839416" y="3868392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Check Floor Plan  </a:t>
            </a:r>
            <a:endParaRPr kumimoji="1" lang="ja-JP" altLang="en-US" sz="8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8F0A250-26E7-43C6-A22F-D4AA8DB56687}"/>
              </a:ext>
            </a:extLst>
          </p:cNvPr>
          <p:cNvSpPr/>
          <p:nvPr/>
        </p:nvSpPr>
        <p:spPr>
          <a:xfrm>
            <a:off x="6578344" y="1799602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    Die Setting</a:t>
            </a:r>
            <a:endParaRPr kumimoji="1" lang="ja-JP" altLang="en-US" sz="8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8D698AA-D5FE-4C8B-9CEF-8EC3235E6654}"/>
              </a:ext>
            </a:extLst>
          </p:cNvPr>
          <p:cNvSpPr/>
          <p:nvPr/>
        </p:nvSpPr>
        <p:spPr>
          <a:xfrm>
            <a:off x="8371568" y="1803748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Pre check </a:t>
            </a:r>
          </a:p>
          <a:p>
            <a:pPr algn="ctr"/>
            <a:r>
              <a:rPr kumimoji="1" lang="en-US" altLang="ja-JP" sz="800" dirty="0"/>
              <a:t>Guar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Ring Overlap </a:t>
            </a:r>
            <a:endParaRPr kumimoji="1" lang="ja-JP" altLang="en-US" sz="8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2A7BB6F-0A74-4B8E-A003-E28877C6BC6B}"/>
              </a:ext>
            </a:extLst>
          </p:cNvPr>
          <p:cNvSpPr/>
          <p:nvPr/>
        </p:nvSpPr>
        <p:spPr>
          <a:xfrm>
            <a:off x="8371568" y="2263498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Create  non default Row </a:t>
            </a:r>
            <a:endParaRPr kumimoji="1" lang="ja-JP" altLang="en-US" sz="8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0FD270B-76CF-42BF-AEB8-BF53693833A5}"/>
              </a:ext>
            </a:extLst>
          </p:cNvPr>
          <p:cNvSpPr/>
          <p:nvPr/>
        </p:nvSpPr>
        <p:spPr>
          <a:xfrm>
            <a:off x="8371568" y="2669790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Guar Ring Cell insertion  </a:t>
            </a:r>
            <a:endParaRPr kumimoji="1" lang="ja-JP" altLang="en-US" sz="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FFC011D-830B-4D31-B54C-31F3D248F1F4}"/>
              </a:ext>
            </a:extLst>
          </p:cNvPr>
          <p:cNvSpPr/>
          <p:nvPr/>
        </p:nvSpPr>
        <p:spPr>
          <a:xfrm>
            <a:off x="8371568" y="3132161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Create Power Domain   </a:t>
            </a:r>
            <a:endParaRPr kumimoji="1" lang="ja-JP" altLang="en-US" sz="8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FD86744-D026-46CC-B85A-845457E87624}"/>
              </a:ext>
            </a:extLst>
          </p:cNvPr>
          <p:cNvSpPr/>
          <p:nvPr/>
        </p:nvSpPr>
        <p:spPr>
          <a:xfrm>
            <a:off x="8376626" y="3564209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Check Row align   </a:t>
            </a:r>
            <a:endParaRPr kumimoji="1" lang="ja-JP" altLang="en-US" sz="8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407F443-3B6C-491C-9F25-0F983CCD4251}"/>
              </a:ext>
            </a:extLst>
          </p:cNvPr>
          <p:cNvSpPr/>
          <p:nvPr/>
        </p:nvSpPr>
        <p:spPr>
          <a:xfrm>
            <a:off x="8371568" y="4005064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Insert </a:t>
            </a:r>
          </a:p>
          <a:p>
            <a:pPr algn="ctr"/>
            <a:r>
              <a:rPr kumimoji="1" lang="en-US" altLang="ja-JP" sz="800" dirty="0" err="1"/>
              <a:t>EndCap</a:t>
            </a:r>
            <a:r>
              <a:rPr kumimoji="1" lang="en-US" altLang="ja-JP" sz="800" dirty="0"/>
              <a:t> &amp; Tap Cell   </a:t>
            </a:r>
            <a:endParaRPr kumimoji="1" lang="ja-JP" altLang="en-US" sz="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0FF147D-BD74-4F36-91F4-ED75E0DD2E49}"/>
              </a:ext>
            </a:extLst>
          </p:cNvPr>
          <p:cNvSpPr/>
          <p:nvPr/>
        </p:nvSpPr>
        <p:spPr>
          <a:xfrm>
            <a:off x="8371568" y="4452893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Check </a:t>
            </a:r>
            <a:r>
              <a:rPr kumimoji="1" lang="en-US" altLang="ja-JP" sz="800" dirty="0" err="1"/>
              <a:t>Fplan</a:t>
            </a:r>
            <a:r>
              <a:rPr kumimoji="1" lang="en-US" altLang="ja-JP" sz="800" dirty="0"/>
              <a:t>   </a:t>
            </a:r>
            <a:endParaRPr kumimoji="1" lang="ja-JP" altLang="en-US" sz="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4EEDDDE-4712-4AAF-A577-F1CCB22910E5}"/>
              </a:ext>
            </a:extLst>
          </p:cNvPr>
          <p:cNvSpPr/>
          <p:nvPr/>
        </p:nvSpPr>
        <p:spPr>
          <a:xfrm>
            <a:off x="8371568" y="5715444"/>
            <a:ext cx="1224136" cy="216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Place EPD Cell    </a:t>
            </a:r>
            <a:endParaRPr kumimoji="1" lang="ja-JP" altLang="en-US" sz="8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2784804-A0CA-4FAE-8497-75ACC2299A7A}"/>
              </a:ext>
            </a:extLst>
          </p:cNvPr>
          <p:cNvSpPr/>
          <p:nvPr/>
        </p:nvSpPr>
        <p:spPr>
          <a:xfrm>
            <a:off x="839416" y="2123564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Definition </a:t>
            </a:r>
            <a:r>
              <a:rPr kumimoji="1" lang="ja-JP" altLang="en-US" sz="800" dirty="0"/>
              <a:t> 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1C9F0AE-23E2-4B49-9C36-338DB5BB44F9}"/>
              </a:ext>
            </a:extLst>
          </p:cNvPr>
          <p:cNvSpPr/>
          <p:nvPr/>
        </p:nvSpPr>
        <p:spPr>
          <a:xfrm>
            <a:off x="839416" y="4304599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Custom(P/G) Route  </a:t>
            </a:r>
            <a:endParaRPr kumimoji="1" lang="ja-JP" altLang="en-US" sz="8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D6A34F2-2737-45F9-B13A-AA1806A56572}"/>
              </a:ext>
            </a:extLst>
          </p:cNvPr>
          <p:cNvSpPr/>
          <p:nvPr/>
        </p:nvSpPr>
        <p:spPr>
          <a:xfrm>
            <a:off x="839416" y="4740806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Initial Setting </a:t>
            </a:r>
            <a:endParaRPr kumimoji="1" lang="ja-JP" altLang="en-US" sz="8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0B9AD74-424B-4BEC-B37C-4546C7E5FFBF}"/>
              </a:ext>
            </a:extLst>
          </p:cNvPr>
          <p:cNvSpPr/>
          <p:nvPr/>
        </p:nvSpPr>
        <p:spPr>
          <a:xfrm>
            <a:off x="839416" y="5177013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Additional User Setting </a:t>
            </a:r>
            <a:endParaRPr kumimoji="1" lang="ja-JP" altLang="en-US" sz="8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B6A651D-72FD-4445-BCCD-31CAB9AAA680}"/>
              </a:ext>
            </a:extLst>
          </p:cNvPr>
          <p:cNvSpPr/>
          <p:nvPr/>
        </p:nvSpPr>
        <p:spPr>
          <a:xfrm>
            <a:off x="839416" y="5613220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Custom STA Setting </a:t>
            </a:r>
            <a:endParaRPr kumimoji="1" lang="ja-JP" altLang="en-US" sz="8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BF02294-9EF1-4910-9ED1-CB168962CD91}"/>
              </a:ext>
            </a:extLst>
          </p:cNvPr>
          <p:cNvSpPr/>
          <p:nvPr/>
        </p:nvSpPr>
        <p:spPr>
          <a:xfrm>
            <a:off x="834290" y="6049429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Save database </a:t>
            </a:r>
            <a:endParaRPr kumimoji="1" lang="ja-JP" altLang="en-US" sz="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79D515-6743-4410-973A-8DB2DFD0C834}"/>
              </a:ext>
            </a:extLst>
          </p:cNvPr>
          <p:cNvSpPr txBox="1"/>
          <p:nvPr/>
        </p:nvSpPr>
        <p:spPr>
          <a:xfrm>
            <a:off x="191344" y="1679731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floor plan flow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(100_init.tcl)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3DA918B-32CC-4326-B966-1E03505FCEA5}"/>
              </a:ext>
            </a:extLst>
          </p:cNvPr>
          <p:cNvSpPr txBox="1"/>
          <p:nvPr/>
        </p:nvSpPr>
        <p:spPr>
          <a:xfrm>
            <a:off x="2384955" y="3585364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document describes this part.</a:t>
            </a:r>
            <a:endParaRPr kumimoji="1" lang="ja-JP" altLang="en-US" dirty="0"/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6CC0243B-2B99-4A9C-BEB3-27A93F5788E7}"/>
              </a:ext>
            </a:extLst>
          </p:cNvPr>
          <p:cNvSpPr/>
          <p:nvPr/>
        </p:nvSpPr>
        <p:spPr>
          <a:xfrm>
            <a:off x="2207568" y="3528279"/>
            <a:ext cx="144016" cy="5087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16DDFCF-286E-4001-935C-7F02BEC568CF}"/>
              </a:ext>
            </a:extLst>
          </p:cNvPr>
          <p:cNvSpPr/>
          <p:nvPr/>
        </p:nvSpPr>
        <p:spPr>
          <a:xfrm>
            <a:off x="6578344" y="2669790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Make core7T  Row Area</a:t>
            </a:r>
            <a:endParaRPr kumimoji="1" lang="ja-JP" altLang="en-US" sz="8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D40C651-B0B8-4BB5-89AD-5778B7F53DC2}"/>
              </a:ext>
            </a:extLst>
          </p:cNvPr>
          <p:cNvSpPr/>
          <p:nvPr/>
        </p:nvSpPr>
        <p:spPr>
          <a:xfrm>
            <a:off x="6578344" y="4410166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Cut core7T Row     </a:t>
            </a:r>
            <a:endParaRPr kumimoji="1" lang="ja-JP" altLang="en-US" sz="800" dirty="0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64D42562-59A5-4F1C-AD2C-FBB048F68B04}"/>
              </a:ext>
            </a:extLst>
          </p:cNvPr>
          <p:cNvSpPr/>
          <p:nvPr/>
        </p:nvSpPr>
        <p:spPr>
          <a:xfrm>
            <a:off x="6126332" y="1716305"/>
            <a:ext cx="279021" cy="4176464"/>
          </a:xfrm>
          <a:prstGeom prst="leftBrace">
            <a:avLst>
              <a:gd name="adj1" fmla="val 8333"/>
              <a:gd name="adj2" fmla="val 500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322F629-03DF-4B0B-9D1C-216667C58A9C}"/>
              </a:ext>
            </a:extLst>
          </p:cNvPr>
          <p:cNvSpPr/>
          <p:nvPr/>
        </p:nvSpPr>
        <p:spPr>
          <a:xfrm>
            <a:off x="6578344" y="2234696"/>
            <a:ext cx="131662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IO Place</a:t>
            </a:r>
            <a:endParaRPr kumimoji="1" lang="ja-JP" altLang="en-US" sz="8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5C70C5A-9D4B-4930-9434-6A49375E7B48}"/>
              </a:ext>
            </a:extLst>
          </p:cNvPr>
          <p:cNvSpPr/>
          <p:nvPr/>
        </p:nvSpPr>
        <p:spPr>
          <a:xfrm>
            <a:off x="6578344" y="3104884"/>
            <a:ext cx="131662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Generate Track</a:t>
            </a:r>
            <a:endParaRPr kumimoji="1" lang="ja-JP" altLang="en-US" sz="8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84356C0-B137-4AC6-BCCF-A6910B8E0A09}"/>
              </a:ext>
            </a:extLst>
          </p:cNvPr>
          <p:cNvSpPr/>
          <p:nvPr/>
        </p:nvSpPr>
        <p:spPr>
          <a:xfrm>
            <a:off x="6578344" y="3539978"/>
            <a:ext cx="131662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Place Hard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Macro </a:t>
            </a:r>
            <a:endParaRPr kumimoji="1" lang="ja-JP" altLang="en-US" sz="8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127ACE-5545-490F-A751-724DFFEE797E}"/>
              </a:ext>
            </a:extLst>
          </p:cNvPr>
          <p:cNvSpPr/>
          <p:nvPr/>
        </p:nvSpPr>
        <p:spPr>
          <a:xfrm>
            <a:off x="6578344" y="3975072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Read UPF </a:t>
            </a:r>
            <a:endParaRPr kumimoji="1" lang="ja-JP" altLang="en-US" sz="8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23C7F6B-300F-4CF2-ABA0-69019F47A87D}"/>
              </a:ext>
            </a:extLst>
          </p:cNvPr>
          <p:cNvSpPr/>
          <p:nvPr/>
        </p:nvSpPr>
        <p:spPr>
          <a:xfrm>
            <a:off x="6578344" y="4845260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Set Blockage for Non default Row </a:t>
            </a:r>
            <a:endParaRPr kumimoji="1" lang="ja-JP" altLang="en-US" sz="800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6117D18-608A-400A-BD77-1F1CFDCE620F}"/>
              </a:ext>
            </a:extLst>
          </p:cNvPr>
          <p:cNvSpPr/>
          <p:nvPr/>
        </p:nvSpPr>
        <p:spPr>
          <a:xfrm>
            <a:off x="6578344" y="5280354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Check Blockage coordinate </a:t>
            </a:r>
            <a:endParaRPr kumimoji="1" lang="ja-JP" altLang="en-US" sz="800" dirty="0"/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793E36B3-0EA7-4BF8-B877-16C2EFEE014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184232" y="1619507"/>
            <a:ext cx="799404" cy="184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4604932E-7B9F-4909-8647-1924C4DD48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54464" y="3301700"/>
            <a:ext cx="4311960" cy="947575"/>
          </a:xfrm>
          <a:prstGeom prst="bentConnector3">
            <a:avLst>
              <a:gd name="adj1" fmla="val -53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92F095D-30E0-4851-B2B0-B4457C4D3692}"/>
              </a:ext>
            </a:extLst>
          </p:cNvPr>
          <p:cNvSpPr txBox="1"/>
          <p:nvPr/>
        </p:nvSpPr>
        <p:spPr>
          <a:xfrm>
            <a:off x="623392" y="1169024"/>
            <a:ext cx="1116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document describes the procedure for creating Row, Voltage Area and Guard Ring using INNOVUS.</a:t>
            </a:r>
          </a:p>
        </p:txBody>
      </p:sp>
      <p:sp>
        <p:nvSpPr>
          <p:cNvPr id="59" name="タイトル 1">
            <a:extLst>
              <a:ext uri="{FF2B5EF4-FFF2-40B4-BE49-F238E27FC236}">
                <a16:creationId xmlns:a16="http://schemas.microsoft.com/office/drawing/2014/main" id="{146B5F7B-240A-43EE-8958-41801626126A}"/>
              </a:ext>
            </a:extLst>
          </p:cNvPr>
          <p:cNvSpPr txBox="1">
            <a:spLocks/>
          </p:cNvSpPr>
          <p:nvPr/>
        </p:nvSpPr>
        <p:spPr>
          <a:xfrm>
            <a:off x="473712" y="708431"/>
            <a:ext cx="11244575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Scope of description in this document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14E032B-DA50-4440-BB5E-5A7B09207329}"/>
              </a:ext>
            </a:extLst>
          </p:cNvPr>
          <p:cNvSpPr/>
          <p:nvPr/>
        </p:nvSpPr>
        <p:spPr>
          <a:xfrm>
            <a:off x="6572433" y="5715444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Create Guard Ring blockage</a:t>
            </a:r>
            <a:endParaRPr kumimoji="1" lang="ja-JP" altLang="en-US" sz="8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25AA30A-A9A1-AF41-9C08-2AC556012B7B}"/>
              </a:ext>
            </a:extLst>
          </p:cNvPr>
          <p:cNvSpPr/>
          <p:nvPr/>
        </p:nvSpPr>
        <p:spPr>
          <a:xfrm>
            <a:off x="8371568" y="4864920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Insert</a:t>
            </a:r>
          </a:p>
          <a:p>
            <a:pPr algn="ctr"/>
            <a:r>
              <a:rPr kumimoji="1" lang="en-US" altLang="ja-JP" sz="800" dirty="0"/>
              <a:t> TDC dummy  cell    </a:t>
            </a:r>
            <a:endParaRPr kumimoji="1" lang="ja-JP" altLang="en-US" sz="800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1549F2C-8598-E664-EFCA-C71B639F1BBB}"/>
              </a:ext>
            </a:extLst>
          </p:cNvPr>
          <p:cNvCxnSpPr>
            <a:stCxn id="33" idx="0"/>
          </p:cNvCxnSpPr>
          <p:nvPr/>
        </p:nvCxnSpPr>
        <p:spPr>
          <a:xfrm flipV="1">
            <a:off x="2207568" y="1772816"/>
            <a:ext cx="4032448" cy="1755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BD3ABB9-0AF9-75C2-4692-DCDDDECE9103}"/>
              </a:ext>
            </a:extLst>
          </p:cNvPr>
          <p:cNvCxnSpPr>
            <a:stCxn id="33" idx="2"/>
          </p:cNvCxnSpPr>
          <p:nvPr/>
        </p:nvCxnSpPr>
        <p:spPr>
          <a:xfrm>
            <a:off x="2207568" y="4036981"/>
            <a:ext cx="4104456" cy="185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C453C28-FDBC-694D-718B-8A6F2EC1FAC2}"/>
              </a:ext>
            </a:extLst>
          </p:cNvPr>
          <p:cNvSpPr/>
          <p:nvPr/>
        </p:nvSpPr>
        <p:spPr>
          <a:xfrm>
            <a:off x="8378011" y="5288921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5V Level Shifter place</a:t>
            </a:r>
          </a:p>
          <a:p>
            <a:pPr algn="ctr"/>
            <a:r>
              <a:rPr kumimoji="1" lang="en-US" altLang="ja-JP" sz="800" dirty="0"/>
              <a:t>core107T,core79TD    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5078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2420888"/>
            <a:ext cx="7128792" cy="387798"/>
          </a:xfrm>
        </p:spPr>
        <p:txBody>
          <a:bodyPr/>
          <a:lstStyle/>
          <a:p>
            <a:r>
              <a:rPr lang="en-US" altLang="ja-JP" sz="2800" dirty="0">
                <a:solidFill>
                  <a:schemeClr val="accent1"/>
                </a:solidFill>
                <a:latin typeface="Roboto" panose="02000000000000000000" pitchFamily="2" charset="0"/>
              </a:rPr>
              <a:t>Create </a:t>
            </a:r>
            <a:r>
              <a:rPr lang="en-US" altLang="ja-JP" sz="2800" u="sng" dirty="0">
                <a:solidFill>
                  <a:schemeClr val="accent1"/>
                </a:solidFill>
                <a:latin typeface="Roboto" panose="02000000000000000000" pitchFamily="2" charset="0"/>
              </a:rPr>
              <a:t>non default Row </a:t>
            </a:r>
            <a:r>
              <a:rPr lang="en-US" altLang="ja-JP" sz="2800" dirty="0">
                <a:solidFill>
                  <a:schemeClr val="accent1"/>
                </a:solidFill>
                <a:latin typeface="Roboto" panose="02000000000000000000" pitchFamily="2" charset="0"/>
              </a:rPr>
              <a:t>procedure</a:t>
            </a:r>
            <a:endParaRPr lang="ja-JP" altLang="en-US" sz="2800" dirty="0">
              <a:solidFill>
                <a:schemeClr val="accent1"/>
              </a:solidFill>
              <a:latin typeface="Roboto" panose="02000000000000000000" pitchFamily="2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2198502-4235-4405-97F9-D83E4E0169D2}"/>
              </a:ext>
            </a:extLst>
          </p:cNvPr>
          <p:cNvSpPr txBox="1"/>
          <p:nvPr/>
        </p:nvSpPr>
        <p:spPr>
          <a:xfrm>
            <a:off x="3719736" y="2799013"/>
            <a:ext cx="305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core48T,</a:t>
            </a:r>
            <a:r>
              <a:rPr kumimoji="1" lang="ja-JP" altLang="en-US" dirty="0"/>
              <a:t> </a:t>
            </a:r>
            <a:r>
              <a:rPr kumimoji="1" lang="en-US" altLang="ja-JP" dirty="0"/>
              <a:t>cre79TD</a:t>
            </a:r>
            <a:r>
              <a:rPr kumimoji="1" lang="ja-JP" altLang="en-US" dirty="0"/>
              <a:t> </a:t>
            </a:r>
            <a:r>
              <a:rPr kumimoji="1" lang="en-US" altLang="ja-JP" dirty="0"/>
              <a:t>core107T</a:t>
            </a:r>
          </a:p>
        </p:txBody>
      </p:sp>
    </p:spTree>
    <p:extLst>
      <p:ext uri="{BB962C8B-B14F-4D97-AF65-F5344CB8AC3E}">
        <p14:creationId xmlns:p14="http://schemas.microsoft.com/office/powerpoint/2010/main" val="3902077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712" y="629895"/>
            <a:ext cx="11244575" cy="443198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Make Blockage shape for except </a:t>
            </a:r>
            <a:r>
              <a:rPr lang="en-US" altLang="ja-JP" dirty="0">
                <a:solidFill>
                  <a:schemeClr val="accent1"/>
                </a:solidFill>
              </a:rPr>
              <a:t>core7T row</a:t>
            </a:r>
            <a:endParaRPr kumimoji="1" lang="en-US" dirty="0">
              <a:solidFill>
                <a:schemeClr val="accent3"/>
              </a:solidFill>
            </a:endParaRPr>
          </a:p>
        </p:txBody>
      </p:sp>
      <p:sp>
        <p:nvSpPr>
          <p:cNvPr id="44" name="平行四辺形 43">
            <a:extLst>
              <a:ext uri="{FF2B5EF4-FFF2-40B4-BE49-F238E27FC236}">
                <a16:creationId xmlns:a16="http://schemas.microsoft.com/office/drawing/2014/main" id="{ACBD5DDC-5937-4A6F-881D-7E449F290B2F}"/>
              </a:ext>
            </a:extLst>
          </p:cNvPr>
          <p:cNvSpPr/>
          <p:nvPr/>
        </p:nvSpPr>
        <p:spPr>
          <a:xfrm>
            <a:off x="1108609" y="4437112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平行四辺形 52">
            <a:extLst>
              <a:ext uri="{FF2B5EF4-FFF2-40B4-BE49-F238E27FC236}">
                <a16:creationId xmlns:a16="http://schemas.microsoft.com/office/drawing/2014/main" id="{20EA8597-F9F4-419B-9256-B28C2583C3B9}"/>
              </a:ext>
            </a:extLst>
          </p:cNvPr>
          <p:cNvSpPr/>
          <p:nvPr/>
        </p:nvSpPr>
        <p:spPr>
          <a:xfrm>
            <a:off x="1872129" y="4581128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平行四辺形 53">
            <a:extLst>
              <a:ext uri="{FF2B5EF4-FFF2-40B4-BE49-F238E27FC236}">
                <a16:creationId xmlns:a16="http://schemas.microsoft.com/office/drawing/2014/main" id="{1F1686B2-B727-4899-960F-8CCCDCF13BDA}"/>
              </a:ext>
            </a:extLst>
          </p:cNvPr>
          <p:cNvSpPr/>
          <p:nvPr/>
        </p:nvSpPr>
        <p:spPr>
          <a:xfrm>
            <a:off x="2076985" y="4509120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平行四辺形 54">
            <a:extLst>
              <a:ext uri="{FF2B5EF4-FFF2-40B4-BE49-F238E27FC236}">
                <a16:creationId xmlns:a16="http://schemas.microsoft.com/office/drawing/2014/main" id="{60E933CD-2AC6-40E5-857E-6FE0295419C7}"/>
              </a:ext>
            </a:extLst>
          </p:cNvPr>
          <p:cNvSpPr/>
          <p:nvPr/>
        </p:nvSpPr>
        <p:spPr>
          <a:xfrm>
            <a:off x="2168545" y="4962128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平行四辺形 55">
            <a:extLst>
              <a:ext uri="{FF2B5EF4-FFF2-40B4-BE49-F238E27FC236}">
                <a16:creationId xmlns:a16="http://schemas.microsoft.com/office/drawing/2014/main" id="{885EA403-30E4-4902-A404-500390770B5F}"/>
              </a:ext>
            </a:extLst>
          </p:cNvPr>
          <p:cNvSpPr/>
          <p:nvPr/>
        </p:nvSpPr>
        <p:spPr>
          <a:xfrm>
            <a:off x="3205225" y="4514989"/>
            <a:ext cx="899152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平行四辺形 56">
            <a:extLst>
              <a:ext uri="{FF2B5EF4-FFF2-40B4-BE49-F238E27FC236}">
                <a16:creationId xmlns:a16="http://schemas.microsoft.com/office/drawing/2014/main" id="{841F7585-88CB-4906-B2BC-45D82CC8DED6}"/>
              </a:ext>
            </a:extLst>
          </p:cNvPr>
          <p:cNvSpPr/>
          <p:nvPr/>
        </p:nvSpPr>
        <p:spPr>
          <a:xfrm>
            <a:off x="2736224" y="4501642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平行四辺形 57">
            <a:extLst>
              <a:ext uri="{FF2B5EF4-FFF2-40B4-BE49-F238E27FC236}">
                <a16:creationId xmlns:a16="http://schemas.microsoft.com/office/drawing/2014/main" id="{8CBBE42B-88F1-458E-860D-90491DA2F33D}"/>
              </a:ext>
            </a:extLst>
          </p:cNvPr>
          <p:cNvSpPr/>
          <p:nvPr/>
        </p:nvSpPr>
        <p:spPr>
          <a:xfrm>
            <a:off x="1667134" y="4995133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9" name="平行四辺形 58">
            <a:extLst>
              <a:ext uri="{FF2B5EF4-FFF2-40B4-BE49-F238E27FC236}">
                <a16:creationId xmlns:a16="http://schemas.microsoft.com/office/drawing/2014/main" id="{632B4790-866F-4EF4-B137-BDEF4BDD6C02}"/>
              </a:ext>
            </a:extLst>
          </p:cNvPr>
          <p:cNvSpPr/>
          <p:nvPr/>
        </p:nvSpPr>
        <p:spPr>
          <a:xfrm>
            <a:off x="3219333" y="4784346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60" name="平行四辺形 59">
            <a:extLst>
              <a:ext uri="{FF2B5EF4-FFF2-40B4-BE49-F238E27FC236}">
                <a16:creationId xmlns:a16="http://schemas.microsoft.com/office/drawing/2014/main" id="{6ECABE41-1682-4A05-B4FF-2856AA62BBA3}"/>
              </a:ext>
            </a:extLst>
          </p:cNvPr>
          <p:cNvSpPr/>
          <p:nvPr/>
        </p:nvSpPr>
        <p:spPr>
          <a:xfrm>
            <a:off x="2737244" y="4515671"/>
            <a:ext cx="324984" cy="45719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平行四辺形 60">
            <a:extLst>
              <a:ext uri="{FF2B5EF4-FFF2-40B4-BE49-F238E27FC236}">
                <a16:creationId xmlns:a16="http://schemas.microsoft.com/office/drawing/2014/main" id="{ACFAE59B-5AA8-42EC-B3FA-B4038FF2862B}"/>
              </a:ext>
            </a:extLst>
          </p:cNvPr>
          <p:cNvSpPr/>
          <p:nvPr/>
        </p:nvSpPr>
        <p:spPr>
          <a:xfrm>
            <a:off x="1332868" y="5013251"/>
            <a:ext cx="448816" cy="1143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平行四辺形 62">
            <a:extLst>
              <a:ext uri="{FF2B5EF4-FFF2-40B4-BE49-F238E27FC236}">
                <a16:creationId xmlns:a16="http://schemas.microsoft.com/office/drawing/2014/main" id="{A72B0CFE-0B79-4EA5-A702-8FBB4C1073EC}"/>
              </a:ext>
            </a:extLst>
          </p:cNvPr>
          <p:cNvSpPr/>
          <p:nvPr/>
        </p:nvSpPr>
        <p:spPr>
          <a:xfrm>
            <a:off x="1553430" y="4767436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平行四辺形 63">
            <a:extLst>
              <a:ext uri="{FF2B5EF4-FFF2-40B4-BE49-F238E27FC236}">
                <a16:creationId xmlns:a16="http://schemas.microsoft.com/office/drawing/2014/main" id="{8B8BF758-A134-4242-9C01-A5156EAB3C06}"/>
              </a:ext>
            </a:extLst>
          </p:cNvPr>
          <p:cNvSpPr/>
          <p:nvPr/>
        </p:nvSpPr>
        <p:spPr>
          <a:xfrm>
            <a:off x="3231897" y="4509120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3829B52-60FB-47E4-BC19-06BA66202C9E}"/>
              </a:ext>
            </a:extLst>
          </p:cNvPr>
          <p:cNvSpPr/>
          <p:nvPr/>
        </p:nvSpPr>
        <p:spPr>
          <a:xfrm>
            <a:off x="1000591" y="4381656"/>
            <a:ext cx="834887" cy="481054"/>
          </a:xfrm>
          <a:custGeom>
            <a:avLst/>
            <a:gdLst>
              <a:gd name="connsiteX0" fmla="*/ 0 w 834887"/>
              <a:gd name="connsiteY0" fmla="*/ 0 h 481054"/>
              <a:gd name="connsiteX1" fmla="*/ 616226 w 834887"/>
              <a:gd name="connsiteY1" fmla="*/ 210709 h 481054"/>
              <a:gd name="connsiteX2" fmla="*/ 834887 w 834887"/>
              <a:gd name="connsiteY2" fmla="*/ 481054 h 4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4887" h="481054">
                <a:moveTo>
                  <a:pt x="0" y="0"/>
                </a:moveTo>
                <a:cubicBezTo>
                  <a:pt x="238539" y="65266"/>
                  <a:pt x="477078" y="130533"/>
                  <a:pt x="616226" y="210709"/>
                </a:cubicBezTo>
                <a:cubicBezTo>
                  <a:pt x="755374" y="290885"/>
                  <a:pt x="795130" y="385969"/>
                  <a:pt x="834887" y="48105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258F2CB0-3D5D-4A88-B2D0-A9762D6934BF}"/>
              </a:ext>
            </a:extLst>
          </p:cNvPr>
          <p:cNvSpPr/>
          <p:nvPr/>
        </p:nvSpPr>
        <p:spPr>
          <a:xfrm>
            <a:off x="2927551" y="3959777"/>
            <a:ext cx="602052" cy="565182"/>
          </a:xfrm>
          <a:custGeom>
            <a:avLst/>
            <a:gdLst>
              <a:gd name="connsiteX0" fmla="*/ 602052 w 602052"/>
              <a:gd name="connsiteY0" fmla="*/ 0 h 565182"/>
              <a:gd name="connsiteX1" fmla="*/ 87415 w 602052"/>
              <a:gd name="connsiteY1" fmla="*/ 183799 h 565182"/>
              <a:gd name="connsiteX2" fmla="*/ 4705 w 602052"/>
              <a:gd name="connsiteY2" fmla="*/ 565182 h 56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052" h="565182">
                <a:moveTo>
                  <a:pt x="602052" y="0"/>
                </a:moveTo>
                <a:cubicBezTo>
                  <a:pt x="394512" y="44801"/>
                  <a:pt x="186973" y="89602"/>
                  <a:pt x="87415" y="183799"/>
                </a:cubicBezTo>
                <a:cubicBezTo>
                  <a:pt x="-12143" y="277996"/>
                  <a:pt x="-3719" y="421589"/>
                  <a:pt x="4705" y="565182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48A13470-E4DC-4610-BFE1-634BB2CB8DFD}"/>
              </a:ext>
            </a:extLst>
          </p:cNvPr>
          <p:cNvSpPr/>
          <p:nvPr/>
        </p:nvSpPr>
        <p:spPr>
          <a:xfrm>
            <a:off x="3480539" y="4662568"/>
            <a:ext cx="1410657" cy="256656"/>
          </a:xfrm>
          <a:custGeom>
            <a:avLst/>
            <a:gdLst>
              <a:gd name="connsiteX0" fmla="*/ 1410657 w 1410657"/>
              <a:gd name="connsiteY0" fmla="*/ 0 h 256656"/>
              <a:gd name="connsiteX1" fmla="*/ 721411 w 1410657"/>
              <a:gd name="connsiteY1" fmla="*/ 243534 h 256656"/>
              <a:gd name="connsiteX2" fmla="*/ 0 w 1410657"/>
              <a:gd name="connsiteY2" fmla="*/ 202179 h 25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657" h="256656">
                <a:moveTo>
                  <a:pt x="1410657" y="0"/>
                </a:moveTo>
                <a:cubicBezTo>
                  <a:pt x="1183588" y="104919"/>
                  <a:pt x="956520" y="209838"/>
                  <a:pt x="721411" y="243534"/>
                </a:cubicBezTo>
                <a:cubicBezTo>
                  <a:pt x="486302" y="277230"/>
                  <a:pt x="243151" y="239704"/>
                  <a:pt x="0" y="202179"/>
                </a:cubicBezTo>
              </a:path>
            </a:pathLst>
          </a:custGeom>
          <a:noFill/>
          <a:ln>
            <a:tailEnd type="diamon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BBF2A3-1059-46D6-B30E-670B46C1C4F4}"/>
              </a:ext>
            </a:extLst>
          </p:cNvPr>
          <p:cNvSpPr txBox="1"/>
          <p:nvPr/>
        </p:nvSpPr>
        <p:spPr>
          <a:xfrm>
            <a:off x="3665855" y="378904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core107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7FE9137-61C2-472F-9A76-2B8BB250E7FD}"/>
              </a:ext>
            </a:extLst>
          </p:cNvPr>
          <p:cNvSpPr txBox="1"/>
          <p:nvPr/>
        </p:nvSpPr>
        <p:spPr>
          <a:xfrm>
            <a:off x="4843633" y="431697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core79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5C92074-656E-4132-BFFB-533B1DE57E6D}"/>
              </a:ext>
            </a:extLst>
          </p:cNvPr>
          <p:cNvSpPr txBox="1"/>
          <p:nvPr/>
        </p:nvSpPr>
        <p:spPr>
          <a:xfrm>
            <a:off x="191344" y="406778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core48</a:t>
            </a:r>
            <a:endParaRPr kumimoji="1" lang="ja-JP" altLang="en-US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DC9F6374-6857-4449-82EA-3CCD17CE79F9}"/>
              </a:ext>
            </a:extLst>
          </p:cNvPr>
          <p:cNvSpPr/>
          <p:nvPr/>
        </p:nvSpPr>
        <p:spPr>
          <a:xfrm>
            <a:off x="3701098" y="3494743"/>
            <a:ext cx="1405640" cy="1135661"/>
          </a:xfrm>
          <a:custGeom>
            <a:avLst/>
            <a:gdLst>
              <a:gd name="connsiteX0" fmla="*/ 1355517 w 1355517"/>
              <a:gd name="connsiteY0" fmla="*/ 0 h 836286"/>
              <a:gd name="connsiteX1" fmla="*/ 992514 w 1355517"/>
              <a:gd name="connsiteY1" fmla="*/ 578967 h 836286"/>
              <a:gd name="connsiteX2" fmla="*/ 0 w 1355517"/>
              <a:gd name="connsiteY2" fmla="*/ 836286 h 83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517" h="836286">
                <a:moveTo>
                  <a:pt x="1355517" y="0"/>
                </a:moveTo>
                <a:cubicBezTo>
                  <a:pt x="1286975" y="219793"/>
                  <a:pt x="1218433" y="439586"/>
                  <a:pt x="992514" y="578967"/>
                </a:cubicBezTo>
                <a:cubicBezTo>
                  <a:pt x="766595" y="718348"/>
                  <a:pt x="383297" y="777317"/>
                  <a:pt x="0" y="836286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D7F8DE9-C9AA-4D8B-BA79-6EA2E1DBA8EE}"/>
              </a:ext>
            </a:extLst>
          </p:cNvPr>
          <p:cNvSpPr txBox="1"/>
          <p:nvPr/>
        </p:nvSpPr>
        <p:spPr>
          <a:xfrm>
            <a:off x="2685679" y="3069955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Non default voltage core7 area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8FE86-14E8-4F4B-8033-76B1F8176E7A}"/>
              </a:ext>
            </a:extLst>
          </p:cNvPr>
          <p:cNvSpPr txBox="1"/>
          <p:nvPr/>
        </p:nvSpPr>
        <p:spPr>
          <a:xfrm>
            <a:off x="682492" y="1748657"/>
            <a:ext cx="1019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Multi-height Row and Voltage areas are generated based on the shape expressed by the blockage.</a:t>
            </a:r>
            <a:endParaRPr kumimoji="1" lang="ja-JP" altLang="en-US" dirty="0"/>
          </a:p>
        </p:txBody>
      </p: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A07ACCB2-F7E3-4051-9C79-CEA64A358155}"/>
              </a:ext>
            </a:extLst>
          </p:cNvPr>
          <p:cNvSpPr/>
          <p:nvPr/>
        </p:nvSpPr>
        <p:spPr>
          <a:xfrm>
            <a:off x="6228284" y="2541024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平行四辺形 25">
            <a:extLst>
              <a:ext uri="{FF2B5EF4-FFF2-40B4-BE49-F238E27FC236}">
                <a16:creationId xmlns:a16="http://schemas.microsoft.com/office/drawing/2014/main" id="{9C97A350-7C14-4C13-83F8-78F6F23E8C30}"/>
              </a:ext>
            </a:extLst>
          </p:cNvPr>
          <p:cNvSpPr/>
          <p:nvPr/>
        </p:nvSpPr>
        <p:spPr>
          <a:xfrm>
            <a:off x="6660331" y="2871348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平行四辺形 26">
            <a:extLst>
              <a:ext uri="{FF2B5EF4-FFF2-40B4-BE49-F238E27FC236}">
                <a16:creationId xmlns:a16="http://schemas.microsoft.com/office/drawing/2014/main" id="{25716E97-0C67-4BBF-9BB4-79C7993B0185}"/>
              </a:ext>
            </a:extLst>
          </p:cNvPr>
          <p:cNvSpPr/>
          <p:nvPr/>
        </p:nvSpPr>
        <p:spPr>
          <a:xfrm>
            <a:off x="8338798" y="2613032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平行四辺形 27">
            <a:extLst>
              <a:ext uri="{FF2B5EF4-FFF2-40B4-BE49-F238E27FC236}">
                <a16:creationId xmlns:a16="http://schemas.microsoft.com/office/drawing/2014/main" id="{C6F8033C-AA66-4B1F-876E-128D84A2A5CE}"/>
              </a:ext>
            </a:extLst>
          </p:cNvPr>
          <p:cNvSpPr/>
          <p:nvPr/>
        </p:nvSpPr>
        <p:spPr>
          <a:xfrm>
            <a:off x="6219900" y="3333112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平行四辺形 28">
            <a:extLst>
              <a:ext uri="{FF2B5EF4-FFF2-40B4-BE49-F238E27FC236}">
                <a16:creationId xmlns:a16="http://schemas.microsoft.com/office/drawing/2014/main" id="{EF6D9405-BC31-4113-97BE-CA7905EADB36}"/>
              </a:ext>
            </a:extLst>
          </p:cNvPr>
          <p:cNvSpPr/>
          <p:nvPr/>
        </p:nvSpPr>
        <p:spPr>
          <a:xfrm>
            <a:off x="7840300" y="3413646"/>
            <a:ext cx="324984" cy="45719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平行四辺形 29">
            <a:extLst>
              <a:ext uri="{FF2B5EF4-FFF2-40B4-BE49-F238E27FC236}">
                <a16:creationId xmlns:a16="http://schemas.microsoft.com/office/drawing/2014/main" id="{3C1BF017-315A-4610-AE61-53930BD279CD}"/>
              </a:ext>
            </a:extLst>
          </p:cNvPr>
          <p:cNvSpPr/>
          <p:nvPr/>
        </p:nvSpPr>
        <p:spPr>
          <a:xfrm>
            <a:off x="6435924" y="3895322"/>
            <a:ext cx="448816" cy="1143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平行四辺形 30">
            <a:extLst>
              <a:ext uri="{FF2B5EF4-FFF2-40B4-BE49-F238E27FC236}">
                <a16:creationId xmlns:a16="http://schemas.microsoft.com/office/drawing/2014/main" id="{8F983824-5DA0-4481-82FC-559DBF667D0B}"/>
              </a:ext>
            </a:extLst>
          </p:cNvPr>
          <p:cNvSpPr/>
          <p:nvPr/>
        </p:nvSpPr>
        <p:spPr>
          <a:xfrm>
            <a:off x="6291908" y="4125200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2" name="平行四辺形 31">
            <a:extLst>
              <a:ext uri="{FF2B5EF4-FFF2-40B4-BE49-F238E27FC236}">
                <a16:creationId xmlns:a16="http://schemas.microsoft.com/office/drawing/2014/main" id="{8EDBF1EF-9B3B-4214-BB37-40722B236C4A}"/>
              </a:ext>
            </a:extLst>
          </p:cNvPr>
          <p:cNvSpPr/>
          <p:nvPr/>
        </p:nvSpPr>
        <p:spPr>
          <a:xfrm>
            <a:off x="6836325" y="4691064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3" name="平行四辺形 32">
            <a:extLst>
              <a:ext uri="{FF2B5EF4-FFF2-40B4-BE49-F238E27FC236}">
                <a16:creationId xmlns:a16="http://schemas.microsoft.com/office/drawing/2014/main" id="{229F5B91-9AEB-46DE-9BB6-9CB102D3DBB4}"/>
              </a:ext>
            </a:extLst>
          </p:cNvPr>
          <p:cNvSpPr/>
          <p:nvPr/>
        </p:nvSpPr>
        <p:spPr>
          <a:xfrm>
            <a:off x="8388524" y="4480277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4" name="平行四辺形 33">
            <a:extLst>
              <a:ext uri="{FF2B5EF4-FFF2-40B4-BE49-F238E27FC236}">
                <a16:creationId xmlns:a16="http://schemas.microsoft.com/office/drawing/2014/main" id="{1E8074F9-9B43-4612-ABAB-CB1D7EBB21BB}"/>
              </a:ext>
            </a:extLst>
          </p:cNvPr>
          <p:cNvSpPr/>
          <p:nvPr/>
        </p:nvSpPr>
        <p:spPr>
          <a:xfrm>
            <a:off x="6312991" y="5018034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平行四辺形 34">
            <a:extLst>
              <a:ext uri="{FF2B5EF4-FFF2-40B4-BE49-F238E27FC236}">
                <a16:creationId xmlns:a16="http://schemas.microsoft.com/office/drawing/2014/main" id="{2835753B-C60A-408F-9DDB-7B0838D7B872}"/>
              </a:ext>
            </a:extLst>
          </p:cNvPr>
          <p:cNvSpPr/>
          <p:nvPr/>
        </p:nvSpPr>
        <p:spPr>
          <a:xfrm>
            <a:off x="8409607" y="5095911"/>
            <a:ext cx="899152" cy="2286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D8BE292F-0E2C-4FD6-9C67-3826EC6C16F0}"/>
              </a:ext>
            </a:extLst>
          </p:cNvPr>
          <p:cNvSpPr/>
          <p:nvPr/>
        </p:nvSpPr>
        <p:spPr>
          <a:xfrm>
            <a:off x="9696400" y="2564904"/>
            <a:ext cx="360040" cy="29523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1A34B1-1A7E-4FCA-B9F3-53FFA54A82D0}"/>
              </a:ext>
            </a:extLst>
          </p:cNvPr>
          <p:cNvSpPr txBox="1"/>
          <p:nvPr/>
        </p:nvSpPr>
        <p:spPr>
          <a:xfrm>
            <a:off x="10132856" y="382495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Blockage file</a:t>
            </a:r>
            <a:endParaRPr kumimoji="1" lang="ja-JP" altLang="en-US" dirty="0"/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433C30DE-0EE1-4267-B105-70C702640328}"/>
              </a:ext>
            </a:extLst>
          </p:cNvPr>
          <p:cNvSpPr txBox="1">
            <a:spLocks/>
          </p:cNvSpPr>
          <p:nvPr/>
        </p:nvSpPr>
        <p:spPr>
          <a:xfrm>
            <a:off x="473712" y="637385"/>
            <a:ext cx="11244575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chemeClr val="accent1"/>
                </a:solidFill>
              </a:rPr>
              <a:t>Make Blockage shape for except core7T row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1DC76BC-001E-4778-9D2B-AD12300E9ADE}"/>
              </a:ext>
            </a:extLst>
          </p:cNvPr>
          <p:cNvSpPr/>
          <p:nvPr/>
        </p:nvSpPr>
        <p:spPr>
          <a:xfrm>
            <a:off x="10560496" y="331857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Set Blockage for Non default Row </a:t>
            </a:r>
            <a:endParaRPr kumimoji="1" lang="ja-JP" altLang="en-US" sz="8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A5C9CE2-25A1-4836-8CB0-DB4A89DF7FF0}"/>
              </a:ext>
            </a:extLst>
          </p:cNvPr>
          <p:cNvSpPr txBox="1"/>
          <p:nvPr/>
        </p:nvSpPr>
        <p:spPr>
          <a:xfrm>
            <a:off x="10162564" y="4178425"/>
            <a:ext cx="18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Work manually.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8285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F3DE3E-3F99-4305-B358-C53A2490F17B}"/>
              </a:ext>
            </a:extLst>
          </p:cNvPr>
          <p:cNvSpPr txBox="1"/>
          <p:nvPr/>
        </p:nvSpPr>
        <p:spPr>
          <a:xfrm>
            <a:off x="263351" y="1653011"/>
            <a:ext cx="926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Non default Row are created by referring to the </a:t>
            </a:r>
            <a:r>
              <a:rPr lang="en-US" altLang="ja-JP" b="0" i="0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blockage shape and blockage </a:t>
            </a:r>
            <a:r>
              <a:rPr lang="en-US" altLang="ja-JP" u="sng" dirty="0">
                <a:solidFill>
                  <a:srgbClr val="000000"/>
                </a:solidFill>
                <a:latin typeface="Roboto" panose="02000000000000000000" pitchFamily="2" charset="0"/>
              </a:rPr>
              <a:t>attribute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12" y="620688"/>
            <a:ext cx="11244575" cy="443198"/>
          </a:xfrm>
        </p:spPr>
        <p:txBody>
          <a:bodyPr/>
          <a:lstStyle/>
          <a:p>
            <a:r>
              <a:rPr lang="en-US" altLang="ja-JP" dirty="0"/>
              <a:t>Create non default Row procedure</a:t>
            </a:r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01AF4C-A3BC-4E29-BE3A-966079193DC8}"/>
              </a:ext>
            </a:extLst>
          </p:cNvPr>
          <p:cNvSpPr txBox="1"/>
          <p:nvPr/>
        </p:nvSpPr>
        <p:spPr>
          <a:xfrm>
            <a:off x="1387852" y="5704475"/>
            <a:ext cx="594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Innovus</a:t>
            </a:r>
            <a:r>
              <a:rPr kumimoji="1" lang="en-US" altLang="ja-JP" dirty="0"/>
              <a:t> &gt; util_set_row_pd_island_for_u2c -</a:t>
            </a:r>
            <a:r>
              <a:rPr kumimoji="1" lang="en-US" altLang="ja-JP" dirty="0" err="1"/>
              <a:t>job_type</a:t>
            </a:r>
            <a:r>
              <a:rPr kumimoji="1" lang="en-US" altLang="ja-JP" dirty="0"/>
              <a:t> row</a:t>
            </a:r>
          </a:p>
          <a:p>
            <a:endParaRPr kumimoji="1" lang="en-US" altLang="ja-JP" dirty="0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76BDE4FE-8705-42C7-A541-D2D41E4AF112}"/>
              </a:ext>
            </a:extLst>
          </p:cNvPr>
          <p:cNvCxnSpPr/>
          <p:nvPr/>
        </p:nvCxnSpPr>
        <p:spPr>
          <a:xfrm>
            <a:off x="6369698" y="2018239"/>
            <a:ext cx="491983" cy="216024"/>
          </a:xfrm>
          <a:prstGeom prst="bentConnector3">
            <a:avLst>
              <a:gd name="adj1" fmla="val 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8927AD8-74F6-44AD-9A66-C105A4CA49D9}"/>
              </a:ext>
            </a:extLst>
          </p:cNvPr>
          <p:cNvSpPr txBox="1"/>
          <p:nvPr/>
        </p:nvSpPr>
        <p:spPr>
          <a:xfrm>
            <a:off x="6976897" y="210447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P12~P16</a:t>
            </a:r>
            <a:endParaRPr kumimoji="1" lang="ja-JP" altLang="en-US" sz="11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542A46-387E-4C48-BB0D-AEE83859CD32}"/>
              </a:ext>
            </a:extLst>
          </p:cNvPr>
          <p:cNvSpPr/>
          <p:nvPr/>
        </p:nvSpPr>
        <p:spPr>
          <a:xfrm>
            <a:off x="10760415" y="297232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Guar Ring Cell insertion  </a:t>
            </a:r>
            <a:endParaRPr kumimoji="1" lang="ja-JP" altLang="en-US" sz="8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02D9EA6-B74F-425C-81FE-B30499B6C92C}"/>
              </a:ext>
            </a:extLst>
          </p:cNvPr>
          <p:cNvSpPr txBox="1"/>
          <p:nvPr/>
        </p:nvSpPr>
        <p:spPr>
          <a:xfrm>
            <a:off x="334348" y="5146257"/>
            <a:ext cx="31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 the utility to create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Row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F6908762-86AF-483C-83AE-928A425CBF82}"/>
              </a:ext>
            </a:extLst>
          </p:cNvPr>
          <p:cNvSpPr/>
          <p:nvPr/>
        </p:nvSpPr>
        <p:spPr>
          <a:xfrm>
            <a:off x="789903" y="2845231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平行四辺形 31">
            <a:extLst>
              <a:ext uri="{FF2B5EF4-FFF2-40B4-BE49-F238E27FC236}">
                <a16:creationId xmlns:a16="http://schemas.microsoft.com/office/drawing/2014/main" id="{D6F126DF-BF8B-44BC-9275-C7BD48A4F6AF}"/>
              </a:ext>
            </a:extLst>
          </p:cNvPr>
          <p:cNvSpPr/>
          <p:nvPr/>
        </p:nvSpPr>
        <p:spPr>
          <a:xfrm>
            <a:off x="7896200" y="3789040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平行四辺形 32">
            <a:extLst>
              <a:ext uri="{FF2B5EF4-FFF2-40B4-BE49-F238E27FC236}">
                <a16:creationId xmlns:a16="http://schemas.microsoft.com/office/drawing/2014/main" id="{B0BA560B-C150-4ABB-9AEB-22588484A5B8}"/>
              </a:ext>
            </a:extLst>
          </p:cNvPr>
          <p:cNvSpPr/>
          <p:nvPr/>
        </p:nvSpPr>
        <p:spPr>
          <a:xfrm>
            <a:off x="8659720" y="3933056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平行四辺形 33">
            <a:extLst>
              <a:ext uri="{FF2B5EF4-FFF2-40B4-BE49-F238E27FC236}">
                <a16:creationId xmlns:a16="http://schemas.microsoft.com/office/drawing/2014/main" id="{CED2AADB-F652-4082-BA1F-334FD66A3BC6}"/>
              </a:ext>
            </a:extLst>
          </p:cNvPr>
          <p:cNvSpPr/>
          <p:nvPr/>
        </p:nvSpPr>
        <p:spPr>
          <a:xfrm>
            <a:off x="8864576" y="3861048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平行四辺形 34">
            <a:extLst>
              <a:ext uri="{FF2B5EF4-FFF2-40B4-BE49-F238E27FC236}">
                <a16:creationId xmlns:a16="http://schemas.microsoft.com/office/drawing/2014/main" id="{05B4C9B1-BEE8-487E-B8E0-F8F92B7A5DAA}"/>
              </a:ext>
            </a:extLst>
          </p:cNvPr>
          <p:cNvSpPr/>
          <p:nvPr/>
        </p:nvSpPr>
        <p:spPr>
          <a:xfrm>
            <a:off x="8956136" y="4314056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D88C3798-BBAB-4FF7-8B3B-9EE9661DC412}"/>
              </a:ext>
            </a:extLst>
          </p:cNvPr>
          <p:cNvSpPr/>
          <p:nvPr/>
        </p:nvSpPr>
        <p:spPr>
          <a:xfrm>
            <a:off x="9992816" y="3866917"/>
            <a:ext cx="899152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平行四辺形 36">
            <a:extLst>
              <a:ext uri="{FF2B5EF4-FFF2-40B4-BE49-F238E27FC236}">
                <a16:creationId xmlns:a16="http://schemas.microsoft.com/office/drawing/2014/main" id="{6C6735E1-92D2-4ADB-97A6-F405FEA79FDD}"/>
              </a:ext>
            </a:extLst>
          </p:cNvPr>
          <p:cNvSpPr/>
          <p:nvPr/>
        </p:nvSpPr>
        <p:spPr>
          <a:xfrm>
            <a:off x="9523815" y="3853570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平行四辺形 37">
            <a:extLst>
              <a:ext uri="{FF2B5EF4-FFF2-40B4-BE49-F238E27FC236}">
                <a16:creationId xmlns:a16="http://schemas.microsoft.com/office/drawing/2014/main" id="{105569AD-07FF-4EC5-A661-BC9DF327CA8B}"/>
              </a:ext>
            </a:extLst>
          </p:cNvPr>
          <p:cNvSpPr/>
          <p:nvPr/>
        </p:nvSpPr>
        <p:spPr>
          <a:xfrm>
            <a:off x="8454725" y="4347061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9" name="平行四辺形 38">
            <a:extLst>
              <a:ext uri="{FF2B5EF4-FFF2-40B4-BE49-F238E27FC236}">
                <a16:creationId xmlns:a16="http://schemas.microsoft.com/office/drawing/2014/main" id="{C91721AD-B2A2-4C95-AE51-0D31719A573D}"/>
              </a:ext>
            </a:extLst>
          </p:cNvPr>
          <p:cNvSpPr/>
          <p:nvPr/>
        </p:nvSpPr>
        <p:spPr>
          <a:xfrm>
            <a:off x="10006924" y="4136274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40" name="平行四辺形 39">
            <a:extLst>
              <a:ext uri="{FF2B5EF4-FFF2-40B4-BE49-F238E27FC236}">
                <a16:creationId xmlns:a16="http://schemas.microsoft.com/office/drawing/2014/main" id="{8BBE5CB4-6B45-4823-AFBC-E5EAA5452A63}"/>
              </a:ext>
            </a:extLst>
          </p:cNvPr>
          <p:cNvSpPr/>
          <p:nvPr/>
        </p:nvSpPr>
        <p:spPr>
          <a:xfrm>
            <a:off x="9524835" y="3867599"/>
            <a:ext cx="324984" cy="45719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平行四辺形 40">
            <a:extLst>
              <a:ext uri="{FF2B5EF4-FFF2-40B4-BE49-F238E27FC236}">
                <a16:creationId xmlns:a16="http://schemas.microsoft.com/office/drawing/2014/main" id="{A3C733ED-C08D-4E79-9A45-15242614D52D}"/>
              </a:ext>
            </a:extLst>
          </p:cNvPr>
          <p:cNvSpPr/>
          <p:nvPr/>
        </p:nvSpPr>
        <p:spPr>
          <a:xfrm>
            <a:off x="8120459" y="4365179"/>
            <a:ext cx="448816" cy="1143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平行四辺形 41">
            <a:extLst>
              <a:ext uri="{FF2B5EF4-FFF2-40B4-BE49-F238E27FC236}">
                <a16:creationId xmlns:a16="http://schemas.microsoft.com/office/drawing/2014/main" id="{91A8241E-9388-4D78-9274-22BB70FF62C5}"/>
              </a:ext>
            </a:extLst>
          </p:cNvPr>
          <p:cNvSpPr/>
          <p:nvPr/>
        </p:nvSpPr>
        <p:spPr>
          <a:xfrm>
            <a:off x="8341021" y="4119364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平行四辺形 42">
            <a:extLst>
              <a:ext uri="{FF2B5EF4-FFF2-40B4-BE49-F238E27FC236}">
                <a16:creationId xmlns:a16="http://schemas.microsoft.com/office/drawing/2014/main" id="{5D29BAA8-EA7F-48C0-9D73-818F767C001C}"/>
              </a:ext>
            </a:extLst>
          </p:cNvPr>
          <p:cNvSpPr/>
          <p:nvPr/>
        </p:nvSpPr>
        <p:spPr>
          <a:xfrm>
            <a:off x="10019488" y="3861048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95A20C8-59BD-4697-9E01-71E7289CAC0A}"/>
              </a:ext>
            </a:extLst>
          </p:cNvPr>
          <p:cNvCxnSpPr/>
          <p:nvPr/>
        </p:nvCxnSpPr>
        <p:spPr>
          <a:xfrm>
            <a:off x="9022127" y="3470414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B607CCDD-231F-439E-B659-444735D212E4}"/>
              </a:ext>
            </a:extLst>
          </p:cNvPr>
          <p:cNvCxnSpPr/>
          <p:nvPr/>
        </p:nvCxnSpPr>
        <p:spPr>
          <a:xfrm>
            <a:off x="8639072" y="3431834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9AF8974-6004-47EE-89D7-651622BBDF5D}"/>
              </a:ext>
            </a:extLst>
          </p:cNvPr>
          <p:cNvCxnSpPr/>
          <p:nvPr/>
        </p:nvCxnSpPr>
        <p:spPr>
          <a:xfrm>
            <a:off x="8454725" y="3543596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E73E055-E739-4191-8B1E-E79C72E523CC}"/>
              </a:ext>
            </a:extLst>
          </p:cNvPr>
          <p:cNvCxnSpPr/>
          <p:nvPr/>
        </p:nvCxnSpPr>
        <p:spPr>
          <a:xfrm>
            <a:off x="8832304" y="3544706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平行四辺形 46">
            <a:extLst>
              <a:ext uri="{FF2B5EF4-FFF2-40B4-BE49-F238E27FC236}">
                <a16:creationId xmlns:a16="http://schemas.microsoft.com/office/drawing/2014/main" id="{16BBDC40-2624-4718-920E-2A4296AD9FD7}"/>
              </a:ext>
            </a:extLst>
          </p:cNvPr>
          <p:cNvSpPr/>
          <p:nvPr/>
        </p:nvSpPr>
        <p:spPr>
          <a:xfrm>
            <a:off x="829327" y="3717561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平行四辺形 47">
            <a:extLst>
              <a:ext uri="{FF2B5EF4-FFF2-40B4-BE49-F238E27FC236}">
                <a16:creationId xmlns:a16="http://schemas.microsoft.com/office/drawing/2014/main" id="{69DD417C-7E55-425D-97D4-2221AA39D0A3}"/>
              </a:ext>
            </a:extLst>
          </p:cNvPr>
          <p:cNvSpPr/>
          <p:nvPr/>
        </p:nvSpPr>
        <p:spPr>
          <a:xfrm>
            <a:off x="1592847" y="3861577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平行四辺形 48">
            <a:extLst>
              <a:ext uri="{FF2B5EF4-FFF2-40B4-BE49-F238E27FC236}">
                <a16:creationId xmlns:a16="http://schemas.microsoft.com/office/drawing/2014/main" id="{24F0D5E7-7525-441A-BA7A-BC69A9F945C5}"/>
              </a:ext>
            </a:extLst>
          </p:cNvPr>
          <p:cNvSpPr/>
          <p:nvPr/>
        </p:nvSpPr>
        <p:spPr>
          <a:xfrm>
            <a:off x="1797703" y="3789569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平行四辺形 49">
            <a:extLst>
              <a:ext uri="{FF2B5EF4-FFF2-40B4-BE49-F238E27FC236}">
                <a16:creationId xmlns:a16="http://schemas.microsoft.com/office/drawing/2014/main" id="{1CCC03CE-255D-40C8-9743-5866D68C7A93}"/>
              </a:ext>
            </a:extLst>
          </p:cNvPr>
          <p:cNvSpPr/>
          <p:nvPr/>
        </p:nvSpPr>
        <p:spPr>
          <a:xfrm>
            <a:off x="1889263" y="4242577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平行四辺形 50">
            <a:extLst>
              <a:ext uri="{FF2B5EF4-FFF2-40B4-BE49-F238E27FC236}">
                <a16:creationId xmlns:a16="http://schemas.microsoft.com/office/drawing/2014/main" id="{1791A316-5925-49E0-87EF-651694783450}"/>
              </a:ext>
            </a:extLst>
          </p:cNvPr>
          <p:cNvSpPr/>
          <p:nvPr/>
        </p:nvSpPr>
        <p:spPr>
          <a:xfrm>
            <a:off x="2925943" y="3795438"/>
            <a:ext cx="899152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平行四辺形 51">
            <a:extLst>
              <a:ext uri="{FF2B5EF4-FFF2-40B4-BE49-F238E27FC236}">
                <a16:creationId xmlns:a16="http://schemas.microsoft.com/office/drawing/2014/main" id="{68EC1B23-3A42-4114-BC70-DD81E41A70E4}"/>
              </a:ext>
            </a:extLst>
          </p:cNvPr>
          <p:cNvSpPr/>
          <p:nvPr/>
        </p:nvSpPr>
        <p:spPr>
          <a:xfrm>
            <a:off x="2456942" y="3782091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平行四辺形 61">
            <a:extLst>
              <a:ext uri="{FF2B5EF4-FFF2-40B4-BE49-F238E27FC236}">
                <a16:creationId xmlns:a16="http://schemas.microsoft.com/office/drawing/2014/main" id="{B0E44B4A-A2D4-478E-A9CE-558E18ABED64}"/>
              </a:ext>
            </a:extLst>
          </p:cNvPr>
          <p:cNvSpPr/>
          <p:nvPr/>
        </p:nvSpPr>
        <p:spPr>
          <a:xfrm>
            <a:off x="1274148" y="4047885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平行四辺形 62">
            <a:extLst>
              <a:ext uri="{FF2B5EF4-FFF2-40B4-BE49-F238E27FC236}">
                <a16:creationId xmlns:a16="http://schemas.microsoft.com/office/drawing/2014/main" id="{A826D09C-68DD-449B-B420-40E000761A28}"/>
              </a:ext>
            </a:extLst>
          </p:cNvPr>
          <p:cNvSpPr/>
          <p:nvPr/>
        </p:nvSpPr>
        <p:spPr>
          <a:xfrm>
            <a:off x="2952615" y="3789569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1D3D574B-2A20-4F7D-9A0E-E0F86C81909C}"/>
              </a:ext>
            </a:extLst>
          </p:cNvPr>
          <p:cNvCxnSpPr/>
          <p:nvPr/>
        </p:nvCxnSpPr>
        <p:spPr>
          <a:xfrm>
            <a:off x="1274148" y="3349061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506DE81-420D-4D64-BBBD-54580653A8D8}"/>
              </a:ext>
            </a:extLst>
          </p:cNvPr>
          <p:cNvCxnSpPr/>
          <p:nvPr/>
        </p:nvCxnSpPr>
        <p:spPr>
          <a:xfrm>
            <a:off x="1502402" y="3379437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2B1E60D7-41DB-4FAE-B7D4-01B764D7B5EA}"/>
              </a:ext>
            </a:extLst>
          </p:cNvPr>
          <p:cNvCxnSpPr/>
          <p:nvPr/>
        </p:nvCxnSpPr>
        <p:spPr>
          <a:xfrm>
            <a:off x="1591963" y="3189950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98D00949-1820-42F5-B2F0-BFEFB7DF68CC}"/>
              </a:ext>
            </a:extLst>
          </p:cNvPr>
          <p:cNvCxnSpPr/>
          <p:nvPr/>
        </p:nvCxnSpPr>
        <p:spPr>
          <a:xfrm>
            <a:off x="1857581" y="3183399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F1185CA0-6F82-428D-9F67-95B9B65F3A65}"/>
              </a:ext>
            </a:extLst>
          </p:cNvPr>
          <p:cNvCxnSpPr/>
          <p:nvPr/>
        </p:nvCxnSpPr>
        <p:spPr>
          <a:xfrm>
            <a:off x="2924008" y="2954714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22713A67-864F-4E4E-AE89-1AF9A0012ACC}"/>
              </a:ext>
            </a:extLst>
          </p:cNvPr>
          <p:cNvCxnSpPr/>
          <p:nvPr/>
        </p:nvCxnSpPr>
        <p:spPr>
          <a:xfrm>
            <a:off x="3033007" y="2925383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08F5FCFA-E251-4AE4-925E-3CEBE4573501}"/>
              </a:ext>
            </a:extLst>
          </p:cNvPr>
          <p:cNvCxnSpPr/>
          <p:nvPr/>
        </p:nvCxnSpPr>
        <p:spPr>
          <a:xfrm>
            <a:off x="3157911" y="2954714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98C0ADD-1197-49B0-9055-5E567304C6E3}"/>
              </a:ext>
            </a:extLst>
          </p:cNvPr>
          <p:cNvCxnSpPr/>
          <p:nvPr/>
        </p:nvCxnSpPr>
        <p:spPr>
          <a:xfrm>
            <a:off x="3225401" y="2948323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平行四辺形 19">
            <a:extLst>
              <a:ext uri="{FF2B5EF4-FFF2-40B4-BE49-F238E27FC236}">
                <a16:creationId xmlns:a16="http://schemas.microsoft.com/office/drawing/2014/main" id="{05E884F7-020F-463E-917C-803EF380B2E4}"/>
              </a:ext>
            </a:extLst>
          </p:cNvPr>
          <p:cNvSpPr/>
          <p:nvPr/>
        </p:nvSpPr>
        <p:spPr>
          <a:xfrm>
            <a:off x="2900417" y="2917239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平行四辺形 18">
            <a:extLst>
              <a:ext uri="{FF2B5EF4-FFF2-40B4-BE49-F238E27FC236}">
                <a16:creationId xmlns:a16="http://schemas.microsoft.com/office/drawing/2014/main" id="{B06D40CB-0C3A-44AE-8400-7984DBC39C7B}"/>
              </a:ext>
            </a:extLst>
          </p:cNvPr>
          <p:cNvSpPr/>
          <p:nvPr/>
        </p:nvSpPr>
        <p:spPr>
          <a:xfrm>
            <a:off x="1221950" y="3175555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平行四辺形 71">
            <a:extLst>
              <a:ext uri="{FF2B5EF4-FFF2-40B4-BE49-F238E27FC236}">
                <a16:creationId xmlns:a16="http://schemas.microsoft.com/office/drawing/2014/main" id="{7216888F-A5E4-47BC-BD2E-4F32146427B0}"/>
              </a:ext>
            </a:extLst>
          </p:cNvPr>
          <p:cNvSpPr/>
          <p:nvPr/>
        </p:nvSpPr>
        <p:spPr>
          <a:xfrm>
            <a:off x="4468740" y="2824626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平行四辺形 74">
            <a:extLst>
              <a:ext uri="{FF2B5EF4-FFF2-40B4-BE49-F238E27FC236}">
                <a16:creationId xmlns:a16="http://schemas.microsoft.com/office/drawing/2014/main" id="{E8764D41-EC2E-454F-B79E-3AEE8C6E509B}"/>
              </a:ext>
            </a:extLst>
          </p:cNvPr>
          <p:cNvSpPr/>
          <p:nvPr/>
        </p:nvSpPr>
        <p:spPr>
          <a:xfrm>
            <a:off x="7896200" y="2873500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78" name="平行四辺形 77">
            <a:extLst>
              <a:ext uri="{FF2B5EF4-FFF2-40B4-BE49-F238E27FC236}">
                <a16:creationId xmlns:a16="http://schemas.microsoft.com/office/drawing/2014/main" id="{50CB699F-3B86-4542-9A90-4D3ED3C40A28}"/>
              </a:ext>
            </a:extLst>
          </p:cNvPr>
          <p:cNvSpPr/>
          <p:nvPr/>
        </p:nvSpPr>
        <p:spPr>
          <a:xfrm>
            <a:off x="4439816" y="3730864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平行四辺形 78">
            <a:extLst>
              <a:ext uri="{FF2B5EF4-FFF2-40B4-BE49-F238E27FC236}">
                <a16:creationId xmlns:a16="http://schemas.microsoft.com/office/drawing/2014/main" id="{1042402C-57E2-4FEE-8F66-7E52471B03B3}"/>
              </a:ext>
            </a:extLst>
          </p:cNvPr>
          <p:cNvSpPr/>
          <p:nvPr/>
        </p:nvSpPr>
        <p:spPr>
          <a:xfrm>
            <a:off x="5203336" y="3874880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平行四辺形 79">
            <a:extLst>
              <a:ext uri="{FF2B5EF4-FFF2-40B4-BE49-F238E27FC236}">
                <a16:creationId xmlns:a16="http://schemas.microsoft.com/office/drawing/2014/main" id="{128A67E2-3B50-4F58-8E41-24C6F2E61913}"/>
              </a:ext>
            </a:extLst>
          </p:cNvPr>
          <p:cNvSpPr/>
          <p:nvPr/>
        </p:nvSpPr>
        <p:spPr>
          <a:xfrm>
            <a:off x="5408192" y="3802872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平行四辺形 80">
            <a:extLst>
              <a:ext uri="{FF2B5EF4-FFF2-40B4-BE49-F238E27FC236}">
                <a16:creationId xmlns:a16="http://schemas.microsoft.com/office/drawing/2014/main" id="{262C451F-3FF5-40A4-8433-841AC8B8A0A0}"/>
              </a:ext>
            </a:extLst>
          </p:cNvPr>
          <p:cNvSpPr/>
          <p:nvPr/>
        </p:nvSpPr>
        <p:spPr>
          <a:xfrm>
            <a:off x="5499752" y="4255880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平行四辺形 81">
            <a:extLst>
              <a:ext uri="{FF2B5EF4-FFF2-40B4-BE49-F238E27FC236}">
                <a16:creationId xmlns:a16="http://schemas.microsoft.com/office/drawing/2014/main" id="{09F00D8E-AD40-494C-B953-0F9A0F1793B6}"/>
              </a:ext>
            </a:extLst>
          </p:cNvPr>
          <p:cNvSpPr/>
          <p:nvPr/>
        </p:nvSpPr>
        <p:spPr>
          <a:xfrm>
            <a:off x="6536432" y="3808741"/>
            <a:ext cx="899152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平行四辺形 82">
            <a:extLst>
              <a:ext uri="{FF2B5EF4-FFF2-40B4-BE49-F238E27FC236}">
                <a16:creationId xmlns:a16="http://schemas.microsoft.com/office/drawing/2014/main" id="{AECE2BF9-F4A3-41E3-9B6A-BC17FBC40C59}"/>
              </a:ext>
            </a:extLst>
          </p:cNvPr>
          <p:cNvSpPr/>
          <p:nvPr/>
        </p:nvSpPr>
        <p:spPr>
          <a:xfrm>
            <a:off x="6067431" y="3795394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平行四辺形 85">
            <a:extLst>
              <a:ext uri="{FF2B5EF4-FFF2-40B4-BE49-F238E27FC236}">
                <a16:creationId xmlns:a16="http://schemas.microsoft.com/office/drawing/2014/main" id="{DB8DF542-6190-4346-A45C-0086CAE5DE60}"/>
              </a:ext>
            </a:extLst>
          </p:cNvPr>
          <p:cNvSpPr/>
          <p:nvPr/>
        </p:nvSpPr>
        <p:spPr>
          <a:xfrm>
            <a:off x="6068451" y="3809423"/>
            <a:ext cx="324984" cy="45719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平行四辺形 86">
            <a:extLst>
              <a:ext uri="{FF2B5EF4-FFF2-40B4-BE49-F238E27FC236}">
                <a16:creationId xmlns:a16="http://schemas.microsoft.com/office/drawing/2014/main" id="{5920D0EE-4BDD-4BDC-9AE4-4F495CB54436}"/>
              </a:ext>
            </a:extLst>
          </p:cNvPr>
          <p:cNvSpPr/>
          <p:nvPr/>
        </p:nvSpPr>
        <p:spPr>
          <a:xfrm>
            <a:off x="4664075" y="4307003"/>
            <a:ext cx="448816" cy="1143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平行四辺形 87">
            <a:extLst>
              <a:ext uri="{FF2B5EF4-FFF2-40B4-BE49-F238E27FC236}">
                <a16:creationId xmlns:a16="http://schemas.microsoft.com/office/drawing/2014/main" id="{72AC3BAF-9367-4FA7-A8C7-500B6FF709FE}"/>
              </a:ext>
            </a:extLst>
          </p:cNvPr>
          <p:cNvSpPr/>
          <p:nvPr/>
        </p:nvSpPr>
        <p:spPr>
          <a:xfrm>
            <a:off x="4884637" y="4061188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平行四辺形 88">
            <a:extLst>
              <a:ext uri="{FF2B5EF4-FFF2-40B4-BE49-F238E27FC236}">
                <a16:creationId xmlns:a16="http://schemas.microsoft.com/office/drawing/2014/main" id="{1A9F2050-9409-456E-BFB1-EC5F6FACBBA8}"/>
              </a:ext>
            </a:extLst>
          </p:cNvPr>
          <p:cNvSpPr/>
          <p:nvPr/>
        </p:nvSpPr>
        <p:spPr>
          <a:xfrm>
            <a:off x="6563104" y="3802872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7C209D9-6924-43E5-9D0C-1AD402AFBDAB}"/>
              </a:ext>
            </a:extLst>
          </p:cNvPr>
          <p:cNvCxnSpPr/>
          <p:nvPr/>
        </p:nvCxnSpPr>
        <p:spPr>
          <a:xfrm>
            <a:off x="10008660" y="3372141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CCD83907-9B3C-4AEE-AB2E-1591C9BB280C}"/>
              </a:ext>
            </a:extLst>
          </p:cNvPr>
          <p:cNvCxnSpPr/>
          <p:nvPr/>
        </p:nvCxnSpPr>
        <p:spPr>
          <a:xfrm>
            <a:off x="10240622" y="3236713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74DFE5AA-A060-4276-8043-D9B86D73A78D}"/>
              </a:ext>
            </a:extLst>
          </p:cNvPr>
          <p:cNvCxnSpPr/>
          <p:nvPr/>
        </p:nvCxnSpPr>
        <p:spPr>
          <a:xfrm>
            <a:off x="10416480" y="3236713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CC06A5A0-66E1-42B9-91D6-3014E6B7B819}"/>
              </a:ext>
            </a:extLst>
          </p:cNvPr>
          <p:cNvCxnSpPr/>
          <p:nvPr/>
        </p:nvCxnSpPr>
        <p:spPr>
          <a:xfrm>
            <a:off x="10214583" y="3355089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7F3F95EE-6414-4447-A80D-55FDAC7BA438}"/>
              </a:ext>
            </a:extLst>
          </p:cNvPr>
          <p:cNvSpPr/>
          <p:nvPr/>
        </p:nvSpPr>
        <p:spPr>
          <a:xfrm>
            <a:off x="9992816" y="3228577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76" name="平行四辺形 75">
            <a:extLst>
              <a:ext uri="{FF2B5EF4-FFF2-40B4-BE49-F238E27FC236}">
                <a16:creationId xmlns:a16="http://schemas.microsoft.com/office/drawing/2014/main" id="{7F9BD5FD-9978-426A-8297-375077BDE07A}"/>
              </a:ext>
            </a:extLst>
          </p:cNvPr>
          <p:cNvSpPr/>
          <p:nvPr/>
        </p:nvSpPr>
        <p:spPr>
          <a:xfrm>
            <a:off x="8440617" y="3439364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9985A03-8304-45C6-9F1B-AC9C9F7BB302}"/>
              </a:ext>
            </a:extLst>
          </p:cNvPr>
          <p:cNvCxnSpPr/>
          <p:nvPr/>
        </p:nvCxnSpPr>
        <p:spPr>
          <a:xfrm>
            <a:off x="4700339" y="3501136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6EEFAC3B-2FD3-42F3-874A-729BC50B8259}"/>
              </a:ext>
            </a:extLst>
          </p:cNvPr>
          <p:cNvCxnSpPr/>
          <p:nvPr/>
        </p:nvCxnSpPr>
        <p:spPr>
          <a:xfrm>
            <a:off x="4943872" y="3514484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22F30DCD-A83A-40AF-8A9E-715AA372957F}"/>
              </a:ext>
            </a:extLst>
          </p:cNvPr>
          <p:cNvCxnSpPr/>
          <p:nvPr/>
        </p:nvCxnSpPr>
        <p:spPr>
          <a:xfrm>
            <a:off x="4900427" y="3405397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2D745844-ABA1-494C-A75B-F9507E58D9A8}"/>
              </a:ext>
            </a:extLst>
          </p:cNvPr>
          <p:cNvCxnSpPr/>
          <p:nvPr/>
        </p:nvCxnSpPr>
        <p:spPr>
          <a:xfrm>
            <a:off x="5087888" y="3395081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6015E59C-BE4E-481D-9124-DF113DEEF8F1}"/>
              </a:ext>
            </a:extLst>
          </p:cNvPr>
          <p:cNvCxnSpPr/>
          <p:nvPr/>
        </p:nvCxnSpPr>
        <p:spPr>
          <a:xfrm>
            <a:off x="6118726" y="2940078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0449A529-3895-4D73-8BE0-9AA7519E4738}"/>
              </a:ext>
            </a:extLst>
          </p:cNvPr>
          <p:cNvCxnSpPr/>
          <p:nvPr/>
        </p:nvCxnSpPr>
        <p:spPr>
          <a:xfrm>
            <a:off x="6156805" y="2932679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5DD9DFDB-CD03-409C-B029-775B618C9C1E}"/>
              </a:ext>
            </a:extLst>
          </p:cNvPr>
          <p:cNvCxnSpPr/>
          <p:nvPr/>
        </p:nvCxnSpPr>
        <p:spPr>
          <a:xfrm>
            <a:off x="6329887" y="2968017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7F5F2A48-055C-4580-9B8C-AECDF640E8F6}"/>
              </a:ext>
            </a:extLst>
          </p:cNvPr>
          <p:cNvCxnSpPr/>
          <p:nvPr/>
        </p:nvCxnSpPr>
        <p:spPr>
          <a:xfrm>
            <a:off x="6396045" y="2905160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平行四辺形 72">
            <a:extLst>
              <a:ext uri="{FF2B5EF4-FFF2-40B4-BE49-F238E27FC236}">
                <a16:creationId xmlns:a16="http://schemas.microsoft.com/office/drawing/2014/main" id="{A1C1413A-06E2-446A-B9CA-9C9F6CC2970A}"/>
              </a:ext>
            </a:extLst>
          </p:cNvPr>
          <p:cNvSpPr/>
          <p:nvPr/>
        </p:nvSpPr>
        <p:spPr>
          <a:xfrm>
            <a:off x="6089140" y="2905160"/>
            <a:ext cx="324984" cy="45719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平行四辺形 73">
            <a:extLst>
              <a:ext uri="{FF2B5EF4-FFF2-40B4-BE49-F238E27FC236}">
                <a16:creationId xmlns:a16="http://schemas.microsoft.com/office/drawing/2014/main" id="{558D7DCB-9F96-4F25-8AB0-9B4CE767D4C4}"/>
              </a:ext>
            </a:extLst>
          </p:cNvPr>
          <p:cNvSpPr/>
          <p:nvPr/>
        </p:nvSpPr>
        <p:spPr>
          <a:xfrm>
            <a:off x="4684764" y="3386836"/>
            <a:ext cx="448816" cy="1143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4F91F9A-262B-4E3B-AA76-71E1B1371039}"/>
              </a:ext>
            </a:extLst>
          </p:cNvPr>
          <p:cNvSpPr txBox="1"/>
          <p:nvPr/>
        </p:nvSpPr>
        <p:spPr>
          <a:xfrm>
            <a:off x="2090740" y="2548222"/>
            <a:ext cx="16193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 core48 blockage shape</a:t>
            </a:r>
            <a:endParaRPr kumimoji="1" lang="ja-JP" altLang="en-US" sz="105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49DEDA8E-042A-4BD8-A3A9-BADF6C7942A9}"/>
              </a:ext>
            </a:extLst>
          </p:cNvPr>
          <p:cNvSpPr txBox="1"/>
          <p:nvPr/>
        </p:nvSpPr>
        <p:spPr>
          <a:xfrm>
            <a:off x="5816230" y="2590384"/>
            <a:ext cx="16193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 core79 blockage shape</a:t>
            </a:r>
            <a:endParaRPr kumimoji="1" lang="ja-JP" altLang="en-US" sz="105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8E394BC-1E47-4914-9FEA-395F2AB78439}"/>
              </a:ext>
            </a:extLst>
          </p:cNvPr>
          <p:cNvSpPr txBox="1"/>
          <p:nvPr/>
        </p:nvSpPr>
        <p:spPr>
          <a:xfrm>
            <a:off x="9430945" y="2600037"/>
            <a:ext cx="1694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 core107 blockage shape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69798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平行四辺形 43">
            <a:extLst>
              <a:ext uri="{FF2B5EF4-FFF2-40B4-BE49-F238E27FC236}">
                <a16:creationId xmlns:a16="http://schemas.microsoft.com/office/drawing/2014/main" id="{2548A677-23B8-450F-B616-5554FC38F693}"/>
              </a:ext>
            </a:extLst>
          </p:cNvPr>
          <p:cNvSpPr/>
          <p:nvPr/>
        </p:nvSpPr>
        <p:spPr>
          <a:xfrm>
            <a:off x="468342" y="5071437"/>
            <a:ext cx="3011244" cy="720080"/>
          </a:xfrm>
          <a:prstGeom prst="parallelogram">
            <a:avLst>
              <a:gd name="adj" fmla="val 17296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平行四辺形 45">
            <a:extLst>
              <a:ext uri="{FF2B5EF4-FFF2-40B4-BE49-F238E27FC236}">
                <a16:creationId xmlns:a16="http://schemas.microsoft.com/office/drawing/2014/main" id="{2214D6A1-301E-4E4C-A079-AB7CDA140D32}"/>
              </a:ext>
            </a:extLst>
          </p:cNvPr>
          <p:cNvSpPr/>
          <p:nvPr/>
        </p:nvSpPr>
        <p:spPr>
          <a:xfrm>
            <a:off x="1166401" y="5215453"/>
            <a:ext cx="1702007" cy="394347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平行四辺形 46">
            <a:extLst>
              <a:ext uri="{FF2B5EF4-FFF2-40B4-BE49-F238E27FC236}">
                <a16:creationId xmlns:a16="http://schemas.microsoft.com/office/drawing/2014/main" id="{6BB1EC57-1010-4BA3-9EE5-2DCDE955B81D}"/>
              </a:ext>
            </a:extLst>
          </p:cNvPr>
          <p:cNvSpPr/>
          <p:nvPr/>
        </p:nvSpPr>
        <p:spPr>
          <a:xfrm>
            <a:off x="1342506" y="5148167"/>
            <a:ext cx="621025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平行四辺形 47">
            <a:extLst>
              <a:ext uri="{FF2B5EF4-FFF2-40B4-BE49-F238E27FC236}">
                <a16:creationId xmlns:a16="http://schemas.microsoft.com/office/drawing/2014/main" id="{2B2ACE46-AFE4-41F6-825F-9F6881E90E24}"/>
              </a:ext>
            </a:extLst>
          </p:cNvPr>
          <p:cNvSpPr/>
          <p:nvPr/>
        </p:nvSpPr>
        <p:spPr>
          <a:xfrm>
            <a:off x="1429705" y="5596453"/>
            <a:ext cx="1039767" cy="123056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平行四辺形 48">
            <a:extLst>
              <a:ext uri="{FF2B5EF4-FFF2-40B4-BE49-F238E27FC236}">
                <a16:creationId xmlns:a16="http://schemas.microsoft.com/office/drawing/2014/main" id="{BE6D2F8B-188F-4A61-BF95-1D34E81C80DE}"/>
              </a:ext>
            </a:extLst>
          </p:cNvPr>
          <p:cNvSpPr/>
          <p:nvPr/>
        </p:nvSpPr>
        <p:spPr>
          <a:xfrm>
            <a:off x="2455267" y="5149314"/>
            <a:ext cx="817411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平行四辺形 49">
            <a:extLst>
              <a:ext uri="{FF2B5EF4-FFF2-40B4-BE49-F238E27FC236}">
                <a16:creationId xmlns:a16="http://schemas.microsoft.com/office/drawing/2014/main" id="{BB30E421-F899-44FB-9B4B-824DF7FAA3D3}"/>
              </a:ext>
            </a:extLst>
          </p:cNvPr>
          <p:cNvSpPr/>
          <p:nvPr/>
        </p:nvSpPr>
        <p:spPr>
          <a:xfrm>
            <a:off x="1970480" y="5135967"/>
            <a:ext cx="501703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平行四辺形 51">
            <a:extLst>
              <a:ext uri="{FF2B5EF4-FFF2-40B4-BE49-F238E27FC236}">
                <a16:creationId xmlns:a16="http://schemas.microsoft.com/office/drawing/2014/main" id="{D3F10D3D-3EBF-4934-8041-C858188FBF7A}"/>
              </a:ext>
            </a:extLst>
          </p:cNvPr>
          <p:cNvSpPr/>
          <p:nvPr/>
        </p:nvSpPr>
        <p:spPr>
          <a:xfrm>
            <a:off x="4007768" y="5085184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平行四辺形 68">
            <a:extLst>
              <a:ext uri="{FF2B5EF4-FFF2-40B4-BE49-F238E27FC236}">
                <a16:creationId xmlns:a16="http://schemas.microsoft.com/office/drawing/2014/main" id="{C860693D-9AB9-442D-BAD1-F3B352D2A879}"/>
              </a:ext>
            </a:extLst>
          </p:cNvPr>
          <p:cNvSpPr/>
          <p:nvPr/>
        </p:nvSpPr>
        <p:spPr>
          <a:xfrm>
            <a:off x="4771288" y="5229200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平行四辺形 69">
            <a:extLst>
              <a:ext uri="{FF2B5EF4-FFF2-40B4-BE49-F238E27FC236}">
                <a16:creationId xmlns:a16="http://schemas.microsoft.com/office/drawing/2014/main" id="{2580E095-A171-4857-846F-423F3D3BF4AD}"/>
              </a:ext>
            </a:extLst>
          </p:cNvPr>
          <p:cNvSpPr/>
          <p:nvPr/>
        </p:nvSpPr>
        <p:spPr>
          <a:xfrm>
            <a:off x="4976144" y="5157192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平行四辺形 70">
            <a:extLst>
              <a:ext uri="{FF2B5EF4-FFF2-40B4-BE49-F238E27FC236}">
                <a16:creationId xmlns:a16="http://schemas.microsoft.com/office/drawing/2014/main" id="{1918F737-0D56-487B-8B4B-6D6AF56B996B}"/>
              </a:ext>
            </a:extLst>
          </p:cNvPr>
          <p:cNvSpPr/>
          <p:nvPr/>
        </p:nvSpPr>
        <p:spPr>
          <a:xfrm>
            <a:off x="5067704" y="5610200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平行四辺形 71">
            <a:extLst>
              <a:ext uri="{FF2B5EF4-FFF2-40B4-BE49-F238E27FC236}">
                <a16:creationId xmlns:a16="http://schemas.microsoft.com/office/drawing/2014/main" id="{F62EB31D-3FCE-4C1B-8BCF-53C95CFBCB74}"/>
              </a:ext>
            </a:extLst>
          </p:cNvPr>
          <p:cNvSpPr/>
          <p:nvPr/>
        </p:nvSpPr>
        <p:spPr>
          <a:xfrm>
            <a:off x="6104384" y="5163061"/>
            <a:ext cx="899152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平行四辺形 72">
            <a:extLst>
              <a:ext uri="{FF2B5EF4-FFF2-40B4-BE49-F238E27FC236}">
                <a16:creationId xmlns:a16="http://schemas.microsoft.com/office/drawing/2014/main" id="{643A7A6F-8407-4082-90B1-98EF9885C79A}"/>
              </a:ext>
            </a:extLst>
          </p:cNvPr>
          <p:cNvSpPr/>
          <p:nvPr/>
        </p:nvSpPr>
        <p:spPr>
          <a:xfrm>
            <a:off x="5635383" y="5149714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610A094-2D3A-4388-8D93-21C5D934CBFF}"/>
              </a:ext>
            </a:extLst>
          </p:cNvPr>
          <p:cNvSpPr txBox="1"/>
          <p:nvPr/>
        </p:nvSpPr>
        <p:spPr>
          <a:xfrm>
            <a:off x="550409" y="5915653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Only core7T rows </a:t>
            </a:r>
            <a:endParaRPr kumimoji="1" lang="ja-JP" altLang="en-US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B1F5E8B7-FC84-49F3-BE41-953C437D9CC7}"/>
              </a:ext>
            </a:extLst>
          </p:cNvPr>
          <p:cNvSpPr txBox="1"/>
          <p:nvPr/>
        </p:nvSpPr>
        <p:spPr>
          <a:xfrm>
            <a:off x="4179045" y="5928183"/>
            <a:ext cx="21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Add core48T rows </a:t>
            </a:r>
            <a:endParaRPr kumimoji="1" lang="ja-JP" altLang="en-US" dirty="0"/>
          </a:p>
        </p:txBody>
      </p:sp>
      <p:sp>
        <p:nvSpPr>
          <p:cNvPr id="117" name="平行四辺形 116">
            <a:extLst>
              <a:ext uri="{FF2B5EF4-FFF2-40B4-BE49-F238E27FC236}">
                <a16:creationId xmlns:a16="http://schemas.microsoft.com/office/drawing/2014/main" id="{0C67A431-69FA-41D2-8928-A0F1BBC83E2B}"/>
              </a:ext>
            </a:extLst>
          </p:cNvPr>
          <p:cNvSpPr/>
          <p:nvPr/>
        </p:nvSpPr>
        <p:spPr>
          <a:xfrm>
            <a:off x="6155309" y="1052736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矢印: 右 144">
            <a:extLst>
              <a:ext uri="{FF2B5EF4-FFF2-40B4-BE49-F238E27FC236}">
                <a16:creationId xmlns:a16="http://schemas.microsoft.com/office/drawing/2014/main" id="{03D540A4-60E8-451F-B12E-A952BA0F386A}"/>
              </a:ext>
            </a:extLst>
          </p:cNvPr>
          <p:cNvSpPr/>
          <p:nvPr/>
        </p:nvSpPr>
        <p:spPr>
          <a:xfrm>
            <a:off x="3599661" y="5381971"/>
            <a:ext cx="288032" cy="187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9289C47C-6E73-4C0F-B9F3-2ADB6E547DAA}"/>
              </a:ext>
            </a:extLst>
          </p:cNvPr>
          <p:cNvSpPr/>
          <p:nvPr/>
        </p:nvSpPr>
        <p:spPr>
          <a:xfrm>
            <a:off x="5990153" y="980727"/>
            <a:ext cx="6154518" cy="399474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8A77FB8-A828-4916-AF70-D73FC7389261}"/>
              </a:ext>
            </a:extLst>
          </p:cNvPr>
          <p:cNvSpPr txBox="1"/>
          <p:nvPr/>
        </p:nvSpPr>
        <p:spPr>
          <a:xfrm>
            <a:off x="331585" y="1591953"/>
            <a:ext cx="55410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a Placement Blockage for create core48T row.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blockage shapes expresses where you want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to make the core48T.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Core48T row and voltage area creation and  Guard </a:t>
            </a:r>
          </a:p>
          <a:p>
            <a:r>
              <a:rPr kumimoji="1" lang="en-US" altLang="ja-JP" dirty="0"/>
              <a:t>Ring cell are automatically generate based on this </a:t>
            </a:r>
          </a:p>
          <a:p>
            <a:r>
              <a:rPr kumimoji="1" lang="en-US" altLang="ja-JP" dirty="0"/>
              <a:t>created placement blockage attribute.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47CFB24-5CF7-4830-B7B6-C76F09F72339}"/>
              </a:ext>
            </a:extLst>
          </p:cNvPr>
          <p:cNvSpPr txBox="1"/>
          <p:nvPr/>
        </p:nvSpPr>
        <p:spPr>
          <a:xfrm>
            <a:off x="6384032" y="1955887"/>
            <a:ext cx="4496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err="1"/>
              <a:t>createPlaceBlockage</a:t>
            </a:r>
            <a:r>
              <a:rPr kumimoji="1" lang="en-US" altLang="ja-JP" sz="800" dirty="0"/>
              <a:t> -type </a:t>
            </a:r>
            <a:r>
              <a:rPr kumimoji="1" lang="en-US" altLang="ja-JP" sz="800" dirty="0">
                <a:solidFill>
                  <a:srgbClr val="C00000"/>
                </a:solidFill>
              </a:rPr>
              <a:t>hard</a:t>
            </a:r>
            <a:r>
              <a:rPr kumimoji="1" lang="en-US" altLang="ja-JP" sz="800" dirty="0"/>
              <a:t> -name </a:t>
            </a:r>
            <a:r>
              <a:rPr kumimoji="1" lang="en-US" altLang="ja-JP" sz="800" dirty="0">
                <a:solidFill>
                  <a:srgbClr val="C00000"/>
                </a:solidFill>
              </a:rPr>
              <a:t>core48T%PD_SYSVCC_VSS%5V%woDNW </a:t>
            </a:r>
            <a:r>
              <a:rPr kumimoji="1" lang="en-US" altLang="ja-JP" sz="800" dirty="0"/>
              <a:t>-box { …}</a:t>
            </a:r>
          </a:p>
          <a:p>
            <a:r>
              <a:rPr kumimoji="1" lang="en-US" altLang="ja-JP" sz="800" dirty="0" err="1"/>
              <a:t>createPlaceBlockage</a:t>
            </a:r>
            <a:r>
              <a:rPr kumimoji="1" lang="en-US" altLang="ja-JP" sz="800" dirty="0"/>
              <a:t> -type </a:t>
            </a:r>
            <a:r>
              <a:rPr kumimoji="1" lang="en-US" altLang="ja-JP" sz="800" dirty="0">
                <a:solidFill>
                  <a:srgbClr val="C00000"/>
                </a:solidFill>
              </a:rPr>
              <a:t>hard</a:t>
            </a:r>
            <a:r>
              <a:rPr kumimoji="1" lang="en-US" altLang="ja-JP" sz="800" dirty="0"/>
              <a:t> -name </a:t>
            </a:r>
            <a:r>
              <a:rPr kumimoji="1" lang="en-US" altLang="ja-JP" sz="800" dirty="0">
                <a:solidFill>
                  <a:srgbClr val="C00000"/>
                </a:solidFill>
              </a:rPr>
              <a:t>core48T%PD_VCC_VSS%5V%woDNW </a:t>
            </a:r>
            <a:r>
              <a:rPr kumimoji="1" lang="en-US" altLang="ja-JP" sz="800" dirty="0"/>
              <a:t>-box { …}</a:t>
            </a:r>
          </a:p>
          <a:p>
            <a:r>
              <a:rPr kumimoji="1" lang="en-US" altLang="ja-JP" sz="800" dirty="0" err="1"/>
              <a:t>createPlaceBlockage</a:t>
            </a:r>
            <a:r>
              <a:rPr kumimoji="1" lang="en-US" altLang="ja-JP" sz="800" dirty="0"/>
              <a:t> -type </a:t>
            </a:r>
            <a:r>
              <a:rPr kumimoji="1" lang="en-US" altLang="ja-JP" sz="800" dirty="0">
                <a:solidFill>
                  <a:srgbClr val="C00000"/>
                </a:solidFill>
              </a:rPr>
              <a:t>hard</a:t>
            </a:r>
            <a:r>
              <a:rPr kumimoji="1" lang="en-US" altLang="ja-JP" sz="800" dirty="0"/>
              <a:t> -name </a:t>
            </a:r>
            <a:r>
              <a:rPr kumimoji="1" lang="en-US" altLang="ja-JP" sz="800" dirty="0">
                <a:solidFill>
                  <a:srgbClr val="C00000"/>
                </a:solidFill>
              </a:rPr>
              <a:t>core48T%PD_A1VCC_A1VSS%5V%wDNW </a:t>
            </a:r>
            <a:r>
              <a:rPr kumimoji="1" lang="en-US" altLang="ja-JP" sz="800" dirty="0"/>
              <a:t>-box { …}</a:t>
            </a:r>
          </a:p>
          <a:p>
            <a:r>
              <a:rPr kumimoji="1" lang="en-US" altLang="ja-JP" sz="800" dirty="0"/>
              <a:t>:</a:t>
            </a:r>
          </a:p>
          <a:p>
            <a:r>
              <a:rPr kumimoji="1" lang="en-US" altLang="ja-JP" sz="800" dirty="0"/>
              <a:t>:</a:t>
            </a:r>
          </a:p>
        </p:txBody>
      </p:sp>
      <p:sp>
        <p:nvSpPr>
          <p:cNvPr id="57" name="左中かっこ 56">
            <a:extLst>
              <a:ext uri="{FF2B5EF4-FFF2-40B4-BE49-F238E27FC236}">
                <a16:creationId xmlns:a16="http://schemas.microsoft.com/office/drawing/2014/main" id="{9B26ED49-6B5F-4E5A-9F8F-D13903C2F213}"/>
              </a:ext>
            </a:extLst>
          </p:cNvPr>
          <p:cNvSpPr/>
          <p:nvPr/>
        </p:nvSpPr>
        <p:spPr>
          <a:xfrm rot="16200000">
            <a:off x="7703983" y="2250536"/>
            <a:ext cx="82997" cy="4154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左中かっこ 57">
            <a:extLst>
              <a:ext uri="{FF2B5EF4-FFF2-40B4-BE49-F238E27FC236}">
                <a16:creationId xmlns:a16="http://schemas.microsoft.com/office/drawing/2014/main" id="{F707CAAD-AC4A-4F48-A721-1FC6C04097EC}"/>
              </a:ext>
            </a:extLst>
          </p:cNvPr>
          <p:cNvSpPr/>
          <p:nvPr/>
        </p:nvSpPr>
        <p:spPr>
          <a:xfrm rot="16200000">
            <a:off x="9074689" y="1347923"/>
            <a:ext cx="143290" cy="22522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1A44935-98C1-4BF3-8B65-A218A3C49A69}"/>
              </a:ext>
            </a:extLst>
          </p:cNvPr>
          <p:cNvSpPr txBox="1"/>
          <p:nvPr/>
        </p:nvSpPr>
        <p:spPr>
          <a:xfrm>
            <a:off x="7537733" y="25417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5AB4C75-D3EA-4D0D-9E4C-D7AF84F6DA0D}"/>
              </a:ext>
            </a:extLst>
          </p:cNvPr>
          <p:cNvSpPr txBox="1"/>
          <p:nvPr/>
        </p:nvSpPr>
        <p:spPr>
          <a:xfrm>
            <a:off x="8938585" y="2545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C0A3DD9-76E7-4825-9047-02EC4B1C46E0}"/>
              </a:ext>
            </a:extLst>
          </p:cNvPr>
          <p:cNvSpPr txBox="1"/>
          <p:nvPr/>
        </p:nvSpPr>
        <p:spPr>
          <a:xfrm>
            <a:off x="6509250" y="2908452"/>
            <a:ext cx="55178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①：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The blockage type for generating the </a:t>
            </a:r>
            <a:r>
              <a:rPr lang="en-US" altLang="ja-JP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core48T</a:t>
            </a:r>
          </a:p>
          <a:p>
            <a:r>
              <a:rPr lang="ja-JP" altLang="en-US" dirty="0">
                <a:solidFill>
                  <a:srgbClr val="000000"/>
                </a:solidFill>
                <a:latin typeface="Roboto" panose="02000000000000000000" pitchFamily="2" charset="0"/>
              </a:rPr>
              <a:t>　　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area is </a:t>
            </a:r>
            <a:r>
              <a:rPr lang="en-US" altLang="ja-JP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hard</a:t>
            </a:r>
            <a:endParaRPr kumimoji="1" lang="en-US" altLang="ja-JP" dirty="0">
              <a:solidFill>
                <a:srgbClr val="C00000"/>
              </a:solidFill>
            </a:endParaRPr>
          </a:p>
          <a:p>
            <a:r>
              <a:rPr kumimoji="1" lang="ja-JP" altLang="en-US" dirty="0"/>
              <a:t>②：</a:t>
            </a:r>
            <a:r>
              <a:rPr kumimoji="1" lang="en-US" altLang="ja-JP" dirty="0"/>
              <a:t>Naming rules are strictly defined. see the</a:t>
            </a:r>
          </a:p>
          <a:p>
            <a:r>
              <a:rPr kumimoji="1" lang="en-US" altLang="ja-JP" dirty="0"/>
              <a:t>       “Blockage Naming Rule for row Generation” </a:t>
            </a:r>
          </a:p>
          <a:p>
            <a:r>
              <a:rPr kumimoji="1" lang="en-US" altLang="ja-JP" dirty="0"/>
              <a:t>     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page for more information. </a:t>
            </a:r>
          </a:p>
          <a:p>
            <a:r>
              <a:rPr kumimoji="1" lang="ja-JP" altLang="en-US" dirty="0"/>
              <a:t>➂：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The coordinates are required to be aligned with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　　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core47T placement grid.</a:t>
            </a:r>
            <a:endParaRPr kumimoji="1" lang="ja-JP" altLang="en-US" dirty="0"/>
          </a:p>
        </p:txBody>
      </p:sp>
      <p:sp>
        <p:nvSpPr>
          <p:cNvPr id="66" name="平行四辺形 65">
            <a:extLst>
              <a:ext uri="{FF2B5EF4-FFF2-40B4-BE49-F238E27FC236}">
                <a16:creationId xmlns:a16="http://schemas.microsoft.com/office/drawing/2014/main" id="{BBB94949-3D0A-45FD-8C77-77CAAB14A736}"/>
              </a:ext>
            </a:extLst>
          </p:cNvPr>
          <p:cNvSpPr/>
          <p:nvPr/>
        </p:nvSpPr>
        <p:spPr>
          <a:xfrm>
            <a:off x="6587356" y="1383060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平行四辺形 66">
            <a:extLst>
              <a:ext uri="{FF2B5EF4-FFF2-40B4-BE49-F238E27FC236}">
                <a16:creationId xmlns:a16="http://schemas.microsoft.com/office/drawing/2014/main" id="{46B2DB02-1B5D-465E-A3B7-72C337A3380A}"/>
              </a:ext>
            </a:extLst>
          </p:cNvPr>
          <p:cNvSpPr/>
          <p:nvPr/>
        </p:nvSpPr>
        <p:spPr>
          <a:xfrm>
            <a:off x="8265823" y="1124744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平行四辺形 67">
            <a:extLst>
              <a:ext uri="{FF2B5EF4-FFF2-40B4-BE49-F238E27FC236}">
                <a16:creationId xmlns:a16="http://schemas.microsoft.com/office/drawing/2014/main" id="{658BCF04-E56F-40E0-931B-CDE412779BBC}"/>
              </a:ext>
            </a:extLst>
          </p:cNvPr>
          <p:cNvSpPr/>
          <p:nvPr/>
        </p:nvSpPr>
        <p:spPr>
          <a:xfrm>
            <a:off x="4450636" y="5408855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平行四辺形 79">
            <a:extLst>
              <a:ext uri="{FF2B5EF4-FFF2-40B4-BE49-F238E27FC236}">
                <a16:creationId xmlns:a16="http://schemas.microsoft.com/office/drawing/2014/main" id="{0C01E412-8AD7-4C62-9249-F7B7DB288DC5}"/>
              </a:ext>
            </a:extLst>
          </p:cNvPr>
          <p:cNvSpPr/>
          <p:nvPr/>
        </p:nvSpPr>
        <p:spPr>
          <a:xfrm>
            <a:off x="6129103" y="5150539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F42E3A8-C1CC-4A64-985F-B83107DC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Make Blockage shape for create </a:t>
            </a:r>
            <a:r>
              <a:rPr kumimoji="1" lang="en-US" altLang="ja-JP" dirty="0">
                <a:solidFill>
                  <a:srgbClr val="C00000"/>
                </a:solidFill>
              </a:rPr>
              <a:t>core48T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0BE277E-5942-4448-A2CF-0B8EF1FE03A9}"/>
              </a:ext>
            </a:extLst>
          </p:cNvPr>
          <p:cNvSpPr txBox="1"/>
          <p:nvPr/>
        </p:nvSpPr>
        <p:spPr>
          <a:xfrm>
            <a:off x="8253101" y="1631472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There are naming rules for blockage.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CCDC137A-F210-4FE4-81A7-32AA0A950655}"/>
              </a:ext>
            </a:extLst>
          </p:cNvPr>
          <p:cNvSpPr/>
          <p:nvPr/>
        </p:nvSpPr>
        <p:spPr>
          <a:xfrm>
            <a:off x="3044513" y="4220191"/>
            <a:ext cx="5517857" cy="1201805"/>
          </a:xfrm>
          <a:prstGeom prst="arc">
            <a:avLst>
              <a:gd name="adj1" fmla="val 10769584"/>
              <a:gd name="adj2" fmla="val 16778078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左中かっこ 36">
            <a:extLst>
              <a:ext uri="{FF2B5EF4-FFF2-40B4-BE49-F238E27FC236}">
                <a16:creationId xmlns:a16="http://schemas.microsoft.com/office/drawing/2014/main" id="{768F0B3D-CFF2-4D1E-AC59-FE9F3B07BD66}"/>
              </a:ext>
            </a:extLst>
          </p:cNvPr>
          <p:cNvSpPr/>
          <p:nvPr/>
        </p:nvSpPr>
        <p:spPr>
          <a:xfrm rot="16200000">
            <a:off x="10798755" y="2254638"/>
            <a:ext cx="82997" cy="4154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D356A36-91CF-448A-8C00-F25EDF33DF19}"/>
              </a:ext>
            </a:extLst>
          </p:cNvPr>
          <p:cNvSpPr txBox="1"/>
          <p:nvPr/>
        </p:nvSpPr>
        <p:spPr>
          <a:xfrm>
            <a:off x="10635502" y="2541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A29A1D-53C4-4566-A369-05DDA7B0956C}"/>
              </a:ext>
            </a:extLst>
          </p:cNvPr>
          <p:cNvSpPr txBox="1"/>
          <p:nvPr/>
        </p:nvSpPr>
        <p:spPr>
          <a:xfrm>
            <a:off x="369771" y="3906381"/>
            <a:ext cx="460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Point: To</a:t>
            </a:r>
            <a:r>
              <a:rPr kumimoji="1" lang="ja-JP" altLang="en-US" dirty="0"/>
              <a:t> </a:t>
            </a:r>
            <a:r>
              <a:rPr kumimoji="1" lang="en-US" altLang="ja-JP" dirty="0"/>
              <a:t>make</a:t>
            </a:r>
            <a:r>
              <a:rPr kumimoji="1" lang="ja-JP" altLang="en-US" dirty="0"/>
              <a:t> </a:t>
            </a:r>
            <a:r>
              <a:rPr kumimoji="1" lang="en-US" altLang="ja-JP" dirty="0"/>
              <a:t>core</a:t>
            </a:r>
            <a:r>
              <a:rPr kumimoji="1" lang="ja-JP" altLang="en-US" dirty="0"/>
              <a:t> </a:t>
            </a:r>
            <a:r>
              <a:rPr kumimoji="1" lang="en-US" altLang="ja-JP" dirty="0"/>
              <a:t>48T,</a:t>
            </a:r>
            <a:r>
              <a:rPr kumimoji="1" lang="ja-JP" altLang="en-US" dirty="0"/>
              <a:t> </a:t>
            </a:r>
            <a:r>
              <a:rPr kumimoji="1" lang="en-US" altLang="ja-JP" dirty="0"/>
              <a:t>set</a:t>
            </a:r>
            <a:r>
              <a:rPr kumimoji="1" lang="ja-JP" altLang="en-US" dirty="0"/>
              <a:t> </a:t>
            </a:r>
            <a:r>
              <a:rPr kumimoji="1" lang="en-US" altLang="ja-JP" dirty="0"/>
              <a:t>type</a:t>
            </a:r>
            <a:r>
              <a:rPr kumimoji="1" lang="ja-JP" altLang="en-US" dirty="0"/>
              <a:t> </a:t>
            </a:r>
            <a:r>
              <a:rPr kumimoji="1" lang="en-US" altLang="ja-JP" dirty="0"/>
              <a:t>to</a:t>
            </a:r>
            <a:r>
              <a:rPr kumimoji="1" lang="ja-JP" altLang="en-US" dirty="0"/>
              <a:t> </a:t>
            </a:r>
            <a:r>
              <a:rPr kumimoji="1" lang="en-US" altLang="ja-JP" dirty="0"/>
              <a:t>hard.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4CF567-6DA1-4949-A68C-286C83FBBC5D}"/>
              </a:ext>
            </a:extLst>
          </p:cNvPr>
          <p:cNvSpPr txBox="1"/>
          <p:nvPr/>
        </p:nvSpPr>
        <p:spPr>
          <a:xfrm>
            <a:off x="7119957" y="10983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blockage shape</a:t>
            </a:r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353E71D-23E2-4BC2-BB45-AB537CF8EB71}"/>
              </a:ext>
            </a:extLst>
          </p:cNvPr>
          <p:cNvSpPr/>
          <p:nvPr/>
        </p:nvSpPr>
        <p:spPr>
          <a:xfrm>
            <a:off x="10560496" y="331857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Set Blockage for Non default Row 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740378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平行四辺形 51">
            <a:extLst>
              <a:ext uri="{FF2B5EF4-FFF2-40B4-BE49-F238E27FC236}">
                <a16:creationId xmlns:a16="http://schemas.microsoft.com/office/drawing/2014/main" id="{D3F10D3D-3EBF-4934-8041-C858188FBF7A}"/>
              </a:ext>
            </a:extLst>
          </p:cNvPr>
          <p:cNvSpPr/>
          <p:nvPr/>
        </p:nvSpPr>
        <p:spPr>
          <a:xfrm>
            <a:off x="4007768" y="5098931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平行四辺形 68">
            <a:extLst>
              <a:ext uri="{FF2B5EF4-FFF2-40B4-BE49-F238E27FC236}">
                <a16:creationId xmlns:a16="http://schemas.microsoft.com/office/drawing/2014/main" id="{C860693D-9AB9-442D-BAD1-F3B352D2A879}"/>
              </a:ext>
            </a:extLst>
          </p:cNvPr>
          <p:cNvSpPr/>
          <p:nvPr/>
        </p:nvSpPr>
        <p:spPr>
          <a:xfrm>
            <a:off x="4771288" y="5242947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平行四辺形 69">
            <a:extLst>
              <a:ext uri="{FF2B5EF4-FFF2-40B4-BE49-F238E27FC236}">
                <a16:creationId xmlns:a16="http://schemas.microsoft.com/office/drawing/2014/main" id="{2580E095-A171-4857-846F-423F3D3BF4AD}"/>
              </a:ext>
            </a:extLst>
          </p:cNvPr>
          <p:cNvSpPr/>
          <p:nvPr/>
        </p:nvSpPr>
        <p:spPr>
          <a:xfrm>
            <a:off x="4976144" y="5170939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平行四辺形 70">
            <a:extLst>
              <a:ext uri="{FF2B5EF4-FFF2-40B4-BE49-F238E27FC236}">
                <a16:creationId xmlns:a16="http://schemas.microsoft.com/office/drawing/2014/main" id="{1918F737-0D56-487B-8B4B-6D6AF56B996B}"/>
              </a:ext>
            </a:extLst>
          </p:cNvPr>
          <p:cNvSpPr/>
          <p:nvPr/>
        </p:nvSpPr>
        <p:spPr>
          <a:xfrm>
            <a:off x="5067704" y="5623947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平行四辺形 71">
            <a:extLst>
              <a:ext uri="{FF2B5EF4-FFF2-40B4-BE49-F238E27FC236}">
                <a16:creationId xmlns:a16="http://schemas.microsoft.com/office/drawing/2014/main" id="{F62EB31D-3FCE-4C1B-8BCF-53C95CFBCB74}"/>
              </a:ext>
            </a:extLst>
          </p:cNvPr>
          <p:cNvSpPr/>
          <p:nvPr/>
        </p:nvSpPr>
        <p:spPr>
          <a:xfrm>
            <a:off x="6104384" y="5176808"/>
            <a:ext cx="899152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平行四辺形 72">
            <a:extLst>
              <a:ext uri="{FF2B5EF4-FFF2-40B4-BE49-F238E27FC236}">
                <a16:creationId xmlns:a16="http://schemas.microsoft.com/office/drawing/2014/main" id="{643A7A6F-8407-4082-90B1-98EF9885C79A}"/>
              </a:ext>
            </a:extLst>
          </p:cNvPr>
          <p:cNvSpPr/>
          <p:nvPr/>
        </p:nvSpPr>
        <p:spPr>
          <a:xfrm>
            <a:off x="5635383" y="5163461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平行四辺形 116">
            <a:extLst>
              <a:ext uri="{FF2B5EF4-FFF2-40B4-BE49-F238E27FC236}">
                <a16:creationId xmlns:a16="http://schemas.microsoft.com/office/drawing/2014/main" id="{0C67A431-69FA-41D2-8928-A0F1BBC83E2B}"/>
              </a:ext>
            </a:extLst>
          </p:cNvPr>
          <p:cNvSpPr/>
          <p:nvPr/>
        </p:nvSpPr>
        <p:spPr>
          <a:xfrm>
            <a:off x="6155309" y="1052736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矢印: 右 144">
            <a:extLst>
              <a:ext uri="{FF2B5EF4-FFF2-40B4-BE49-F238E27FC236}">
                <a16:creationId xmlns:a16="http://schemas.microsoft.com/office/drawing/2014/main" id="{03D540A4-60E8-451F-B12E-A952BA0F386A}"/>
              </a:ext>
            </a:extLst>
          </p:cNvPr>
          <p:cNvSpPr/>
          <p:nvPr/>
        </p:nvSpPr>
        <p:spPr>
          <a:xfrm>
            <a:off x="3599661" y="5395718"/>
            <a:ext cx="288032" cy="187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8A77FB8-A828-4916-AF70-D73FC7389261}"/>
              </a:ext>
            </a:extLst>
          </p:cNvPr>
          <p:cNvSpPr txBox="1"/>
          <p:nvPr/>
        </p:nvSpPr>
        <p:spPr>
          <a:xfrm>
            <a:off x="211883" y="1618899"/>
            <a:ext cx="57760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a Placement Blockage for create core79TD row.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blockage shapes expresses where you want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to make the core79TDT.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Core79TD row, voltage area creation, and  Guard Ring</a:t>
            </a:r>
          </a:p>
          <a:p>
            <a:r>
              <a:rPr kumimoji="1" lang="en-US" altLang="ja-JP" dirty="0"/>
              <a:t>Cell place are automatically generate based on this</a:t>
            </a:r>
          </a:p>
          <a:p>
            <a:r>
              <a:rPr kumimoji="1" lang="en-US" altLang="ja-JP" dirty="0"/>
              <a:t>Created placement blockage attribute.</a:t>
            </a:r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47CFB24-5CF7-4830-B7B6-C76F09F72339}"/>
              </a:ext>
            </a:extLst>
          </p:cNvPr>
          <p:cNvSpPr txBox="1"/>
          <p:nvPr/>
        </p:nvSpPr>
        <p:spPr>
          <a:xfrm>
            <a:off x="6384032" y="1955887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err="1"/>
              <a:t>createPlaceBlockage</a:t>
            </a:r>
            <a:r>
              <a:rPr kumimoji="1" lang="en-US" altLang="ja-JP" sz="800" dirty="0"/>
              <a:t> -type </a:t>
            </a:r>
            <a:r>
              <a:rPr kumimoji="1" lang="en-US" altLang="ja-JP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soft</a:t>
            </a:r>
            <a:r>
              <a:rPr kumimoji="1" lang="en-US" altLang="ja-JP" sz="800" dirty="0"/>
              <a:t> -name </a:t>
            </a:r>
            <a:r>
              <a:rPr kumimoji="1" lang="en-US" altLang="ja-JP" sz="800" dirty="0">
                <a:solidFill>
                  <a:srgbClr val="FF0000"/>
                </a:solidFill>
              </a:rPr>
              <a:t>core79TD%PD_AWOVDD_VSS%E0VCC%VSS%1V%woDNW </a:t>
            </a:r>
            <a:r>
              <a:rPr kumimoji="1" lang="en-US" altLang="ja-JP" sz="800" dirty="0"/>
              <a:t>-box { …}</a:t>
            </a:r>
          </a:p>
          <a:p>
            <a:r>
              <a:rPr kumimoji="1" lang="en-US" altLang="ja-JP" sz="800" dirty="0" err="1"/>
              <a:t>createPlaceBlockage</a:t>
            </a:r>
            <a:r>
              <a:rPr kumimoji="1" lang="en-US" altLang="ja-JP" sz="800" dirty="0"/>
              <a:t> -type </a:t>
            </a:r>
            <a:r>
              <a:rPr kumimoji="1" lang="en-US" altLang="ja-JP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soft</a:t>
            </a:r>
            <a:r>
              <a:rPr kumimoji="1" lang="en-US" altLang="ja-JP" sz="800" dirty="0"/>
              <a:t> -name </a:t>
            </a:r>
            <a:r>
              <a:rPr kumimoji="1" lang="en-US" altLang="ja-JP" sz="800" dirty="0">
                <a:solidFill>
                  <a:srgbClr val="FF0000"/>
                </a:solidFill>
              </a:rPr>
              <a:t>core79TD%PD_PLLVDD_PLLVSS%AWOVDD%VSS%1V%woDNW </a:t>
            </a:r>
            <a:r>
              <a:rPr kumimoji="1" lang="en-US" altLang="ja-JP" sz="800" dirty="0"/>
              <a:t>-box { …}</a:t>
            </a:r>
          </a:p>
          <a:p>
            <a:r>
              <a:rPr kumimoji="1" lang="en-US" altLang="ja-JP" sz="800" dirty="0" err="1"/>
              <a:t>createPlaceBlockage</a:t>
            </a:r>
            <a:r>
              <a:rPr kumimoji="1" lang="en-US" altLang="ja-JP" sz="800" dirty="0"/>
              <a:t> -type </a:t>
            </a:r>
            <a:r>
              <a:rPr kumimoji="1" lang="en-US" altLang="ja-JP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soft</a:t>
            </a:r>
            <a:r>
              <a:rPr kumimoji="1" lang="en-US" altLang="ja-JP" sz="800" dirty="0"/>
              <a:t> -name </a:t>
            </a:r>
            <a:r>
              <a:rPr kumimoji="1" lang="en-US" altLang="ja-JP" sz="800" dirty="0">
                <a:solidFill>
                  <a:srgbClr val="FF0000"/>
                </a:solidFill>
              </a:rPr>
              <a:t>core79TD%PD_ISOVDD_VSS%A1VCC%A1VSS%1V%woDNW </a:t>
            </a:r>
            <a:r>
              <a:rPr kumimoji="1" lang="en-US" altLang="ja-JP" sz="800" dirty="0"/>
              <a:t>-box { …}</a:t>
            </a:r>
          </a:p>
          <a:p>
            <a:r>
              <a:rPr kumimoji="1" lang="en-US" altLang="ja-JP" sz="800" dirty="0"/>
              <a:t>:</a:t>
            </a:r>
          </a:p>
          <a:p>
            <a:r>
              <a:rPr kumimoji="1" lang="en-US" altLang="ja-JP" sz="800" dirty="0"/>
              <a:t>:</a:t>
            </a:r>
          </a:p>
        </p:txBody>
      </p:sp>
      <p:sp>
        <p:nvSpPr>
          <p:cNvPr id="57" name="左中かっこ 56">
            <a:extLst>
              <a:ext uri="{FF2B5EF4-FFF2-40B4-BE49-F238E27FC236}">
                <a16:creationId xmlns:a16="http://schemas.microsoft.com/office/drawing/2014/main" id="{9B26ED49-6B5F-4E5A-9F8F-D13903C2F213}"/>
              </a:ext>
            </a:extLst>
          </p:cNvPr>
          <p:cNvSpPr/>
          <p:nvPr/>
        </p:nvSpPr>
        <p:spPr>
          <a:xfrm rot="16200000">
            <a:off x="7703983" y="2250536"/>
            <a:ext cx="82997" cy="4154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左中かっこ 57">
            <a:extLst>
              <a:ext uri="{FF2B5EF4-FFF2-40B4-BE49-F238E27FC236}">
                <a16:creationId xmlns:a16="http://schemas.microsoft.com/office/drawing/2014/main" id="{F707CAAD-AC4A-4F48-A721-1FC6C04097EC}"/>
              </a:ext>
            </a:extLst>
          </p:cNvPr>
          <p:cNvSpPr/>
          <p:nvPr/>
        </p:nvSpPr>
        <p:spPr>
          <a:xfrm rot="16200000">
            <a:off x="9074689" y="1347923"/>
            <a:ext cx="143290" cy="22522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1A44935-98C1-4BF3-8B65-A218A3C49A69}"/>
              </a:ext>
            </a:extLst>
          </p:cNvPr>
          <p:cNvSpPr txBox="1"/>
          <p:nvPr/>
        </p:nvSpPr>
        <p:spPr>
          <a:xfrm>
            <a:off x="7537733" y="25417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5AB4C75-D3EA-4D0D-9E4C-D7AF84F6DA0D}"/>
              </a:ext>
            </a:extLst>
          </p:cNvPr>
          <p:cNvSpPr txBox="1"/>
          <p:nvPr/>
        </p:nvSpPr>
        <p:spPr>
          <a:xfrm>
            <a:off x="8919738" y="25438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C0A3DD9-76E7-4825-9047-02EC4B1C46E0}"/>
              </a:ext>
            </a:extLst>
          </p:cNvPr>
          <p:cNvSpPr txBox="1"/>
          <p:nvPr/>
        </p:nvSpPr>
        <p:spPr>
          <a:xfrm>
            <a:off x="6509250" y="2908452"/>
            <a:ext cx="55178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①：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The blockage type for generating the </a:t>
            </a:r>
            <a:r>
              <a:rPr lang="en-US" altLang="ja-JP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core79TD</a:t>
            </a:r>
          </a:p>
          <a:p>
            <a:r>
              <a:rPr lang="ja-JP" altLang="en-US" dirty="0">
                <a:solidFill>
                  <a:srgbClr val="000000"/>
                </a:solidFill>
                <a:latin typeface="Roboto" panose="02000000000000000000" pitchFamily="2" charset="0"/>
              </a:rPr>
              <a:t>　　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area is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</a:rPr>
              <a:t>soft</a:t>
            </a:r>
            <a:endParaRPr kumimoji="1" lang="en-US" altLang="ja-JP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kumimoji="1" lang="ja-JP" altLang="en-US" dirty="0"/>
              <a:t>②：</a:t>
            </a:r>
            <a:r>
              <a:rPr kumimoji="1" lang="en-US" altLang="ja-JP" dirty="0"/>
              <a:t>Naming rules are strictly defined. see the</a:t>
            </a:r>
          </a:p>
          <a:p>
            <a:r>
              <a:rPr kumimoji="1" lang="en-US" altLang="ja-JP" dirty="0"/>
              <a:t>       “Blockage Naming Rule for row Generation” </a:t>
            </a:r>
          </a:p>
          <a:p>
            <a:r>
              <a:rPr kumimoji="1" lang="en-US" altLang="ja-JP" dirty="0"/>
              <a:t>      page for more information. </a:t>
            </a:r>
          </a:p>
          <a:p>
            <a:r>
              <a:rPr kumimoji="1" lang="ja-JP" altLang="en-US" dirty="0"/>
              <a:t>➂：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The coordinates are required to be aligned with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　　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core79TD placement grid.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8" name="平行四辺形 37">
            <a:extLst>
              <a:ext uri="{FF2B5EF4-FFF2-40B4-BE49-F238E27FC236}">
                <a16:creationId xmlns:a16="http://schemas.microsoft.com/office/drawing/2014/main" id="{517264A8-4E87-4DD3-BAD4-ED801094AD83}"/>
              </a:ext>
            </a:extLst>
          </p:cNvPr>
          <p:cNvSpPr/>
          <p:nvPr/>
        </p:nvSpPr>
        <p:spPr>
          <a:xfrm>
            <a:off x="7788408" y="1116041"/>
            <a:ext cx="324984" cy="45719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平行四辺形 38">
            <a:extLst>
              <a:ext uri="{FF2B5EF4-FFF2-40B4-BE49-F238E27FC236}">
                <a16:creationId xmlns:a16="http://schemas.microsoft.com/office/drawing/2014/main" id="{5441EAC2-B139-4CB9-B441-E70EA0DEB7A6}"/>
              </a:ext>
            </a:extLst>
          </p:cNvPr>
          <p:cNvSpPr/>
          <p:nvPr/>
        </p:nvSpPr>
        <p:spPr>
          <a:xfrm>
            <a:off x="6384032" y="1597717"/>
            <a:ext cx="448816" cy="1143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平行四辺形 39">
            <a:extLst>
              <a:ext uri="{FF2B5EF4-FFF2-40B4-BE49-F238E27FC236}">
                <a16:creationId xmlns:a16="http://schemas.microsoft.com/office/drawing/2014/main" id="{3877E311-532F-40E0-8398-00DA264AB0B0}"/>
              </a:ext>
            </a:extLst>
          </p:cNvPr>
          <p:cNvSpPr/>
          <p:nvPr/>
        </p:nvSpPr>
        <p:spPr>
          <a:xfrm>
            <a:off x="5636403" y="5179647"/>
            <a:ext cx="324984" cy="45719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平行四辺形 40">
            <a:extLst>
              <a:ext uri="{FF2B5EF4-FFF2-40B4-BE49-F238E27FC236}">
                <a16:creationId xmlns:a16="http://schemas.microsoft.com/office/drawing/2014/main" id="{0504768F-5934-403A-A69C-CCED677D49A5}"/>
              </a:ext>
            </a:extLst>
          </p:cNvPr>
          <p:cNvSpPr/>
          <p:nvPr/>
        </p:nvSpPr>
        <p:spPr>
          <a:xfrm>
            <a:off x="4232027" y="5661323"/>
            <a:ext cx="448816" cy="1143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52140DB-F203-48BC-AB6F-9748C526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Make Blockage shape for create </a:t>
            </a:r>
            <a:r>
              <a:rPr kumimoji="1"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core79TD</a:t>
            </a:r>
            <a:endParaRPr lang="ja-JP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52539E8-6116-4D13-8C8E-2F995B7F655F}"/>
              </a:ext>
            </a:extLst>
          </p:cNvPr>
          <p:cNvSpPr txBox="1"/>
          <p:nvPr/>
        </p:nvSpPr>
        <p:spPr>
          <a:xfrm>
            <a:off x="8253101" y="1631472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There are naming rules for blockage.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A2ABBF30-C04C-4A0C-A5F7-BA9600625B9C}"/>
              </a:ext>
            </a:extLst>
          </p:cNvPr>
          <p:cNvSpPr/>
          <p:nvPr/>
        </p:nvSpPr>
        <p:spPr>
          <a:xfrm>
            <a:off x="5990153" y="980727"/>
            <a:ext cx="6154518" cy="399474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3B219C20-82DE-4D02-AFDC-2C28997DBDD7}"/>
              </a:ext>
            </a:extLst>
          </p:cNvPr>
          <p:cNvSpPr/>
          <p:nvPr/>
        </p:nvSpPr>
        <p:spPr>
          <a:xfrm>
            <a:off x="3044513" y="4220191"/>
            <a:ext cx="5517857" cy="1201805"/>
          </a:xfrm>
          <a:prstGeom prst="arc">
            <a:avLst>
              <a:gd name="adj1" fmla="val 10769584"/>
              <a:gd name="adj2" fmla="val 16778078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左中かっこ 35">
            <a:extLst>
              <a:ext uri="{FF2B5EF4-FFF2-40B4-BE49-F238E27FC236}">
                <a16:creationId xmlns:a16="http://schemas.microsoft.com/office/drawing/2014/main" id="{B6528FC9-8461-434F-8821-115C03D562CA}"/>
              </a:ext>
            </a:extLst>
          </p:cNvPr>
          <p:cNvSpPr/>
          <p:nvPr/>
        </p:nvSpPr>
        <p:spPr>
          <a:xfrm rot="16200000">
            <a:off x="11532387" y="2254638"/>
            <a:ext cx="82997" cy="4154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02536E2-6156-4D73-9329-CAEB817F410B}"/>
              </a:ext>
            </a:extLst>
          </p:cNvPr>
          <p:cNvSpPr txBox="1"/>
          <p:nvPr/>
        </p:nvSpPr>
        <p:spPr>
          <a:xfrm>
            <a:off x="11369134" y="2541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➂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18C41A8-88B5-4E40-BA39-74166BB8640C}"/>
              </a:ext>
            </a:extLst>
          </p:cNvPr>
          <p:cNvSpPr txBox="1"/>
          <p:nvPr/>
        </p:nvSpPr>
        <p:spPr>
          <a:xfrm>
            <a:off x="369771" y="3906381"/>
            <a:ext cx="460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Point: To</a:t>
            </a:r>
            <a:r>
              <a:rPr kumimoji="1" lang="ja-JP" altLang="en-US" dirty="0"/>
              <a:t> </a:t>
            </a:r>
            <a:r>
              <a:rPr kumimoji="1" lang="en-US" altLang="ja-JP" dirty="0"/>
              <a:t>make</a:t>
            </a:r>
            <a:r>
              <a:rPr kumimoji="1" lang="ja-JP" altLang="en-US" dirty="0"/>
              <a:t> </a:t>
            </a:r>
            <a:r>
              <a:rPr kumimoji="1" lang="en-US" altLang="ja-JP" dirty="0"/>
              <a:t>core</a:t>
            </a:r>
            <a:r>
              <a:rPr kumimoji="1" lang="ja-JP" altLang="en-US" dirty="0"/>
              <a:t> </a:t>
            </a:r>
            <a:r>
              <a:rPr kumimoji="1" lang="en-US" altLang="ja-JP" dirty="0"/>
              <a:t>79TD,</a:t>
            </a:r>
            <a:r>
              <a:rPr kumimoji="1" lang="ja-JP" altLang="en-US" dirty="0"/>
              <a:t> </a:t>
            </a:r>
            <a:r>
              <a:rPr kumimoji="1" lang="en-US" altLang="ja-JP" dirty="0"/>
              <a:t>set</a:t>
            </a:r>
            <a:r>
              <a:rPr kumimoji="1" lang="ja-JP" altLang="en-US" dirty="0"/>
              <a:t> </a:t>
            </a:r>
            <a:r>
              <a:rPr kumimoji="1" lang="en-US" altLang="ja-JP" dirty="0"/>
              <a:t>type</a:t>
            </a:r>
            <a:r>
              <a:rPr kumimoji="1" lang="ja-JP" altLang="en-US" dirty="0"/>
              <a:t> </a:t>
            </a:r>
            <a:r>
              <a:rPr kumimoji="1" lang="en-US" altLang="ja-JP" dirty="0"/>
              <a:t>to</a:t>
            </a:r>
            <a:r>
              <a:rPr kumimoji="1" lang="ja-JP" altLang="en-US" dirty="0"/>
              <a:t> </a:t>
            </a:r>
            <a:r>
              <a:rPr kumimoji="1" lang="en-US" altLang="ja-JP" dirty="0"/>
              <a:t>soft. 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A254C2F-CFEC-4637-AD5B-6440B1115827}"/>
              </a:ext>
            </a:extLst>
          </p:cNvPr>
          <p:cNvSpPr txBox="1"/>
          <p:nvPr/>
        </p:nvSpPr>
        <p:spPr>
          <a:xfrm>
            <a:off x="4179045" y="5928183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Add core79TD rows </a:t>
            </a:r>
            <a:endParaRPr kumimoji="1" lang="ja-JP" altLang="en-US" dirty="0"/>
          </a:p>
        </p:txBody>
      </p:sp>
      <p:sp>
        <p:nvSpPr>
          <p:cNvPr id="45" name="平行四辺形 44">
            <a:extLst>
              <a:ext uri="{FF2B5EF4-FFF2-40B4-BE49-F238E27FC236}">
                <a16:creationId xmlns:a16="http://schemas.microsoft.com/office/drawing/2014/main" id="{66523A56-1089-4C6E-8CA7-E761A025DF5D}"/>
              </a:ext>
            </a:extLst>
          </p:cNvPr>
          <p:cNvSpPr/>
          <p:nvPr/>
        </p:nvSpPr>
        <p:spPr>
          <a:xfrm>
            <a:off x="263352" y="5085184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平行四辺形 50">
            <a:extLst>
              <a:ext uri="{FF2B5EF4-FFF2-40B4-BE49-F238E27FC236}">
                <a16:creationId xmlns:a16="http://schemas.microsoft.com/office/drawing/2014/main" id="{894E0E84-8B72-4EB1-9BB9-588E98C0F98E}"/>
              </a:ext>
            </a:extLst>
          </p:cNvPr>
          <p:cNvSpPr/>
          <p:nvPr/>
        </p:nvSpPr>
        <p:spPr>
          <a:xfrm>
            <a:off x="1026872" y="5229200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平行四辺形 52">
            <a:extLst>
              <a:ext uri="{FF2B5EF4-FFF2-40B4-BE49-F238E27FC236}">
                <a16:creationId xmlns:a16="http://schemas.microsoft.com/office/drawing/2014/main" id="{4DD47499-50BC-41A2-AC0C-1A5FA33918F1}"/>
              </a:ext>
            </a:extLst>
          </p:cNvPr>
          <p:cNvSpPr/>
          <p:nvPr/>
        </p:nvSpPr>
        <p:spPr>
          <a:xfrm>
            <a:off x="1231728" y="5157192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平行四辺形 53">
            <a:extLst>
              <a:ext uri="{FF2B5EF4-FFF2-40B4-BE49-F238E27FC236}">
                <a16:creationId xmlns:a16="http://schemas.microsoft.com/office/drawing/2014/main" id="{155B8676-464B-46D0-B774-3AFF420C0D40}"/>
              </a:ext>
            </a:extLst>
          </p:cNvPr>
          <p:cNvSpPr/>
          <p:nvPr/>
        </p:nvSpPr>
        <p:spPr>
          <a:xfrm>
            <a:off x="1323288" y="5610200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平行四辺形 55">
            <a:extLst>
              <a:ext uri="{FF2B5EF4-FFF2-40B4-BE49-F238E27FC236}">
                <a16:creationId xmlns:a16="http://schemas.microsoft.com/office/drawing/2014/main" id="{A601DC51-7311-40D3-BA3A-708CA4EE0CF3}"/>
              </a:ext>
            </a:extLst>
          </p:cNvPr>
          <p:cNvSpPr/>
          <p:nvPr/>
        </p:nvSpPr>
        <p:spPr>
          <a:xfrm>
            <a:off x="2359968" y="5163061"/>
            <a:ext cx="899152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平行四辺形 61">
            <a:extLst>
              <a:ext uri="{FF2B5EF4-FFF2-40B4-BE49-F238E27FC236}">
                <a16:creationId xmlns:a16="http://schemas.microsoft.com/office/drawing/2014/main" id="{A837F1A0-1F7B-4331-92A8-01E96A17218E}"/>
              </a:ext>
            </a:extLst>
          </p:cNvPr>
          <p:cNvSpPr/>
          <p:nvPr/>
        </p:nvSpPr>
        <p:spPr>
          <a:xfrm>
            <a:off x="1890967" y="5149714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平行四辺形 62">
            <a:extLst>
              <a:ext uri="{FF2B5EF4-FFF2-40B4-BE49-F238E27FC236}">
                <a16:creationId xmlns:a16="http://schemas.microsoft.com/office/drawing/2014/main" id="{76F8C8B4-E42D-46F4-B4EB-66AB6BE5E1B2}"/>
              </a:ext>
            </a:extLst>
          </p:cNvPr>
          <p:cNvSpPr/>
          <p:nvPr/>
        </p:nvSpPr>
        <p:spPr>
          <a:xfrm>
            <a:off x="706220" y="5408855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平行四辺形 63">
            <a:extLst>
              <a:ext uri="{FF2B5EF4-FFF2-40B4-BE49-F238E27FC236}">
                <a16:creationId xmlns:a16="http://schemas.microsoft.com/office/drawing/2014/main" id="{EADC7A1E-E9C8-421B-917C-BE6862476A9C}"/>
              </a:ext>
            </a:extLst>
          </p:cNvPr>
          <p:cNvSpPr/>
          <p:nvPr/>
        </p:nvSpPr>
        <p:spPr>
          <a:xfrm>
            <a:off x="2384687" y="5150539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平行四辺形 64">
            <a:extLst>
              <a:ext uri="{FF2B5EF4-FFF2-40B4-BE49-F238E27FC236}">
                <a16:creationId xmlns:a16="http://schemas.microsoft.com/office/drawing/2014/main" id="{0E0F47E6-28FC-4715-A110-F63D3C111144}"/>
              </a:ext>
            </a:extLst>
          </p:cNvPr>
          <p:cNvSpPr/>
          <p:nvPr/>
        </p:nvSpPr>
        <p:spPr>
          <a:xfrm>
            <a:off x="4452589" y="5415508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平行四辺形 65">
            <a:extLst>
              <a:ext uri="{FF2B5EF4-FFF2-40B4-BE49-F238E27FC236}">
                <a16:creationId xmlns:a16="http://schemas.microsoft.com/office/drawing/2014/main" id="{5456D243-FA6E-45B3-9590-9581C1AAC47D}"/>
              </a:ext>
            </a:extLst>
          </p:cNvPr>
          <p:cNvSpPr/>
          <p:nvPr/>
        </p:nvSpPr>
        <p:spPr>
          <a:xfrm>
            <a:off x="6131056" y="5157192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AB134B4-6E16-4E19-A32C-6B2D42FB67BB}"/>
              </a:ext>
            </a:extLst>
          </p:cNvPr>
          <p:cNvSpPr txBox="1"/>
          <p:nvPr/>
        </p:nvSpPr>
        <p:spPr>
          <a:xfrm>
            <a:off x="7119957" y="10983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blockage shape</a:t>
            </a:r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2E8D700-2B8F-4E30-8400-585EE5BBA736}"/>
              </a:ext>
            </a:extLst>
          </p:cNvPr>
          <p:cNvSpPr/>
          <p:nvPr/>
        </p:nvSpPr>
        <p:spPr>
          <a:xfrm>
            <a:off x="10560496" y="331857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Set Blockage for Non default Row 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72608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平行四辺形 51">
            <a:extLst>
              <a:ext uri="{FF2B5EF4-FFF2-40B4-BE49-F238E27FC236}">
                <a16:creationId xmlns:a16="http://schemas.microsoft.com/office/drawing/2014/main" id="{D3F10D3D-3EBF-4934-8041-C858188FBF7A}"/>
              </a:ext>
            </a:extLst>
          </p:cNvPr>
          <p:cNvSpPr/>
          <p:nvPr/>
        </p:nvSpPr>
        <p:spPr>
          <a:xfrm>
            <a:off x="4007768" y="5085184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平行四辺形 68">
            <a:extLst>
              <a:ext uri="{FF2B5EF4-FFF2-40B4-BE49-F238E27FC236}">
                <a16:creationId xmlns:a16="http://schemas.microsoft.com/office/drawing/2014/main" id="{C860693D-9AB9-442D-BAD1-F3B352D2A879}"/>
              </a:ext>
            </a:extLst>
          </p:cNvPr>
          <p:cNvSpPr/>
          <p:nvPr/>
        </p:nvSpPr>
        <p:spPr>
          <a:xfrm>
            <a:off x="4771288" y="5229200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平行四辺形 69">
            <a:extLst>
              <a:ext uri="{FF2B5EF4-FFF2-40B4-BE49-F238E27FC236}">
                <a16:creationId xmlns:a16="http://schemas.microsoft.com/office/drawing/2014/main" id="{2580E095-A171-4857-846F-423F3D3BF4AD}"/>
              </a:ext>
            </a:extLst>
          </p:cNvPr>
          <p:cNvSpPr/>
          <p:nvPr/>
        </p:nvSpPr>
        <p:spPr>
          <a:xfrm>
            <a:off x="4976144" y="5157192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平行四辺形 70">
            <a:extLst>
              <a:ext uri="{FF2B5EF4-FFF2-40B4-BE49-F238E27FC236}">
                <a16:creationId xmlns:a16="http://schemas.microsoft.com/office/drawing/2014/main" id="{1918F737-0D56-487B-8B4B-6D6AF56B996B}"/>
              </a:ext>
            </a:extLst>
          </p:cNvPr>
          <p:cNvSpPr/>
          <p:nvPr/>
        </p:nvSpPr>
        <p:spPr>
          <a:xfrm>
            <a:off x="5067704" y="5610200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平行四辺形 71">
            <a:extLst>
              <a:ext uri="{FF2B5EF4-FFF2-40B4-BE49-F238E27FC236}">
                <a16:creationId xmlns:a16="http://schemas.microsoft.com/office/drawing/2014/main" id="{F62EB31D-3FCE-4C1B-8BCF-53C95CFBCB74}"/>
              </a:ext>
            </a:extLst>
          </p:cNvPr>
          <p:cNvSpPr/>
          <p:nvPr/>
        </p:nvSpPr>
        <p:spPr>
          <a:xfrm>
            <a:off x="6104384" y="5163061"/>
            <a:ext cx="899152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平行四辺形 72">
            <a:extLst>
              <a:ext uri="{FF2B5EF4-FFF2-40B4-BE49-F238E27FC236}">
                <a16:creationId xmlns:a16="http://schemas.microsoft.com/office/drawing/2014/main" id="{643A7A6F-8407-4082-90B1-98EF9885C79A}"/>
              </a:ext>
            </a:extLst>
          </p:cNvPr>
          <p:cNvSpPr/>
          <p:nvPr/>
        </p:nvSpPr>
        <p:spPr>
          <a:xfrm>
            <a:off x="5635383" y="5149714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平行四辺形 116">
            <a:extLst>
              <a:ext uri="{FF2B5EF4-FFF2-40B4-BE49-F238E27FC236}">
                <a16:creationId xmlns:a16="http://schemas.microsoft.com/office/drawing/2014/main" id="{0C67A431-69FA-41D2-8928-A0F1BBC83E2B}"/>
              </a:ext>
            </a:extLst>
          </p:cNvPr>
          <p:cNvSpPr/>
          <p:nvPr/>
        </p:nvSpPr>
        <p:spPr>
          <a:xfrm>
            <a:off x="6155309" y="1052736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矢印: 右 144">
            <a:extLst>
              <a:ext uri="{FF2B5EF4-FFF2-40B4-BE49-F238E27FC236}">
                <a16:creationId xmlns:a16="http://schemas.microsoft.com/office/drawing/2014/main" id="{03D540A4-60E8-451F-B12E-A952BA0F386A}"/>
              </a:ext>
            </a:extLst>
          </p:cNvPr>
          <p:cNvSpPr/>
          <p:nvPr/>
        </p:nvSpPr>
        <p:spPr>
          <a:xfrm>
            <a:off x="3599661" y="5381971"/>
            <a:ext cx="288032" cy="187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47CFB24-5CF7-4830-B7B6-C76F09F72339}"/>
              </a:ext>
            </a:extLst>
          </p:cNvPr>
          <p:cNvSpPr txBox="1"/>
          <p:nvPr/>
        </p:nvSpPr>
        <p:spPr>
          <a:xfrm>
            <a:off x="6384032" y="1955887"/>
            <a:ext cx="5989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err="1"/>
              <a:t>createPlaceBlockage</a:t>
            </a:r>
            <a:r>
              <a:rPr kumimoji="1" lang="en-US" altLang="ja-JP" sz="800" dirty="0"/>
              <a:t> -type </a:t>
            </a:r>
            <a:r>
              <a:rPr kumimoji="1" lang="en-US" altLang="ja-JP" sz="800" dirty="0" err="1">
                <a:solidFill>
                  <a:srgbClr val="00B050"/>
                </a:solidFill>
              </a:rPr>
              <a:t>macroOnly</a:t>
            </a:r>
            <a:r>
              <a:rPr kumimoji="1" lang="en-US" altLang="ja-JP" sz="800" dirty="0"/>
              <a:t> -name </a:t>
            </a:r>
            <a:r>
              <a:rPr kumimoji="1" lang="en-US" altLang="ja-JP" sz="800" dirty="0">
                <a:solidFill>
                  <a:srgbClr val="00B050"/>
                </a:solidFill>
              </a:rPr>
              <a:t>core107T%PD_A1VCC_A1VSS%ISOVDD%VSS%V5%woDNW%UL%</a:t>
            </a:r>
            <a:r>
              <a:rPr kumimoji="1" lang="en-US" altLang="ja-JP" sz="800" dirty="0"/>
              <a:t> -box {}</a:t>
            </a:r>
          </a:p>
          <a:p>
            <a:r>
              <a:rPr kumimoji="1" lang="en-US" altLang="ja-JP" sz="800" dirty="0" err="1"/>
              <a:t>createPlaceBlockage</a:t>
            </a:r>
            <a:r>
              <a:rPr kumimoji="1" lang="en-US" altLang="ja-JP" sz="800" dirty="0"/>
              <a:t> -type </a:t>
            </a:r>
            <a:r>
              <a:rPr kumimoji="1" lang="en-US" altLang="ja-JP" sz="800" dirty="0" err="1">
                <a:solidFill>
                  <a:srgbClr val="00B050"/>
                </a:solidFill>
              </a:rPr>
              <a:t>macroOnly</a:t>
            </a:r>
            <a:r>
              <a:rPr kumimoji="1" lang="en-US" altLang="ja-JP" sz="800" dirty="0"/>
              <a:t> -name </a:t>
            </a:r>
            <a:r>
              <a:rPr kumimoji="1" lang="en-US" altLang="ja-JP" sz="800" dirty="0">
                <a:solidFill>
                  <a:srgbClr val="00B050"/>
                </a:solidFill>
              </a:rPr>
              <a:t>core107T%PD_E0VCC_VSS%ISOVDD%VSS%V5%woDNW%UL% </a:t>
            </a:r>
            <a:r>
              <a:rPr kumimoji="1" lang="en-US" altLang="ja-JP" sz="800" dirty="0"/>
              <a:t>-box { …}</a:t>
            </a:r>
          </a:p>
          <a:p>
            <a:r>
              <a:rPr kumimoji="1" lang="en-US" altLang="ja-JP" sz="800" dirty="0" err="1"/>
              <a:t>createPlaceBlockage</a:t>
            </a:r>
            <a:r>
              <a:rPr kumimoji="1" lang="en-US" altLang="ja-JP" sz="800" dirty="0"/>
              <a:t> -type </a:t>
            </a:r>
            <a:r>
              <a:rPr kumimoji="1" lang="en-US" altLang="ja-JP" sz="800" dirty="0" err="1">
                <a:solidFill>
                  <a:srgbClr val="00B050"/>
                </a:solidFill>
              </a:rPr>
              <a:t>macroOnly</a:t>
            </a:r>
            <a:r>
              <a:rPr kumimoji="1" lang="en-US" altLang="ja-JP" sz="800" dirty="0"/>
              <a:t> -name </a:t>
            </a:r>
            <a:r>
              <a:rPr kumimoji="1" lang="en-US" altLang="ja-JP" sz="800" dirty="0">
                <a:solidFill>
                  <a:srgbClr val="00B050"/>
                </a:solidFill>
              </a:rPr>
              <a:t>core107T%PD_SYSVCC_VSS%AWOVDD%VSS%V5%woDNW%UL% </a:t>
            </a:r>
            <a:r>
              <a:rPr kumimoji="1" lang="en-US" altLang="ja-JP" sz="800" dirty="0"/>
              <a:t>-box {}</a:t>
            </a:r>
          </a:p>
          <a:p>
            <a:r>
              <a:rPr kumimoji="1" lang="en-US" altLang="ja-JP" sz="800" dirty="0"/>
              <a:t>:</a:t>
            </a:r>
          </a:p>
          <a:p>
            <a:r>
              <a:rPr kumimoji="1" lang="en-US" altLang="ja-JP" sz="800" dirty="0"/>
              <a:t>:</a:t>
            </a:r>
          </a:p>
        </p:txBody>
      </p:sp>
      <p:sp>
        <p:nvSpPr>
          <p:cNvPr id="57" name="左中かっこ 56">
            <a:extLst>
              <a:ext uri="{FF2B5EF4-FFF2-40B4-BE49-F238E27FC236}">
                <a16:creationId xmlns:a16="http://schemas.microsoft.com/office/drawing/2014/main" id="{9B26ED49-6B5F-4E5A-9F8F-D13903C2F213}"/>
              </a:ext>
            </a:extLst>
          </p:cNvPr>
          <p:cNvSpPr/>
          <p:nvPr/>
        </p:nvSpPr>
        <p:spPr>
          <a:xfrm rot="16200000">
            <a:off x="7703983" y="2250536"/>
            <a:ext cx="82997" cy="4154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左中かっこ 57">
            <a:extLst>
              <a:ext uri="{FF2B5EF4-FFF2-40B4-BE49-F238E27FC236}">
                <a16:creationId xmlns:a16="http://schemas.microsoft.com/office/drawing/2014/main" id="{F707CAAD-AC4A-4F48-A721-1FC6C04097EC}"/>
              </a:ext>
            </a:extLst>
          </p:cNvPr>
          <p:cNvSpPr/>
          <p:nvPr/>
        </p:nvSpPr>
        <p:spPr>
          <a:xfrm rot="16200000">
            <a:off x="9074689" y="1347923"/>
            <a:ext cx="143290" cy="22522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1A44935-98C1-4BF3-8B65-A218A3C49A69}"/>
              </a:ext>
            </a:extLst>
          </p:cNvPr>
          <p:cNvSpPr txBox="1"/>
          <p:nvPr/>
        </p:nvSpPr>
        <p:spPr>
          <a:xfrm>
            <a:off x="7537733" y="25417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5AB4C75-D3EA-4D0D-9E4C-D7AF84F6DA0D}"/>
              </a:ext>
            </a:extLst>
          </p:cNvPr>
          <p:cNvSpPr txBox="1"/>
          <p:nvPr/>
        </p:nvSpPr>
        <p:spPr>
          <a:xfrm>
            <a:off x="8938585" y="25353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C0A3DD9-76E7-4825-9047-02EC4B1C46E0}"/>
              </a:ext>
            </a:extLst>
          </p:cNvPr>
          <p:cNvSpPr txBox="1"/>
          <p:nvPr/>
        </p:nvSpPr>
        <p:spPr>
          <a:xfrm>
            <a:off x="6509250" y="2908452"/>
            <a:ext cx="55178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①：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The blockage type for generating the </a:t>
            </a:r>
            <a:r>
              <a:rPr lang="en-US" altLang="ja-JP" dirty="0">
                <a:solidFill>
                  <a:srgbClr val="00B050"/>
                </a:solidFill>
                <a:latin typeface="Roboto" panose="02000000000000000000" pitchFamily="2" charset="0"/>
              </a:rPr>
              <a:t>core107T</a:t>
            </a:r>
            <a:endParaRPr lang="en-US" altLang="ja-JP" b="0" i="0" dirty="0">
              <a:solidFill>
                <a:srgbClr val="00B050"/>
              </a:solidFill>
              <a:effectLst/>
              <a:latin typeface="Roboto" panose="02000000000000000000" pitchFamily="2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latin typeface="Roboto" panose="02000000000000000000" pitchFamily="2" charset="0"/>
              </a:rPr>
              <a:t>　　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area is </a:t>
            </a:r>
            <a:r>
              <a:rPr lang="en-US" altLang="ja-JP" b="0" i="0" dirty="0" err="1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m</a:t>
            </a:r>
            <a:r>
              <a:rPr lang="en-US" altLang="ja-JP" dirty="0" err="1">
                <a:solidFill>
                  <a:srgbClr val="00B050"/>
                </a:solidFill>
                <a:latin typeface="Roboto" panose="02000000000000000000" pitchFamily="2" charset="0"/>
              </a:rPr>
              <a:t>acroOnly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r>
              <a:rPr kumimoji="1" lang="ja-JP" altLang="en-US" dirty="0"/>
              <a:t>②：</a:t>
            </a:r>
            <a:r>
              <a:rPr kumimoji="1" lang="en-US" altLang="ja-JP" dirty="0"/>
              <a:t>Naming rules are strictly defined. see the</a:t>
            </a:r>
          </a:p>
          <a:p>
            <a:r>
              <a:rPr kumimoji="1" lang="en-US" altLang="ja-JP" dirty="0"/>
              <a:t>       “Blockage Naming Rule for row Generation” </a:t>
            </a:r>
          </a:p>
          <a:p>
            <a:r>
              <a:rPr kumimoji="1" lang="en-US" altLang="ja-JP" dirty="0"/>
              <a:t>      page for more information. </a:t>
            </a:r>
          </a:p>
          <a:p>
            <a:r>
              <a:rPr kumimoji="1" lang="ja-JP" altLang="en-US" dirty="0"/>
              <a:t>➂：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The coordinates are required to be aligned with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　　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core107T placement grid.</a:t>
            </a:r>
            <a:endParaRPr kumimoji="1" lang="ja-JP" altLang="en-US" dirty="0"/>
          </a:p>
        </p:txBody>
      </p:sp>
      <p:sp>
        <p:nvSpPr>
          <p:cNvPr id="34" name="平行四辺形 33">
            <a:extLst>
              <a:ext uri="{FF2B5EF4-FFF2-40B4-BE49-F238E27FC236}">
                <a16:creationId xmlns:a16="http://schemas.microsoft.com/office/drawing/2014/main" id="{2310216F-8644-407E-BD29-348BD43F73C2}"/>
              </a:ext>
            </a:extLst>
          </p:cNvPr>
          <p:cNvSpPr/>
          <p:nvPr/>
        </p:nvSpPr>
        <p:spPr>
          <a:xfrm>
            <a:off x="4566293" y="5643205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5" name="平行四辺形 34">
            <a:extLst>
              <a:ext uri="{FF2B5EF4-FFF2-40B4-BE49-F238E27FC236}">
                <a16:creationId xmlns:a16="http://schemas.microsoft.com/office/drawing/2014/main" id="{877E029E-AADB-4E9D-9965-E1D47E812854}"/>
              </a:ext>
            </a:extLst>
          </p:cNvPr>
          <p:cNvSpPr/>
          <p:nvPr/>
        </p:nvSpPr>
        <p:spPr>
          <a:xfrm>
            <a:off x="6118492" y="5432418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7E38949D-9D6F-4106-BFF7-6A98515B12A0}"/>
              </a:ext>
            </a:extLst>
          </p:cNvPr>
          <p:cNvSpPr/>
          <p:nvPr/>
        </p:nvSpPr>
        <p:spPr>
          <a:xfrm>
            <a:off x="6704544" y="1594941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7" name="平行四辺形 36">
            <a:extLst>
              <a:ext uri="{FF2B5EF4-FFF2-40B4-BE49-F238E27FC236}">
                <a16:creationId xmlns:a16="http://schemas.microsoft.com/office/drawing/2014/main" id="{0EFDDE36-06DE-446E-A60C-54D393B64BB1}"/>
              </a:ext>
            </a:extLst>
          </p:cNvPr>
          <p:cNvSpPr/>
          <p:nvPr/>
        </p:nvSpPr>
        <p:spPr>
          <a:xfrm>
            <a:off x="8256743" y="1384154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7D7F2B8-F8EB-4F5D-9319-BE0EDE39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Make Blockage shape for create </a:t>
            </a:r>
            <a:r>
              <a:rPr kumimoji="1" lang="en-US" altLang="ja-JP" dirty="0">
                <a:solidFill>
                  <a:srgbClr val="00B050"/>
                </a:solidFill>
              </a:rPr>
              <a:t>core107T</a:t>
            </a:r>
            <a:endParaRPr lang="ja-JP" altLang="en-US" dirty="0">
              <a:solidFill>
                <a:srgbClr val="00B050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7C0235-2857-4BB9-BE5A-D074E3B741C0}"/>
              </a:ext>
            </a:extLst>
          </p:cNvPr>
          <p:cNvSpPr txBox="1"/>
          <p:nvPr/>
        </p:nvSpPr>
        <p:spPr>
          <a:xfrm>
            <a:off x="8253101" y="1631472"/>
            <a:ext cx="399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There are naming rules for blockage.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0BBDC96B-4B16-455C-B7ED-67790BEFE88C}"/>
              </a:ext>
            </a:extLst>
          </p:cNvPr>
          <p:cNvSpPr/>
          <p:nvPr/>
        </p:nvSpPr>
        <p:spPr>
          <a:xfrm>
            <a:off x="5990153" y="980727"/>
            <a:ext cx="6154518" cy="399474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弧 39">
            <a:extLst>
              <a:ext uri="{FF2B5EF4-FFF2-40B4-BE49-F238E27FC236}">
                <a16:creationId xmlns:a16="http://schemas.microsoft.com/office/drawing/2014/main" id="{AF21D058-9C74-4C3A-AB40-99124F8844AF}"/>
              </a:ext>
            </a:extLst>
          </p:cNvPr>
          <p:cNvSpPr/>
          <p:nvPr/>
        </p:nvSpPr>
        <p:spPr>
          <a:xfrm>
            <a:off x="3044513" y="4220191"/>
            <a:ext cx="5517857" cy="1201805"/>
          </a:xfrm>
          <a:prstGeom prst="arc">
            <a:avLst>
              <a:gd name="adj1" fmla="val 10769584"/>
              <a:gd name="adj2" fmla="val 16778078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中かっこ 40">
            <a:extLst>
              <a:ext uri="{FF2B5EF4-FFF2-40B4-BE49-F238E27FC236}">
                <a16:creationId xmlns:a16="http://schemas.microsoft.com/office/drawing/2014/main" id="{84791B38-22BA-4D9A-BC8A-2A37BB6A41A2}"/>
              </a:ext>
            </a:extLst>
          </p:cNvPr>
          <p:cNvSpPr/>
          <p:nvPr/>
        </p:nvSpPr>
        <p:spPr>
          <a:xfrm rot="16200000">
            <a:off x="11892427" y="2254638"/>
            <a:ext cx="82997" cy="4154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A9DA4FC-64B9-4D8C-9ACA-FC62CADCD10C}"/>
              </a:ext>
            </a:extLst>
          </p:cNvPr>
          <p:cNvSpPr txBox="1"/>
          <p:nvPr/>
        </p:nvSpPr>
        <p:spPr>
          <a:xfrm>
            <a:off x="11729174" y="2541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➂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0F27456-01FE-4323-81F1-A01BD0F429AA}"/>
              </a:ext>
            </a:extLst>
          </p:cNvPr>
          <p:cNvSpPr txBox="1"/>
          <p:nvPr/>
        </p:nvSpPr>
        <p:spPr>
          <a:xfrm>
            <a:off x="4179045" y="5928183"/>
            <a:ext cx="224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Add core107T rows </a:t>
            </a:r>
            <a:endParaRPr kumimoji="1" lang="ja-JP" altLang="en-US" dirty="0"/>
          </a:p>
        </p:txBody>
      </p:sp>
      <p:sp>
        <p:nvSpPr>
          <p:cNvPr id="53" name="平行四辺形 52">
            <a:extLst>
              <a:ext uri="{FF2B5EF4-FFF2-40B4-BE49-F238E27FC236}">
                <a16:creationId xmlns:a16="http://schemas.microsoft.com/office/drawing/2014/main" id="{1DB5E960-7FF8-4556-91D8-C04E4837FBC4}"/>
              </a:ext>
            </a:extLst>
          </p:cNvPr>
          <p:cNvSpPr/>
          <p:nvPr/>
        </p:nvSpPr>
        <p:spPr>
          <a:xfrm>
            <a:off x="263352" y="5098931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平行四辺形 55">
            <a:extLst>
              <a:ext uri="{FF2B5EF4-FFF2-40B4-BE49-F238E27FC236}">
                <a16:creationId xmlns:a16="http://schemas.microsoft.com/office/drawing/2014/main" id="{DAB7A7C9-CB40-40E1-BC1C-30D7B87253E7}"/>
              </a:ext>
            </a:extLst>
          </p:cNvPr>
          <p:cNvSpPr/>
          <p:nvPr/>
        </p:nvSpPr>
        <p:spPr>
          <a:xfrm>
            <a:off x="1026872" y="5242947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平行四辺形 61">
            <a:extLst>
              <a:ext uri="{FF2B5EF4-FFF2-40B4-BE49-F238E27FC236}">
                <a16:creationId xmlns:a16="http://schemas.microsoft.com/office/drawing/2014/main" id="{DCBE15A7-68FD-40D5-93D3-51DB34FB909A}"/>
              </a:ext>
            </a:extLst>
          </p:cNvPr>
          <p:cNvSpPr/>
          <p:nvPr/>
        </p:nvSpPr>
        <p:spPr>
          <a:xfrm>
            <a:off x="1231728" y="5170939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平行四辺形 62">
            <a:extLst>
              <a:ext uri="{FF2B5EF4-FFF2-40B4-BE49-F238E27FC236}">
                <a16:creationId xmlns:a16="http://schemas.microsoft.com/office/drawing/2014/main" id="{20A248F9-F8D8-4990-BB14-6FBF44843027}"/>
              </a:ext>
            </a:extLst>
          </p:cNvPr>
          <p:cNvSpPr/>
          <p:nvPr/>
        </p:nvSpPr>
        <p:spPr>
          <a:xfrm>
            <a:off x="1323288" y="5623947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平行四辺形 63">
            <a:extLst>
              <a:ext uri="{FF2B5EF4-FFF2-40B4-BE49-F238E27FC236}">
                <a16:creationId xmlns:a16="http://schemas.microsoft.com/office/drawing/2014/main" id="{3E1568A5-F39D-4E1F-ACAD-FCA7DAB09864}"/>
              </a:ext>
            </a:extLst>
          </p:cNvPr>
          <p:cNvSpPr/>
          <p:nvPr/>
        </p:nvSpPr>
        <p:spPr>
          <a:xfrm>
            <a:off x="2359968" y="5176808"/>
            <a:ext cx="899152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平行四辺形 64">
            <a:extLst>
              <a:ext uri="{FF2B5EF4-FFF2-40B4-BE49-F238E27FC236}">
                <a16:creationId xmlns:a16="http://schemas.microsoft.com/office/drawing/2014/main" id="{C1084E73-B76E-4790-BAA3-A0C0D401AE3E}"/>
              </a:ext>
            </a:extLst>
          </p:cNvPr>
          <p:cNvSpPr/>
          <p:nvPr/>
        </p:nvSpPr>
        <p:spPr>
          <a:xfrm>
            <a:off x="1890967" y="5163461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平行四辺形 65">
            <a:extLst>
              <a:ext uri="{FF2B5EF4-FFF2-40B4-BE49-F238E27FC236}">
                <a16:creationId xmlns:a16="http://schemas.microsoft.com/office/drawing/2014/main" id="{A623845E-C649-44A3-9C37-CB1320AF0FAB}"/>
              </a:ext>
            </a:extLst>
          </p:cNvPr>
          <p:cNvSpPr/>
          <p:nvPr/>
        </p:nvSpPr>
        <p:spPr>
          <a:xfrm>
            <a:off x="1891987" y="5179647"/>
            <a:ext cx="324984" cy="45719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平行四辺形 66">
            <a:extLst>
              <a:ext uri="{FF2B5EF4-FFF2-40B4-BE49-F238E27FC236}">
                <a16:creationId xmlns:a16="http://schemas.microsoft.com/office/drawing/2014/main" id="{1885E85A-EA5E-4B49-9C58-30BEC0F3730B}"/>
              </a:ext>
            </a:extLst>
          </p:cNvPr>
          <p:cNvSpPr/>
          <p:nvPr/>
        </p:nvSpPr>
        <p:spPr>
          <a:xfrm>
            <a:off x="487611" y="5661323"/>
            <a:ext cx="448816" cy="1143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平行四辺形 67">
            <a:extLst>
              <a:ext uri="{FF2B5EF4-FFF2-40B4-BE49-F238E27FC236}">
                <a16:creationId xmlns:a16="http://schemas.microsoft.com/office/drawing/2014/main" id="{320D1C2B-79CA-4D62-8965-A674E8973354}"/>
              </a:ext>
            </a:extLst>
          </p:cNvPr>
          <p:cNvSpPr/>
          <p:nvPr/>
        </p:nvSpPr>
        <p:spPr>
          <a:xfrm>
            <a:off x="708173" y="5415508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平行四辺形 73">
            <a:extLst>
              <a:ext uri="{FF2B5EF4-FFF2-40B4-BE49-F238E27FC236}">
                <a16:creationId xmlns:a16="http://schemas.microsoft.com/office/drawing/2014/main" id="{56A3EEF8-52D8-4FAD-8913-DBD2B7DA0669}"/>
              </a:ext>
            </a:extLst>
          </p:cNvPr>
          <p:cNvSpPr/>
          <p:nvPr/>
        </p:nvSpPr>
        <p:spPr>
          <a:xfrm>
            <a:off x="2386640" y="5157192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平行四辺形 74">
            <a:extLst>
              <a:ext uri="{FF2B5EF4-FFF2-40B4-BE49-F238E27FC236}">
                <a16:creationId xmlns:a16="http://schemas.microsoft.com/office/drawing/2014/main" id="{7016F03C-819C-4082-A881-FCDCA3269158}"/>
              </a:ext>
            </a:extLst>
          </p:cNvPr>
          <p:cNvSpPr/>
          <p:nvPr/>
        </p:nvSpPr>
        <p:spPr>
          <a:xfrm>
            <a:off x="5636403" y="5163743"/>
            <a:ext cx="324984" cy="45719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平行四辺形 75">
            <a:extLst>
              <a:ext uri="{FF2B5EF4-FFF2-40B4-BE49-F238E27FC236}">
                <a16:creationId xmlns:a16="http://schemas.microsoft.com/office/drawing/2014/main" id="{6FBB887C-6916-45E3-B9AE-0F77F5247294}"/>
              </a:ext>
            </a:extLst>
          </p:cNvPr>
          <p:cNvSpPr/>
          <p:nvPr/>
        </p:nvSpPr>
        <p:spPr>
          <a:xfrm>
            <a:off x="4232027" y="5661323"/>
            <a:ext cx="448816" cy="1143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125C5A09-608A-4F9B-A6E8-98E003C431C9}"/>
              </a:ext>
            </a:extLst>
          </p:cNvPr>
          <p:cNvSpPr/>
          <p:nvPr/>
        </p:nvSpPr>
        <p:spPr>
          <a:xfrm>
            <a:off x="4452589" y="5415508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平行四辺形 77">
            <a:extLst>
              <a:ext uri="{FF2B5EF4-FFF2-40B4-BE49-F238E27FC236}">
                <a16:creationId xmlns:a16="http://schemas.microsoft.com/office/drawing/2014/main" id="{6F1BE1D3-B7D6-4BF2-B3B6-3ABF22421310}"/>
              </a:ext>
            </a:extLst>
          </p:cNvPr>
          <p:cNvSpPr/>
          <p:nvPr/>
        </p:nvSpPr>
        <p:spPr>
          <a:xfrm>
            <a:off x="6131056" y="5157192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F466F5A-74D9-497B-9DAB-AA3E3D856F86}"/>
              </a:ext>
            </a:extLst>
          </p:cNvPr>
          <p:cNvSpPr txBox="1"/>
          <p:nvPr/>
        </p:nvSpPr>
        <p:spPr>
          <a:xfrm>
            <a:off x="223303" y="1698214"/>
            <a:ext cx="57333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a Placement Blockage for create core107T row.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blockage shapes expresses where you want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to make the core107T.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Core107T row, voltage area creation, and  Guard Ring</a:t>
            </a:r>
          </a:p>
          <a:p>
            <a:r>
              <a:rPr kumimoji="1" lang="en-US" altLang="ja-JP" dirty="0"/>
              <a:t>Cell place are automatically generate based on this</a:t>
            </a:r>
          </a:p>
          <a:p>
            <a:r>
              <a:rPr kumimoji="1" lang="en-US" altLang="ja-JP" dirty="0"/>
              <a:t>Created placement blockage attribute.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Point: To</a:t>
            </a:r>
            <a:r>
              <a:rPr kumimoji="1" lang="ja-JP" altLang="en-US" dirty="0"/>
              <a:t> </a:t>
            </a:r>
            <a:r>
              <a:rPr kumimoji="1" lang="en-US" altLang="ja-JP" dirty="0"/>
              <a:t>make</a:t>
            </a:r>
            <a:r>
              <a:rPr kumimoji="1" lang="ja-JP" altLang="en-US" dirty="0"/>
              <a:t> </a:t>
            </a:r>
            <a:r>
              <a:rPr kumimoji="1" lang="en-US" altLang="ja-JP" dirty="0"/>
              <a:t>core</a:t>
            </a:r>
            <a:r>
              <a:rPr kumimoji="1" lang="ja-JP" altLang="en-US" dirty="0"/>
              <a:t> </a:t>
            </a:r>
            <a:r>
              <a:rPr kumimoji="1" lang="en-US" altLang="ja-JP" dirty="0"/>
              <a:t>107T,</a:t>
            </a:r>
            <a:r>
              <a:rPr kumimoji="1" lang="ja-JP" altLang="en-US" dirty="0"/>
              <a:t> </a:t>
            </a:r>
            <a:r>
              <a:rPr kumimoji="1" lang="en-US" altLang="ja-JP" dirty="0"/>
              <a:t>set</a:t>
            </a:r>
            <a:r>
              <a:rPr kumimoji="1" lang="ja-JP" altLang="en-US" dirty="0"/>
              <a:t> </a:t>
            </a:r>
            <a:r>
              <a:rPr kumimoji="1" lang="en-US" altLang="ja-JP" dirty="0"/>
              <a:t>type</a:t>
            </a:r>
            <a:r>
              <a:rPr kumimoji="1" lang="ja-JP" altLang="en-US" dirty="0"/>
              <a:t> </a:t>
            </a:r>
            <a:r>
              <a:rPr kumimoji="1" lang="en-US" altLang="ja-JP" dirty="0"/>
              <a:t>to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macroOnly</a:t>
            </a:r>
            <a:r>
              <a:rPr kumimoji="1" lang="en-US" altLang="ja-JP" dirty="0"/>
              <a:t>. 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92294BF-1850-4153-AF9C-9E475D04531C}"/>
              </a:ext>
            </a:extLst>
          </p:cNvPr>
          <p:cNvSpPr txBox="1"/>
          <p:nvPr/>
        </p:nvSpPr>
        <p:spPr>
          <a:xfrm>
            <a:off x="7119957" y="10983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blockage shape</a:t>
            </a:r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B6BCB43-B84E-4398-B48E-A4264E9BDADD}"/>
              </a:ext>
            </a:extLst>
          </p:cNvPr>
          <p:cNvSpPr/>
          <p:nvPr/>
        </p:nvSpPr>
        <p:spPr>
          <a:xfrm>
            <a:off x="10560496" y="331857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Set Blockage for Non default Row 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61746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712" y="186698"/>
            <a:ext cx="11244575" cy="886397"/>
          </a:xfrm>
        </p:spPr>
        <p:txBody>
          <a:bodyPr/>
          <a:lstStyle/>
          <a:p>
            <a:r>
              <a:rPr kumimoji="1" lang="en-US" altLang="ja-JP" dirty="0"/>
              <a:t>Make Blockage shape for </a:t>
            </a:r>
            <a:r>
              <a:rPr kumimoji="1"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nondefault Voltage</a:t>
            </a:r>
            <a:r>
              <a:rPr kumimoji="1" lang="ja-JP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kumimoji="1"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area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kumimoji="1"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on core7T</a:t>
            </a:r>
            <a:endParaRPr kumimoji="1"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平行四辺形 51">
            <a:extLst>
              <a:ext uri="{FF2B5EF4-FFF2-40B4-BE49-F238E27FC236}">
                <a16:creationId xmlns:a16="http://schemas.microsoft.com/office/drawing/2014/main" id="{D3F10D3D-3EBF-4934-8041-C858188FBF7A}"/>
              </a:ext>
            </a:extLst>
          </p:cNvPr>
          <p:cNvSpPr/>
          <p:nvPr/>
        </p:nvSpPr>
        <p:spPr>
          <a:xfrm>
            <a:off x="4007768" y="5085184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平行四辺形 68">
            <a:extLst>
              <a:ext uri="{FF2B5EF4-FFF2-40B4-BE49-F238E27FC236}">
                <a16:creationId xmlns:a16="http://schemas.microsoft.com/office/drawing/2014/main" id="{C860693D-9AB9-442D-BAD1-F3B352D2A879}"/>
              </a:ext>
            </a:extLst>
          </p:cNvPr>
          <p:cNvSpPr/>
          <p:nvPr/>
        </p:nvSpPr>
        <p:spPr>
          <a:xfrm>
            <a:off x="4771288" y="5229200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平行四辺形 69">
            <a:extLst>
              <a:ext uri="{FF2B5EF4-FFF2-40B4-BE49-F238E27FC236}">
                <a16:creationId xmlns:a16="http://schemas.microsoft.com/office/drawing/2014/main" id="{2580E095-A171-4857-846F-423F3D3BF4AD}"/>
              </a:ext>
            </a:extLst>
          </p:cNvPr>
          <p:cNvSpPr/>
          <p:nvPr/>
        </p:nvSpPr>
        <p:spPr>
          <a:xfrm>
            <a:off x="4976144" y="5157192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平行四辺形 70">
            <a:extLst>
              <a:ext uri="{FF2B5EF4-FFF2-40B4-BE49-F238E27FC236}">
                <a16:creationId xmlns:a16="http://schemas.microsoft.com/office/drawing/2014/main" id="{1918F737-0D56-487B-8B4B-6D6AF56B996B}"/>
              </a:ext>
            </a:extLst>
          </p:cNvPr>
          <p:cNvSpPr/>
          <p:nvPr/>
        </p:nvSpPr>
        <p:spPr>
          <a:xfrm>
            <a:off x="5067704" y="5610200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平行四辺形 71">
            <a:extLst>
              <a:ext uri="{FF2B5EF4-FFF2-40B4-BE49-F238E27FC236}">
                <a16:creationId xmlns:a16="http://schemas.microsoft.com/office/drawing/2014/main" id="{F62EB31D-3FCE-4C1B-8BCF-53C95CFBCB74}"/>
              </a:ext>
            </a:extLst>
          </p:cNvPr>
          <p:cNvSpPr/>
          <p:nvPr/>
        </p:nvSpPr>
        <p:spPr>
          <a:xfrm>
            <a:off x="6104384" y="5163061"/>
            <a:ext cx="899152" cy="2286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平行四辺形 72">
            <a:extLst>
              <a:ext uri="{FF2B5EF4-FFF2-40B4-BE49-F238E27FC236}">
                <a16:creationId xmlns:a16="http://schemas.microsoft.com/office/drawing/2014/main" id="{643A7A6F-8407-4082-90B1-98EF9885C79A}"/>
              </a:ext>
            </a:extLst>
          </p:cNvPr>
          <p:cNvSpPr/>
          <p:nvPr/>
        </p:nvSpPr>
        <p:spPr>
          <a:xfrm>
            <a:off x="5635383" y="5149714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B1F5E8B7-FC84-49F3-BE41-953C437D9CC7}"/>
              </a:ext>
            </a:extLst>
          </p:cNvPr>
          <p:cNvSpPr txBox="1"/>
          <p:nvPr/>
        </p:nvSpPr>
        <p:spPr>
          <a:xfrm>
            <a:off x="4050528" y="5926685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Put on  non def voltage shape </a:t>
            </a:r>
            <a:endParaRPr kumimoji="1" lang="ja-JP" altLang="en-US" dirty="0"/>
          </a:p>
        </p:txBody>
      </p:sp>
      <p:sp>
        <p:nvSpPr>
          <p:cNvPr id="117" name="平行四辺形 116">
            <a:extLst>
              <a:ext uri="{FF2B5EF4-FFF2-40B4-BE49-F238E27FC236}">
                <a16:creationId xmlns:a16="http://schemas.microsoft.com/office/drawing/2014/main" id="{0C67A431-69FA-41D2-8928-A0F1BBC83E2B}"/>
              </a:ext>
            </a:extLst>
          </p:cNvPr>
          <p:cNvSpPr/>
          <p:nvPr/>
        </p:nvSpPr>
        <p:spPr>
          <a:xfrm>
            <a:off x="6155309" y="1052736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矢印: 右 144">
            <a:extLst>
              <a:ext uri="{FF2B5EF4-FFF2-40B4-BE49-F238E27FC236}">
                <a16:creationId xmlns:a16="http://schemas.microsoft.com/office/drawing/2014/main" id="{03D540A4-60E8-451F-B12E-A952BA0F386A}"/>
              </a:ext>
            </a:extLst>
          </p:cNvPr>
          <p:cNvSpPr/>
          <p:nvPr/>
        </p:nvSpPr>
        <p:spPr>
          <a:xfrm>
            <a:off x="3599661" y="5381971"/>
            <a:ext cx="288032" cy="187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8A77FB8-A828-4916-AF70-D73FC7389261}"/>
              </a:ext>
            </a:extLst>
          </p:cNvPr>
          <p:cNvSpPr txBox="1"/>
          <p:nvPr/>
        </p:nvSpPr>
        <p:spPr>
          <a:xfrm>
            <a:off x="335360" y="2051610"/>
            <a:ext cx="53399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a Placement Blockage for create nondefault</a:t>
            </a:r>
          </a:p>
          <a:p>
            <a:r>
              <a:rPr kumimoji="1" lang="en-US" altLang="ja-JP" dirty="0"/>
              <a:t>Voltage area on core7T.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Non default voltage area creation and  Guard Ring</a:t>
            </a:r>
          </a:p>
          <a:p>
            <a:r>
              <a:rPr kumimoji="1" lang="en-US" altLang="ja-JP" dirty="0"/>
              <a:t>Cell place are automatically execute based on this</a:t>
            </a:r>
          </a:p>
          <a:p>
            <a:r>
              <a:rPr kumimoji="1" lang="en-US" altLang="ja-JP" dirty="0"/>
              <a:t>Created placement blockage attribute.</a:t>
            </a:r>
          </a:p>
          <a:p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47CFB24-5CF7-4830-B7B6-C76F09F72339}"/>
              </a:ext>
            </a:extLst>
          </p:cNvPr>
          <p:cNvSpPr txBox="1"/>
          <p:nvPr/>
        </p:nvSpPr>
        <p:spPr>
          <a:xfrm>
            <a:off x="6384032" y="1955887"/>
            <a:ext cx="5291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err="1"/>
              <a:t>createPlaceBlockage</a:t>
            </a:r>
            <a:r>
              <a:rPr kumimoji="1" lang="en-US" altLang="ja-JP" sz="800" dirty="0"/>
              <a:t> -type </a:t>
            </a:r>
            <a:r>
              <a:rPr kumimoji="1" lang="en-US" altLang="ja-JP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partial </a:t>
            </a:r>
            <a:r>
              <a:rPr kumimoji="1" lang="en-US" altLang="ja-JP" sz="800" dirty="0"/>
              <a:t>-density 10 -name core7T%PD_AWOVDD_VSS%1V%woDNW -box {…}</a:t>
            </a:r>
          </a:p>
          <a:p>
            <a:r>
              <a:rPr kumimoji="1" lang="en-US" altLang="ja-JP" sz="800" dirty="0" err="1"/>
              <a:t>createPlaceBlockage</a:t>
            </a:r>
            <a:r>
              <a:rPr kumimoji="1" lang="en-US" altLang="ja-JP" sz="800" dirty="0"/>
              <a:t> -type </a:t>
            </a:r>
            <a:r>
              <a:rPr kumimoji="1" lang="en-US" altLang="ja-JP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partial</a:t>
            </a:r>
            <a:r>
              <a:rPr kumimoji="1" lang="en-US" altLang="ja-JP" sz="800" dirty="0"/>
              <a:t> -density 10 -name core7T%PD_PLLVDD_PLLVSS%1V%wDNW -box { …}</a:t>
            </a:r>
          </a:p>
          <a:p>
            <a:r>
              <a:rPr kumimoji="1" lang="en-US" altLang="ja-JP" sz="800" dirty="0" err="1"/>
              <a:t>createPlaceBlockage</a:t>
            </a:r>
            <a:r>
              <a:rPr kumimoji="1" lang="en-US" altLang="ja-JP" sz="800" dirty="0"/>
              <a:t> -type </a:t>
            </a:r>
            <a:r>
              <a:rPr kumimoji="1" lang="en-US" altLang="ja-JP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partial </a:t>
            </a:r>
            <a:r>
              <a:rPr kumimoji="1" lang="en-US" altLang="ja-JP" sz="800" dirty="0"/>
              <a:t>-density 10 -name core7T%PD_HOCOVDD_VSS%1V%woDNW-box {}</a:t>
            </a:r>
          </a:p>
          <a:p>
            <a:r>
              <a:rPr kumimoji="1" lang="en-US" altLang="ja-JP" sz="800" dirty="0"/>
              <a:t>:</a:t>
            </a:r>
          </a:p>
          <a:p>
            <a:r>
              <a:rPr kumimoji="1" lang="en-US" altLang="ja-JP" sz="800" dirty="0"/>
              <a:t>:</a:t>
            </a:r>
          </a:p>
        </p:txBody>
      </p:sp>
      <p:sp>
        <p:nvSpPr>
          <p:cNvPr id="57" name="左中かっこ 56">
            <a:extLst>
              <a:ext uri="{FF2B5EF4-FFF2-40B4-BE49-F238E27FC236}">
                <a16:creationId xmlns:a16="http://schemas.microsoft.com/office/drawing/2014/main" id="{9B26ED49-6B5F-4E5A-9F8F-D13903C2F213}"/>
              </a:ext>
            </a:extLst>
          </p:cNvPr>
          <p:cNvSpPr/>
          <p:nvPr/>
        </p:nvSpPr>
        <p:spPr>
          <a:xfrm rot="16200000">
            <a:off x="7703983" y="2250536"/>
            <a:ext cx="82997" cy="4154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左中かっこ 57">
            <a:extLst>
              <a:ext uri="{FF2B5EF4-FFF2-40B4-BE49-F238E27FC236}">
                <a16:creationId xmlns:a16="http://schemas.microsoft.com/office/drawing/2014/main" id="{F707CAAD-AC4A-4F48-A721-1FC6C04097EC}"/>
              </a:ext>
            </a:extLst>
          </p:cNvPr>
          <p:cNvSpPr/>
          <p:nvPr/>
        </p:nvSpPr>
        <p:spPr>
          <a:xfrm rot="16200000">
            <a:off x="9074689" y="1347923"/>
            <a:ext cx="143290" cy="22522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1A44935-98C1-4BF3-8B65-A218A3C49A69}"/>
              </a:ext>
            </a:extLst>
          </p:cNvPr>
          <p:cNvSpPr txBox="1"/>
          <p:nvPr/>
        </p:nvSpPr>
        <p:spPr>
          <a:xfrm>
            <a:off x="7537733" y="25417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5AB4C75-D3EA-4D0D-9E4C-D7AF84F6DA0D}"/>
              </a:ext>
            </a:extLst>
          </p:cNvPr>
          <p:cNvSpPr txBox="1"/>
          <p:nvPr/>
        </p:nvSpPr>
        <p:spPr>
          <a:xfrm>
            <a:off x="9094179" y="26093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C0A3DD9-76E7-4825-9047-02EC4B1C46E0}"/>
              </a:ext>
            </a:extLst>
          </p:cNvPr>
          <p:cNvSpPr txBox="1"/>
          <p:nvPr/>
        </p:nvSpPr>
        <p:spPr>
          <a:xfrm>
            <a:off x="6509250" y="2908452"/>
            <a:ext cx="56156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①：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blockage type for generating the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non default</a:t>
            </a:r>
            <a:endParaRPr lang="en-US" altLang="ja-JP" b="0" i="0" dirty="0">
              <a:solidFill>
                <a:srgbClr val="00B050"/>
              </a:solidFill>
              <a:effectLst/>
              <a:latin typeface="Roboto" panose="02000000000000000000" pitchFamily="2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latin typeface="Roboto" panose="02000000000000000000" pitchFamily="2" charset="0"/>
              </a:rPr>
              <a:t>　　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area is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</a:rPr>
              <a:t>partial</a:t>
            </a:r>
            <a:r>
              <a:rPr lang="en-US" altLang="ja-JP" dirty="0">
                <a:solidFill>
                  <a:srgbClr val="00B050"/>
                </a:solidFill>
                <a:latin typeface="Roboto" panose="02000000000000000000" pitchFamily="2" charset="0"/>
              </a:rPr>
              <a:t> </a:t>
            </a:r>
            <a:r>
              <a:rPr lang="en-US" altLang="ja-JP" dirty="0">
                <a:latin typeface="Roboto" panose="02000000000000000000" pitchFamily="2" charset="0"/>
              </a:rPr>
              <a:t>(density value is </a:t>
            </a:r>
            <a:r>
              <a:rPr kumimoji="1" lang="en-US" altLang="ja-JP" dirty="0"/>
              <a:t>arbitrary)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r>
              <a:rPr kumimoji="1" lang="ja-JP" altLang="en-US" dirty="0"/>
              <a:t>②：</a:t>
            </a:r>
            <a:r>
              <a:rPr kumimoji="1" lang="en-US" altLang="ja-JP" dirty="0"/>
              <a:t>Naming rules are strict. see the</a:t>
            </a:r>
          </a:p>
          <a:p>
            <a:r>
              <a:rPr kumimoji="1" lang="en-US" altLang="ja-JP" dirty="0"/>
              <a:t>       “Blockage Naming Rule for row Generation” </a:t>
            </a:r>
          </a:p>
          <a:p>
            <a:r>
              <a:rPr kumimoji="1" lang="en-US" altLang="ja-JP" dirty="0"/>
              <a:t>      page for more information. </a:t>
            </a:r>
          </a:p>
          <a:p>
            <a:r>
              <a:rPr kumimoji="1" lang="ja-JP" altLang="en-US" dirty="0"/>
              <a:t>➂：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The coordinates are required to be aligned with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　　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core7T placement grid.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8" name="平行四辺形 37">
            <a:extLst>
              <a:ext uri="{FF2B5EF4-FFF2-40B4-BE49-F238E27FC236}">
                <a16:creationId xmlns:a16="http://schemas.microsoft.com/office/drawing/2014/main" id="{9E92F42B-98E6-4254-A155-53452AA9251A}"/>
              </a:ext>
            </a:extLst>
          </p:cNvPr>
          <p:cNvSpPr/>
          <p:nvPr/>
        </p:nvSpPr>
        <p:spPr>
          <a:xfrm>
            <a:off x="8255547" y="1121505"/>
            <a:ext cx="899152" cy="2286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169DB8C-0EBE-4160-9C1F-2C56CA586771}"/>
              </a:ext>
            </a:extLst>
          </p:cNvPr>
          <p:cNvSpPr txBox="1"/>
          <p:nvPr/>
        </p:nvSpPr>
        <p:spPr>
          <a:xfrm>
            <a:off x="8253101" y="1631472"/>
            <a:ext cx="399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There are naming rules for blockage.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E0A42198-AABD-4C3F-A405-FD11953C579E}"/>
              </a:ext>
            </a:extLst>
          </p:cNvPr>
          <p:cNvSpPr/>
          <p:nvPr/>
        </p:nvSpPr>
        <p:spPr>
          <a:xfrm>
            <a:off x="5990153" y="980727"/>
            <a:ext cx="6154518" cy="399474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弧 32">
            <a:extLst>
              <a:ext uri="{FF2B5EF4-FFF2-40B4-BE49-F238E27FC236}">
                <a16:creationId xmlns:a16="http://schemas.microsoft.com/office/drawing/2014/main" id="{6C4DDC7C-435D-44A4-ABA4-1D4CC59882FF}"/>
              </a:ext>
            </a:extLst>
          </p:cNvPr>
          <p:cNvSpPr/>
          <p:nvPr/>
        </p:nvSpPr>
        <p:spPr>
          <a:xfrm>
            <a:off x="3044513" y="4220191"/>
            <a:ext cx="5517857" cy="1201805"/>
          </a:xfrm>
          <a:prstGeom prst="arc">
            <a:avLst>
              <a:gd name="adj1" fmla="val 10769584"/>
              <a:gd name="adj2" fmla="val 16778078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左中かっこ 33">
            <a:extLst>
              <a:ext uri="{FF2B5EF4-FFF2-40B4-BE49-F238E27FC236}">
                <a16:creationId xmlns:a16="http://schemas.microsoft.com/office/drawing/2014/main" id="{256B9AFB-F7A8-4253-9276-9ACE7CC118F9}"/>
              </a:ext>
            </a:extLst>
          </p:cNvPr>
          <p:cNvSpPr/>
          <p:nvPr/>
        </p:nvSpPr>
        <p:spPr>
          <a:xfrm rot="16200000">
            <a:off x="11302811" y="2254638"/>
            <a:ext cx="82997" cy="4154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D14BB05-4F59-4406-9269-506015AF5781}"/>
              </a:ext>
            </a:extLst>
          </p:cNvPr>
          <p:cNvSpPr txBox="1"/>
          <p:nvPr/>
        </p:nvSpPr>
        <p:spPr>
          <a:xfrm>
            <a:off x="11139558" y="2541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➂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3E523EC-2B0C-449A-A8E7-8995D5E6435D}"/>
              </a:ext>
            </a:extLst>
          </p:cNvPr>
          <p:cNvSpPr txBox="1"/>
          <p:nvPr/>
        </p:nvSpPr>
        <p:spPr>
          <a:xfrm>
            <a:off x="343595" y="4138542"/>
            <a:ext cx="520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Point: To</a:t>
            </a:r>
            <a:r>
              <a:rPr kumimoji="1" lang="ja-JP" altLang="en-US" dirty="0"/>
              <a:t> </a:t>
            </a:r>
            <a:r>
              <a:rPr kumimoji="1" lang="en-US" altLang="ja-JP" dirty="0"/>
              <a:t>define VA on core7T,</a:t>
            </a:r>
            <a:r>
              <a:rPr kumimoji="1" lang="ja-JP" altLang="en-US" dirty="0"/>
              <a:t> </a:t>
            </a:r>
            <a:r>
              <a:rPr kumimoji="1" lang="en-US" altLang="ja-JP" dirty="0"/>
              <a:t>set</a:t>
            </a:r>
            <a:r>
              <a:rPr kumimoji="1" lang="ja-JP" altLang="en-US" dirty="0"/>
              <a:t> </a:t>
            </a:r>
            <a:r>
              <a:rPr kumimoji="1" lang="en-US" altLang="ja-JP" dirty="0"/>
              <a:t>type</a:t>
            </a:r>
            <a:r>
              <a:rPr kumimoji="1" lang="ja-JP" altLang="en-US" dirty="0"/>
              <a:t> </a:t>
            </a:r>
            <a:r>
              <a:rPr kumimoji="1" lang="en-US" altLang="ja-JP" dirty="0"/>
              <a:t>to partial. </a:t>
            </a:r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3843B63C-056C-4295-A25F-D1B7BC851E6E}"/>
              </a:ext>
            </a:extLst>
          </p:cNvPr>
          <p:cNvSpPr/>
          <p:nvPr/>
        </p:nvSpPr>
        <p:spPr>
          <a:xfrm>
            <a:off x="119336" y="5085184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平行四辺形 36">
            <a:extLst>
              <a:ext uri="{FF2B5EF4-FFF2-40B4-BE49-F238E27FC236}">
                <a16:creationId xmlns:a16="http://schemas.microsoft.com/office/drawing/2014/main" id="{D3F02BBA-9CEA-4544-B8EE-9410D67AC6C8}"/>
              </a:ext>
            </a:extLst>
          </p:cNvPr>
          <p:cNvSpPr/>
          <p:nvPr/>
        </p:nvSpPr>
        <p:spPr>
          <a:xfrm>
            <a:off x="882856" y="5229200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平行四辺形 38">
            <a:extLst>
              <a:ext uri="{FF2B5EF4-FFF2-40B4-BE49-F238E27FC236}">
                <a16:creationId xmlns:a16="http://schemas.microsoft.com/office/drawing/2014/main" id="{330BBE28-8CB3-48F4-B44F-B434C4D499A2}"/>
              </a:ext>
            </a:extLst>
          </p:cNvPr>
          <p:cNvSpPr/>
          <p:nvPr/>
        </p:nvSpPr>
        <p:spPr>
          <a:xfrm>
            <a:off x="1087712" y="5157192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平行四辺形 39">
            <a:extLst>
              <a:ext uri="{FF2B5EF4-FFF2-40B4-BE49-F238E27FC236}">
                <a16:creationId xmlns:a16="http://schemas.microsoft.com/office/drawing/2014/main" id="{DDAE830E-C5A0-46A2-A879-6B737351378B}"/>
              </a:ext>
            </a:extLst>
          </p:cNvPr>
          <p:cNvSpPr/>
          <p:nvPr/>
        </p:nvSpPr>
        <p:spPr>
          <a:xfrm>
            <a:off x="1179272" y="5610200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平行四辺形 40">
            <a:extLst>
              <a:ext uri="{FF2B5EF4-FFF2-40B4-BE49-F238E27FC236}">
                <a16:creationId xmlns:a16="http://schemas.microsoft.com/office/drawing/2014/main" id="{9016FBAE-96CD-4B41-956C-2D52FEF511B2}"/>
              </a:ext>
            </a:extLst>
          </p:cNvPr>
          <p:cNvSpPr/>
          <p:nvPr/>
        </p:nvSpPr>
        <p:spPr>
          <a:xfrm>
            <a:off x="2215952" y="5163061"/>
            <a:ext cx="899152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平行四辺形 41">
            <a:extLst>
              <a:ext uri="{FF2B5EF4-FFF2-40B4-BE49-F238E27FC236}">
                <a16:creationId xmlns:a16="http://schemas.microsoft.com/office/drawing/2014/main" id="{C43AA45E-B331-4A5A-BA98-CCEC47058F1F}"/>
              </a:ext>
            </a:extLst>
          </p:cNvPr>
          <p:cNvSpPr/>
          <p:nvPr/>
        </p:nvSpPr>
        <p:spPr>
          <a:xfrm>
            <a:off x="1746951" y="5149714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平行四辺形 42">
            <a:extLst>
              <a:ext uri="{FF2B5EF4-FFF2-40B4-BE49-F238E27FC236}">
                <a16:creationId xmlns:a16="http://schemas.microsoft.com/office/drawing/2014/main" id="{8F08E991-262A-444C-B3DE-9B4FE9ABD9DC}"/>
              </a:ext>
            </a:extLst>
          </p:cNvPr>
          <p:cNvSpPr/>
          <p:nvPr/>
        </p:nvSpPr>
        <p:spPr>
          <a:xfrm>
            <a:off x="677861" y="5643205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45" name="平行四辺形 44">
            <a:extLst>
              <a:ext uri="{FF2B5EF4-FFF2-40B4-BE49-F238E27FC236}">
                <a16:creationId xmlns:a16="http://schemas.microsoft.com/office/drawing/2014/main" id="{B955E005-D9C5-48C3-A87B-A655FCEBDDAF}"/>
              </a:ext>
            </a:extLst>
          </p:cNvPr>
          <p:cNvSpPr/>
          <p:nvPr/>
        </p:nvSpPr>
        <p:spPr>
          <a:xfrm>
            <a:off x="2230060" y="5432418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1" name="平行四辺形 50">
            <a:extLst>
              <a:ext uri="{FF2B5EF4-FFF2-40B4-BE49-F238E27FC236}">
                <a16:creationId xmlns:a16="http://schemas.microsoft.com/office/drawing/2014/main" id="{5FD0BD9E-C128-4C1A-A552-8989108C5230}"/>
              </a:ext>
            </a:extLst>
          </p:cNvPr>
          <p:cNvSpPr/>
          <p:nvPr/>
        </p:nvSpPr>
        <p:spPr>
          <a:xfrm>
            <a:off x="1747971" y="5163743"/>
            <a:ext cx="324984" cy="45719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平行四辺形 52">
            <a:extLst>
              <a:ext uri="{FF2B5EF4-FFF2-40B4-BE49-F238E27FC236}">
                <a16:creationId xmlns:a16="http://schemas.microsoft.com/office/drawing/2014/main" id="{527BA80E-31BA-4310-98DB-FC7EE6FE2AEE}"/>
              </a:ext>
            </a:extLst>
          </p:cNvPr>
          <p:cNvSpPr/>
          <p:nvPr/>
        </p:nvSpPr>
        <p:spPr>
          <a:xfrm>
            <a:off x="343595" y="5661323"/>
            <a:ext cx="448816" cy="1143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平行四辺形 53">
            <a:extLst>
              <a:ext uri="{FF2B5EF4-FFF2-40B4-BE49-F238E27FC236}">
                <a16:creationId xmlns:a16="http://schemas.microsoft.com/office/drawing/2014/main" id="{87DB6841-6A6B-4E61-B017-37E26A8683D5}"/>
              </a:ext>
            </a:extLst>
          </p:cNvPr>
          <p:cNvSpPr/>
          <p:nvPr/>
        </p:nvSpPr>
        <p:spPr>
          <a:xfrm>
            <a:off x="564157" y="5415508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平行四辺形 55">
            <a:extLst>
              <a:ext uri="{FF2B5EF4-FFF2-40B4-BE49-F238E27FC236}">
                <a16:creationId xmlns:a16="http://schemas.microsoft.com/office/drawing/2014/main" id="{7BE534BA-263B-4EFC-8A1A-81D7325984D5}"/>
              </a:ext>
            </a:extLst>
          </p:cNvPr>
          <p:cNvSpPr/>
          <p:nvPr/>
        </p:nvSpPr>
        <p:spPr>
          <a:xfrm>
            <a:off x="2242624" y="5157192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平行四辺形 61">
            <a:extLst>
              <a:ext uri="{FF2B5EF4-FFF2-40B4-BE49-F238E27FC236}">
                <a16:creationId xmlns:a16="http://schemas.microsoft.com/office/drawing/2014/main" id="{766B5074-7B5B-4658-A397-37635AAEFAEA}"/>
              </a:ext>
            </a:extLst>
          </p:cNvPr>
          <p:cNvSpPr/>
          <p:nvPr/>
        </p:nvSpPr>
        <p:spPr>
          <a:xfrm>
            <a:off x="4601335" y="5643205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63" name="平行四辺形 62">
            <a:extLst>
              <a:ext uri="{FF2B5EF4-FFF2-40B4-BE49-F238E27FC236}">
                <a16:creationId xmlns:a16="http://schemas.microsoft.com/office/drawing/2014/main" id="{36BFFD83-30F9-4D13-ACEF-D63813D09E54}"/>
              </a:ext>
            </a:extLst>
          </p:cNvPr>
          <p:cNvSpPr/>
          <p:nvPr/>
        </p:nvSpPr>
        <p:spPr>
          <a:xfrm>
            <a:off x="6125702" y="5432418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64" name="平行四辺形 63">
            <a:extLst>
              <a:ext uri="{FF2B5EF4-FFF2-40B4-BE49-F238E27FC236}">
                <a16:creationId xmlns:a16="http://schemas.microsoft.com/office/drawing/2014/main" id="{002380FA-CC80-4B79-8007-0776704F8E60}"/>
              </a:ext>
            </a:extLst>
          </p:cNvPr>
          <p:cNvSpPr/>
          <p:nvPr/>
        </p:nvSpPr>
        <p:spPr>
          <a:xfrm>
            <a:off x="5671445" y="5163743"/>
            <a:ext cx="324984" cy="45719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平行四辺形 64">
            <a:extLst>
              <a:ext uri="{FF2B5EF4-FFF2-40B4-BE49-F238E27FC236}">
                <a16:creationId xmlns:a16="http://schemas.microsoft.com/office/drawing/2014/main" id="{2047B1A7-E019-4123-89ED-515ABC3A262D}"/>
              </a:ext>
            </a:extLst>
          </p:cNvPr>
          <p:cNvSpPr/>
          <p:nvPr/>
        </p:nvSpPr>
        <p:spPr>
          <a:xfrm>
            <a:off x="4267069" y="5661323"/>
            <a:ext cx="448816" cy="1143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平行四辺形 65">
            <a:extLst>
              <a:ext uri="{FF2B5EF4-FFF2-40B4-BE49-F238E27FC236}">
                <a16:creationId xmlns:a16="http://schemas.microsoft.com/office/drawing/2014/main" id="{08ED0C22-1BD3-4848-8512-4722870533C2}"/>
              </a:ext>
            </a:extLst>
          </p:cNvPr>
          <p:cNvSpPr/>
          <p:nvPr/>
        </p:nvSpPr>
        <p:spPr>
          <a:xfrm>
            <a:off x="4487631" y="5415508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平行四辺形 66">
            <a:extLst>
              <a:ext uri="{FF2B5EF4-FFF2-40B4-BE49-F238E27FC236}">
                <a16:creationId xmlns:a16="http://schemas.microsoft.com/office/drawing/2014/main" id="{B7ED872A-28A6-41FE-92F2-3B2638ECD951}"/>
              </a:ext>
            </a:extLst>
          </p:cNvPr>
          <p:cNvSpPr/>
          <p:nvPr/>
        </p:nvSpPr>
        <p:spPr>
          <a:xfrm>
            <a:off x="6166098" y="5157192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28E4290-A840-42E3-B539-AB9FBA437F4F}"/>
              </a:ext>
            </a:extLst>
          </p:cNvPr>
          <p:cNvSpPr txBox="1"/>
          <p:nvPr/>
        </p:nvSpPr>
        <p:spPr>
          <a:xfrm>
            <a:off x="6845234" y="12701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blockage shape</a:t>
            </a:r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250E381-FC43-4FF7-B250-C8E2E6E7EDA3}"/>
              </a:ext>
            </a:extLst>
          </p:cNvPr>
          <p:cNvSpPr/>
          <p:nvPr/>
        </p:nvSpPr>
        <p:spPr>
          <a:xfrm>
            <a:off x="10685996" y="653406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Set Blockage for Non default Row 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9844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12" y="620688"/>
            <a:ext cx="11244575" cy="443198"/>
          </a:xfrm>
        </p:spPr>
        <p:txBody>
          <a:bodyPr/>
          <a:lstStyle/>
          <a:p>
            <a:r>
              <a:rPr lang="en-US" altLang="ja-JP" dirty="0"/>
              <a:t>Create non default Row procedure</a:t>
            </a:r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01AF4C-A3BC-4E29-BE3A-966079193DC8}"/>
              </a:ext>
            </a:extLst>
          </p:cNvPr>
          <p:cNvSpPr txBox="1"/>
          <p:nvPr/>
        </p:nvSpPr>
        <p:spPr>
          <a:xfrm>
            <a:off x="695400" y="2191949"/>
            <a:ext cx="594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Innovus</a:t>
            </a:r>
            <a:r>
              <a:rPr kumimoji="1" lang="en-US" altLang="ja-JP" dirty="0"/>
              <a:t> &gt; util_set_row_pd_island_for_u2c -</a:t>
            </a:r>
            <a:r>
              <a:rPr kumimoji="1" lang="en-US" altLang="ja-JP" dirty="0" err="1"/>
              <a:t>job_type</a:t>
            </a:r>
            <a:r>
              <a:rPr kumimoji="1" lang="en-US" altLang="ja-JP" dirty="0"/>
              <a:t> row</a:t>
            </a:r>
          </a:p>
          <a:p>
            <a:endParaRPr kumimoji="1" lang="en-US" altLang="ja-JP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542A46-387E-4C48-BB0D-AEE83859CD32}"/>
              </a:ext>
            </a:extLst>
          </p:cNvPr>
          <p:cNvSpPr/>
          <p:nvPr/>
        </p:nvSpPr>
        <p:spPr>
          <a:xfrm>
            <a:off x="10760415" y="297232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Guar Ring Cell insertion  </a:t>
            </a:r>
            <a:endParaRPr kumimoji="1" lang="ja-JP" altLang="en-US" sz="800" dirty="0"/>
          </a:p>
        </p:txBody>
      </p:sp>
      <p:sp>
        <p:nvSpPr>
          <p:cNvPr id="32" name="平行四辺形 31">
            <a:extLst>
              <a:ext uri="{FF2B5EF4-FFF2-40B4-BE49-F238E27FC236}">
                <a16:creationId xmlns:a16="http://schemas.microsoft.com/office/drawing/2014/main" id="{D6F126DF-BF8B-44BC-9275-C7BD48A4F6AF}"/>
              </a:ext>
            </a:extLst>
          </p:cNvPr>
          <p:cNvSpPr/>
          <p:nvPr/>
        </p:nvSpPr>
        <p:spPr>
          <a:xfrm>
            <a:off x="7896200" y="3789040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平行四辺形 32">
            <a:extLst>
              <a:ext uri="{FF2B5EF4-FFF2-40B4-BE49-F238E27FC236}">
                <a16:creationId xmlns:a16="http://schemas.microsoft.com/office/drawing/2014/main" id="{B0BA560B-C150-4ABB-9AEB-22588484A5B8}"/>
              </a:ext>
            </a:extLst>
          </p:cNvPr>
          <p:cNvSpPr/>
          <p:nvPr/>
        </p:nvSpPr>
        <p:spPr>
          <a:xfrm>
            <a:off x="8659720" y="3933056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平行四辺形 33">
            <a:extLst>
              <a:ext uri="{FF2B5EF4-FFF2-40B4-BE49-F238E27FC236}">
                <a16:creationId xmlns:a16="http://schemas.microsoft.com/office/drawing/2014/main" id="{CED2AADB-F652-4082-BA1F-334FD66A3BC6}"/>
              </a:ext>
            </a:extLst>
          </p:cNvPr>
          <p:cNvSpPr/>
          <p:nvPr/>
        </p:nvSpPr>
        <p:spPr>
          <a:xfrm>
            <a:off x="8864576" y="3861048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平行四辺形 34">
            <a:extLst>
              <a:ext uri="{FF2B5EF4-FFF2-40B4-BE49-F238E27FC236}">
                <a16:creationId xmlns:a16="http://schemas.microsoft.com/office/drawing/2014/main" id="{05B4C9B1-BEE8-487E-B8E0-F8F92B7A5DAA}"/>
              </a:ext>
            </a:extLst>
          </p:cNvPr>
          <p:cNvSpPr/>
          <p:nvPr/>
        </p:nvSpPr>
        <p:spPr>
          <a:xfrm>
            <a:off x="8956136" y="4314056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D88C3798-BBAB-4FF7-8B3B-9EE9661DC412}"/>
              </a:ext>
            </a:extLst>
          </p:cNvPr>
          <p:cNvSpPr/>
          <p:nvPr/>
        </p:nvSpPr>
        <p:spPr>
          <a:xfrm>
            <a:off x="9992816" y="3866917"/>
            <a:ext cx="899152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平行四辺形 36">
            <a:extLst>
              <a:ext uri="{FF2B5EF4-FFF2-40B4-BE49-F238E27FC236}">
                <a16:creationId xmlns:a16="http://schemas.microsoft.com/office/drawing/2014/main" id="{6C6735E1-92D2-4ADB-97A6-F405FEA79FDD}"/>
              </a:ext>
            </a:extLst>
          </p:cNvPr>
          <p:cNvSpPr/>
          <p:nvPr/>
        </p:nvSpPr>
        <p:spPr>
          <a:xfrm>
            <a:off x="9523815" y="3853570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平行四辺形 37">
            <a:extLst>
              <a:ext uri="{FF2B5EF4-FFF2-40B4-BE49-F238E27FC236}">
                <a16:creationId xmlns:a16="http://schemas.microsoft.com/office/drawing/2014/main" id="{105569AD-07FF-4EC5-A661-BC9DF327CA8B}"/>
              </a:ext>
            </a:extLst>
          </p:cNvPr>
          <p:cNvSpPr/>
          <p:nvPr/>
        </p:nvSpPr>
        <p:spPr>
          <a:xfrm>
            <a:off x="8454725" y="4347061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9" name="平行四辺形 38">
            <a:extLst>
              <a:ext uri="{FF2B5EF4-FFF2-40B4-BE49-F238E27FC236}">
                <a16:creationId xmlns:a16="http://schemas.microsoft.com/office/drawing/2014/main" id="{C91721AD-B2A2-4C95-AE51-0D31719A573D}"/>
              </a:ext>
            </a:extLst>
          </p:cNvPr>
          <p:cNvSpPr/>
          <p:nvPr/>
        </p:nvSpPr>
        <p:spPr>
          <a:xfrm>
            <a:off x="10006924" y="4136274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40" name="平行四辺形 39">
            <a:extLst>
              <a:ext uri="{FF2B5EF4-FFF2-40B4-BE49-F238E27FC236}">
                <a16:creationId xmlns:a16="http://schemas.microsoft.com/office/drawing/2014/main" id="{8BBE5CB4-6B45-4823-AFBC-E5EAA5452A63}"/>
              </a:ext>
            </a:extLst>
          </p:cNvPr>
          <p:cNvSpPr/>
          <p:nvPr/>
        </p:nvSpPr>
        <p:spPr>
          <a:xfrm>
            <a:off x="9524835" y="3867599"/>
            <a:ext cx="324984" cy="45719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平行四辺形 40">
            <a:extLst>
              <a:ext uri="{FF2B5EF4-FFF2-40B4-BE49-F238E27FC236}">
                <a16:creationId xmlns:a16="http://schemas.microsoft.com/office/drawing/2014/main" id="{A3C733ED-C08D-4E79-9A45-15242614D52D}"/>
              </a:ext>
            </a:extLst>
          </p:cNvPr>
          <p:cNvSpPr/>
          <p:nvPr/>
        </p:nvSpPr>
        <p:spPr>
          <a:xfrm>
            <a:off x="8120459" y="4365179"/>
            <a:ext cx="448816" cy="1143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平行四辺形 41">
            <a:extLst>
              <a:ext uri="{FF2B5EF4-FFF2-40B4-BE49-F238E27FC236}">
                <a16:creationId xmlns:a16="http://schemas.microsoft.com/office/drawing/2014/main" id="{91A8241E-9388-4D78-9274-22BB70FF62C5}"/>
              </a:ext>
            </a:extLst>
          </p:cNvPr>
          <p:cNvSpPr/>
          <p:nvPr/>
        </p:nvSpPr>
        <p:spPr>
          <a:xfrm>
            <a:off x="8341021" y="4119364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平行四辺形 42">
            <a:extLst>
              <a:ext uri="{FF2B5EF4-FFF2-40B4-BE49-F238E27FC236}">
                <a16:creationId xmlns:a16="http://schemas.microsoft.com/office/drawing/2014/main" id="{5D29BAA8-EA7F-48C0-9D73-818F767C001C}"/>
              </a:ext>
            </a:extLst>
          </p:cNvPr>
          <p:cNvSpPr/>
          <p:nvPr/>
        </p:nvSpPr>
        <p:spPr>
          <a:xfrm>
            <a:off x="10019488" y="3861048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7C209D9-6924-43E5-9D0C-1AD402AFBDAB}"/>
              </a:ext>
            </a:extLst>
          </p:cNvPr>
          <p:cNvCxnSpPr/>
          <p:nvPr/>
        </p:nvCxnSpPr>
        <p:spPr>
          <a:xfrm>
            <a:off x="10099880" y="3188654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CCD83907-9B3C-4AEE-AB2E-1591C9BB280C}"/>
              </a:ext>
            </a:extLst>
          </p:cNvPr>
          <p:cNvCxnSpPr/>
          <p:nvPr/>
        </p:nvCxnSpPr>
        <p:spPr>
          <a:xfrm>
            <a:off x="10461497" y="3196132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74DFE5AA-A060-4276-8043-D9B86D73A78D}"/>
              </a:ext>
            </a:extLst>
          </p:cNvPr>
          <p:cNvCxnSpPr/>
          <p:nvPr/>
        </p:nvCxnSpPr>
        <p:spPr>
          <a:xfrm>
            <a:off x="10776520" y="2982242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CC06A5A0-66E1-42B9-91D6-3014E6B7B819}"/>
              </a:ext>
            </a:extLst>
          </p:cNvPr>
          <p:cNvCxnSpPr/>
          <p:nvPr/>
        </p:nvCxnSpPr>
        <p:spPr>
          <a:xfrm>
            <a:off x="10416480" y="2996156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平行四辺形 84">
            <a:extLst>
              <a:ext uri="{FF2B5EF4-FFF2-40B4-BE49-F238E27FC236}">
                <a16:creationId xmlns:a16="http://schemas.microsoft.com/office/drawing/2014/main" id="{0EC73B5B-5705-1F8C-23C3-BFC2491BD2D0}"/>
              </a:ext>
            </a:extLst>
          </p:cNvPr>
          <p:cNvSpPr/>
          <p:nvPr/>
        </p:nvSpPr>
        <p:spPr>
          <a:xfrm>
            <a:off x="7891520" y="2924944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平行四辺形 104">
            <a:extLst>
              <a:ext uri="{FF2B5EF4-FFF2-40B4-BE49-F238E27FC236}">
                <a16:creationId xmlns:a16="http://schemas.microsoft.com/office/drawing/2014/main" id="{53F7EE81-91DB-D7AD-06DE-2C6998F34701}"/>
              </a:ext>
            </a:extLst>
          </p:cNvPr>
          <p:cNvSpPr/>
          <p:nvPr/>
        </p:nvSpPr>
        <p:spPr>
          <a:xfrm>
            <a:off x="9988136" y="3002821"/>
            <a:ext cx="899152" cy="2286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6D2910-E7B3-6F4A-E6FF-92CCCFE6F886}"/>
              </a:ext>
            </a:extLst>
          </p:cNvPr>
          <p:cNvSpPr txBox="1"/>
          <p:nvPr/>
        </p:nvSpPr>
        <p:spPr>
          <a:xfrm>
            <a:off x="551384" y="168422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Note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AD55E73-A029-D70F-B9B4-CFD176E878BC}"/>
              </a:ext>
            </a:extLst>
          </p:cNvPr>
          <p:cNvSpPr txBox="1"/>
          <p:nvPr/>
        </p:nvSpPr>
        <p:spPr>
          <a:xfrm>
            <a:off x="852313" y="2725420"/>
            <a:ext cx="759214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command can generate core7T row under  blockage name core7T*.</a:t>
            </a:r>
          </a:p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but core7T row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was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existed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in the first step.</a:t>
            </a:r>
          </a:p>
          <a:p>
            <a:r>
              <a:rPr kumimoji="1"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It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don't need to create the core7T in this phase.</a:t>
            </a:r>
          </a:p>
          <a:p>
            <a:r>
              <a:rPr lang="en-US" altLang="ja-JP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(You will need this blockage file in a later process.</a:t>
            </a:r>
            <a:r>
              <a:rPr lang="en-US" altLang="ja-JP" sz="1400" dirty="0">
                <a:solidFill>
                  <a:srgbClr val="000000"/>
                </a:solidFill>
                <a:latin typeface="Roboto" panose="02000000000000000000" pitchFamily="2" charset="0"/>
              </a:rPr>
              <a:t>)</a:t>
            </a:r>
            <a:endParaRPr kumimoji="1" lang="ja-JP" altLang="en-US" sz="14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29732DC-2800-AA20-876B-DFA93FD6D621}"/>
              </a:ext>
            </a:extLst>
          </p:cNvPr>
          <p:cNvSpPr/>
          <p:nvPr/>
        </p:nvSpPr>
        <p:spPr>
          <a:xfrm>
            <a:off x="6095999" y="3088120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Cut core7T Row     </a:t>
            </a:r>
            <a:endParaRPr kumimoji="1" lang="ja-JP" altLang="en-US" sz="8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E53C3C1-D9B8-9719-6CE2-B687FAE24DBA}"/>
              </a:ext>
            </a:extLst>
          </p:cNvPr>
          <p:cNvCxnSpPr/>
          <p:nvPr/>
        </p:nvCxnSpPr>
        <p:spPr>
          <a:xfrm>
            <a:off x="5593329" y="3199939"/>
            <a:ext cx="502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5A33FE-C966-8A73-8B93-62269DC117BC}"/>
              </a:ext>
            </a:extLst>
          </p:cNvPr>
          <p:cNvSpPr txBox="1"/>
          <p:nvPr/>
        </p:nvSpPr>
        <p:spPr>
          <a:xfrm>
            <a:off x="852313" y="5310284"/>
            <a:ext cx="3300904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#### 2.11 create non default row area  ####</a:t>
            </a:r>
          </a:p>
          <a:p>
            <a:r>
              <a:rPr kumimoji="1" lang="en-US" altLang="ja-JP" sz="1200" dirty="0" err="1"/>
              <a:t>deletePlaceBlockage</a:t>
            </a:r>
            <a:r>
              <a:rPr kumimoji="1" lang="en-US" altLang="ja-JP" sz="1200" dirty="0"/>
              <a:t> core7T*</a:t>
            </a:r>
          </a:p>
          <a:p>
            <a:r>
              <a:rPr kumimoji="1" lang="en-US" altLang="ja-JP" sz="1200" dirty="0"/>
              <a:t>util_set_row_pd_island_for_u2c -</a:t>
            </a:r>
            <a:r>
              <a:rPr kumimoji="1" lang="en-US" altLang="ja-JP" sz="1200" dirty="0" err="1"/>
              <a:t>job_type</a:t>
            </a:r>
            <a:r>
              <a:rPr kumimoji="1" lang="en-US" altLang="ja-JP" sz="1200" dirty="0"/>
              <a:t> row</a:t>
            </a:r>
          </a:p>
          <a:p>
            <a:r>
              <a:rPr kumimoji="1" lang="en-US" altLang="ja-JP" sz="1200" dirty="0"/>
              <a:t>source $pKl_for_NonDefaultVA_core7T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D4B6CC-62A5-EE62-5829-DC174E1328D5}"/>
              </a:ext>
            </a:extLst>
          </p:cNvPr>
          <p:cNvSpPr txBox="1"/>
          <p:nvPr/>
        </p:nvSpPr>
        <p:spPr>
          <a:xfrm>
            <a:off x="852313" y="5042158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100_init.tcl</a:t>
            </a:r>
            <a:endParaRPr kumimoji="1" lang="ja-JP" altLang="en-US" sz="11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76B9F43-7574-9F56-B5E0-1D30253D292E}"/>
              </a:ext>
            </a:extLst>
          </p:cNvPr>
          <p:cNvSpPr txBox="1"/>
          <p:nvPr/>
        </p:nvSpPr>
        <p:spPr>
          <a:xfrm>
            <a:off x="834569" y="4099163"/>
            <a:ext cx="650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100_init.tcl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delete core7T* before execute  this command. 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Then source the  blockage file again.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2920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55AC67B3-32EC-FD91-77B6-D529571E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background knowledge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89B254-A437-2CCB-9643-0752AA331731}"/>
              </a:ext>
            </a:extLst>
          </p:cNvPr>
          <p:cNvSpPr txBox="1"/>
          <p:nvPr/>
        </p:nvSpPr>
        <p:spPr>
          <a:xfrm>
            <a:off x="551384" y="3156064"/>
            <a:ext cx="4772460" cy="17851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# reference(dummy) row creation ###</a:t>
            </a:r>
          </a:p>
          <a:p>
            <a:r>
              <a:rPr kumimoji="1" lang="en-US" altLang="ja-JP" sz="1000" dirty="0"/>
              <a:t>set rows {core7T core48T core79TD core107T}</a:t>
            </a:r>
          </a:p>
          <a:p>
            <a:r>
              <a:rPr kumimoji="1" lang="en-US" altLang="ja-JP" sz="1000" dirty="0"/>
              <a:t>set x1 [</a:t>
            </a:r>
            <a:r>
              <a:rPr kumimoji="1" lang="en-US" altLang="ja-JP" sz="1000" dirty="0" err="1"/>
              <a:t>lindex</a:t>
            </a:r>
            <a:r>
              <a:rPr kumimoji="1" lang="en-US" altLang="ja-JP" sz="1000" dirty="0"/>
              <a:t> [</a:t>
            </a:r>
            <a:r>
              <a:rPr kumimoji="1" lang="en-US" altLang="ja-JP" sz="1000" dirty="0" err="1"/>
              <a:t>dbGet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top.fplan.coreBox</a:t>
            </a:r>
            <a:r>
              <a:rPr kumimoji="1" lang="en-US" altLang="ja-JP" sz="1000" dirty="0"/>
              <a:t>] 0 0]</a:t>
            </a:r>
          </a:p>
          <a:p>
            <a:r>
              <a:rPr kumimoji="1" lang="en-US" altLang="ja-JP" sz="1000" dirty="0"/>
              <a:t>set y1 [</a:t>
            </a:r>
            <a:r>
              <a:rPr kumimoji="1" lang="en-US" altLang="ja-JP" sz="1000" dirty="0" err="1"/>
              <a:t>lindex</a:t>
            </a:r>
            <a:r>
              <a:rPr kumimoji="1" lang="en-US" altLang="ja-JP" sz="1000" dirty="0"/>
              <a:t> [</a:t>
            </a:r>
            <a:r>
              <a:rPr kumimoji="1" lang="en-US" altLang="ja-JP" sz="1000" dirty="0" err="1"/>
              <a:t>dbGet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top.fplan.coreBox</a:t>
            </a:r>
            <a:r>
              <a:rPr kumimoji="1" lang="en-US" altLang="ja-JP" sz="1000" dirty="0"/>
              <a:t>] 0 1]</a:t>
            </a:r>
          </a:p>
          <a:p>
            <a:r>
              <a:rPr kumimoji="1" lang="en-US" altLang="ja-JP" sz="1000" dirty="0"/>
              <a:t>set y2 [</a:t>
            </a:r>
            <a:r>
              <a:rPr kumimoji="1" lang="en-US" altLang="ja-JP" sz="1000" dirty="0" err="1"/>
              <a:t>lindex</a:t>
            </a:r>
            <a:r>
              <a:rPr kumimoji="1" lang="en-US" altLang="ja-JP" sz="1000" dirty="0"/>
              <a:t> [</a:t>
            </a:r>
            <a:r>
              <a:rPr kumimoji="1" lang="en-US" altLang="ja-JP" sz="1000" dirty="0" err="1"/>
              <a:t>dbGet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top.fplan.coreBox</a:t>
            </a:r>
            <a:r>
              <a:rPr kumimoji="1" lang="en-US" altLang="ja-JP" sz="1000" dirty="0"/>
              <a:t>] 0 3]</a:t>
            </a:r>
          </a:p>
          <a:p>
            <a:r>
              <a:rPr kumimoji="1" lang="en-US" altLang="ja-JP" sz="1000" dirty="0"/>
              <a:t>set offset "0"</a:t>
            </a:r>
          </a:p>
          <a:p>
            <a:r>
              <a:rPr kumimoji="1" lang="en-US" altLang="ja-JP" sz="1000" dirty="0"/>
              <a:t>foreach </a:t>
            </a:r>
            <a:r>
              <a:rPr kumimoji="1" lang="en-US" altLang="ja-JP" sz="1000" dirty="0" err="1"/>
              <a:t>i</a:t>
            </a:r>
            <a:r>
              <a:rPr kumimoji="1" lang="en-US" altLang="ja-JP" sz="1000" dirty="0"/>
              <a:t> $rows {</a:t>
            </a:r>
          </a:p>
          <a:p>
            <a:r>
              <a:rPr kumimoji="1" lang="en-US" altLang="ja-JP" sz="1000" dirty="0"/>
              <a:t>   </a:t>
            </a:r>
            <a:r>
              <a:rPr kumimoji="1" lang="en-US" altLang="ja-JP" sz="1000" dirty="0" err="1"/>
              <a:t>cutRow</a:t>
            </a:r>
            <a:r>
              <a:rPr kumimoji="1" lang="en-US" altLang="ja-JP" sz="1000" dirty="0"/>
              <a:t> -site core7T -area [expr $x1 + $offset] $y1 [expr $x1 + $offset + 20] $y2</a:t>
            </a:r>
          </a:p>
          <a:p>
            <a:r>
              <a:rPr kumimoji="1" lang="en-US" altLang="ja-JP" sz="1000" dirty="0"/>
              <a:t>   </a:t>
            </a:r>
            <a:r>
              <a:rPr kumimoji="1" lang="en-US" altLang="ja-JP" sz="1000" dirty="0" err="1"/>
              <a:t>createRow</a:t>
            </a:r>
            <a:r>
              <a:rPr kumimoji="1" lang="en-US" altLang="ja-JP" sz="1000" dirty="0"/>
              <a:t> -site $</a:t>
            </a:r>
            <a:r>
              <a:rPr kumimoji="1" lang="en-US" altLang="ja-JP" sz="1000" dirty="0" err="1"/>
              <a:t>i</a:t>
            </a:r>
            <a:r>
              <a:rPr kumimoji="1" lang="en-US" altLang="ja-JP" sz="1000" dirty="0"/>
              <a:t> -area [expr $x1 + $offset] $y1 [expr $x1 + $offset + 20] $y2</a:t>
            </a:r>
          </a:p>
          <a:p>
            <a:r>
              <a:rPr kumimoji="1" lang="en-US" altLang="ja-JP" sz="1000" dirty="0"/>
              <a:t>   set offset [expr $offset + 25]</a:t>
            </a:r>
          </a:p>
          <a:p>
            <a:r>
              <a:rPr kumimoji="1" lang="en-US" altLang="ja-JP" sz="1000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FFFFC8-07CC-B6C2-D561-B1A7A2C42739}"/>
              </a:ext>
            </a:extLst>
          </p:cNvPr>
          <p:cNvSpPr txBox="1"/>
          <p:nvPr/>
        </p:nvSpPr>
        <p:spPr>
          <a:xfrm>
            <a:off x="577576" y="2868032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100_init.tcl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7EBC30-C8FA-4893-3C9A-C4B38F0BB189}"/>
              </a:ext>
            </a:extLst>
          </p:cNvPr>
          <p:cNvSpPr/>
          <p:nvPr/>
        </p:nvSpPr>
        <p:spPr>
          <a:xfrm>
            <a:off x="7536160" y="2671192"/>
            <a:ext cx="2376264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Die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BB5015C-E56A-1D5A-8B3F-0A3D0E38B06C}"/>
              </a:ext>
            </a:extLst>
          </p:cNvPr>
          <p:cNvSpPr/>
          <p:nvPr/>
        </p:nvSpPr>
        <p:spPr>
          <a:xfrm>
            <a:off x="7536160" y="2680846"/>
            <a:ext cx="72008" cy="200657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8CA7C43-F7F2-7050-4D69-8C79C4A0CC6E}"/>
              </a:ext>
            </a:extLst>
          </p:cNvPr>
          <p:cNvSpPr/>
          <p:nvPr/>
        </p:nvSpPr>
        <p:spPr>
          <a:xfrm>
            <a:off x="7608168" y="2680847"/>
            <a:ext cx="64639" cy="200657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58C5A825-4E22-7B01-7BB5-95ECECD4443F}"/>
              </a:ext>
            </a:extLst>
          </p:cNvPr>
          <p:cNvSpPr/>
          <p:nvPr/>
        </p:nvSpPr>
        <p:spPr>
          <a:xfrm>
            <a:off x="7687545" y="2671192"/>
            <a:ext cx="64639" cy="202587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4C9B7D6B-02F9-9312-9D89-A31C5EC9BC1A}"/>
              </a:ext>
            </a:extLst>
          </p:cNvPr>
          <p:cNvSpPr/>
          <p:nvPr/>
        </p:nvSpPr>
        <p:spPr>
          <a:xfrm rot="5400000">
            <a:off x="7590166" y="4707142"/>
            <a:ext cx="144016" cy="324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2AC3F75-9834-DC6B-92C6-FDF9D050976B}"/>
              </a:ext>
            </a:extLst>
          </p:cNvPr>
          <p:cNvSpPr txBox="1"/>
          <p:nvPr/>
        </p:nvSpPr>
        <p:spPr>
          <a:xfrm>
            <a:off x="586617" y="2132856"/>
            <a:ext cx="6157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D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uring the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r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ow generation process,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c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reate a dummy row 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indicating the reference position at the left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side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of the chip.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EAE7F7E-8212-C64E-A540-49A69BF9BC22}"/>
              </a:ext>
            </a:extLst>
          </p:cNvPr>
          <p:cNvSpPr txBox="1"/>
          <p:nvPr/>
        </p:nvSpPr>
        <p:spPr>
          <a:xfrm>
            <a:off x="5603518" y="385930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Put dummy row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2452C2-F5AB-0BFC-B86D-6A9A01011CE7}"/>
              </a:ext>
            </a:extLst>
          </p:cNvPr>
          <p:cNvSpPr txBox="1"/>
          <p:nvPr/>
        </p:nvSpPr>
        <p:spPr>
          <a:xfrm>
            <a:off x="467999" y="5133379"/>
            <a:ext cx="950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row coordinate check is based on the referenced row.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After checking the coordinates of all Rows, it will be deleted because it is no longer needed.</a:t>
            </a:r>
          </a:p>
        </p:txBody>
      </p:sp>
      <p:sp>
        <p:nvSpPr>
          <p:cNvPr id="15" name="右中かっこ 14">
            <a:extLst>
              <a:ext uri="{FF2B5EF4-FFF2-40B4-BE49-F238E27FC236}">
                <a16:creationId xmlns:a16="http://schemas.microsoft.com/office/drawing/2014/main" id="{CB23244C-BE1E-3E03-77AF-9BEB1080A97B}"/>
              </a:ext>
            </a:extLst>
          </p:cNvPr>
          <p:cNvSpPr/>
          <p:nvPr/>
        </p:nvSpPr>
        <p:spPr>
          <a:xfrm>
            <a:off x="5485846" y="3212976"/>
            <a:ext cx="106098" cy="1584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0BC8D5-5421-CAA3-3D88-015604F66A4C}"/>
              </a:ext>
            </a:extLst>
          </p:cNvPr>
          <p:cNvSpPr txBox="1"/>
          <p:nvPr/>
        </p:nvSpPr>
        <p:spPr>
          <a:xfrm>
            <a:off x="6677885" y="4914291"/>
            <a:ext cx="22926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core7T,core48T,core79TD,core107</a:t>
            </a:r>
          </a:p>
        </p:txBody>
      </p:sp>
    </p:spTree>
    <p:extLst>
      <p:ext uri="{BB962C8B-B14F-4D97-AF65-F5344CB8AC3E}">
        <p14:creationId xmlns:p14="http://schemas.microsoft.com/office/powerpoint/2010/main" val="1396691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2" y="3068960"/>
            <a:ext cx="6444716" cy="459806"/>
          </a:xfrm>
        </p:spPr>
        <p:txBody>
          <a:bodyPr/>
          <a:lstStyle/>
          <a:p>
            <a:r>
              <a:rPr lang="en-US" altLang="ja-JP" sz="2800" dirty="0">
                <a:solidFill>
                  <a:schemeClr val="accent1"/>
                </a:solidFill>
                <a:latin typeface="Roboto" panose="02000000000000000000" pitchFamily="2" charset="0"/>
              </a:rPr>
              <a:t>Guard Ring  Insertion procedure</a:t>
            </a:r>
            <a:endParaRPr lang="ja-JP" altLang="en-US" sz="2800" dirty="0">
              <a:solidFill>
                <a:schemeClr val="accent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7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712" y="629895"/>
            <a:ext cx="11244575" cy="443198"/>
          </a:xfrm>
        </p:spPr>
        <p:txBody>
          <a:bodyPr/>
          <a:lstStyle/>
          <a:p>
            <a:r>
              <a:rPr lang="en-US" dirty="0"/>
              <a:t>Image of row creation procedure</a:t>
            </a:r>
            <a:endParaRPr kumimoji="1" lang="en-US" dirty="0"/>
          </a:p>
        </p:txBody>
      </p:sp>
      <p:sp>
        <p:nvSpPr>
          <p:cNvPr id="52" name="平行四辺形 51">
            <a:extLst>
              <a:ext uri="{FF2B5EF4-FFF2-40B4-BE49-F238E27FC236}">
                <a16:creationId xmlns:a16="http://schemas.microsoft.com/office/drawing/2014/main" id="{D3F10D3D-3EBF-4934-8041-C858188FBF7A}"/>
              </a:ext>
            </a:extLst>
          </p:cNvPr>
          <p:cNvSpPr/>
          <p:nvPr/>
        </p:nvSpPr>
        <p:spPr>
          <a:xfrm>
            <a:off x="4075095" y="4005064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平行四辺形 68">
            <a:extLst>
              <a:ext uri="{FF2B5EF4-FFF2-40B4-BE49-F238E27FC236}">
                <a16:creationId xmlns:a16="http://schemas.microsoft.com/office/drawing/2014/main" id="{C860693D-9AB9-442D-BAD1-F3B352D2A879}"/>
              </a:ext>
            </a:extLst>
          </p:cNvPr>
          <p:cNvSpPr/>
          <p:nvPr/>
        </p:nvSpPr>
        <p:spPr>
          <a:xfrm>
            <a:off x="4838615" y="4149080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平行四辺形 69">
            <a:extLst>
              <a:ext uri="{FF2B5EF4-FFF2-40B4-BE49-F238E27FC236}">
                <a16:creationId xmlns:a16="http://schemas.microsoft.com/office/drawing/2014/main" id="{2580E095-A171-4857-846F-423F3D3BF4AD}"/>
              </a:ext>
            </a:extLst>
          </p:cNvPr>
          <p:cNvSpPr/>
          <p:nvPr/>
        </p:nvSpPr>
        <p:spPr>
          <a:xfrm>
            <a:off x="5043471" y="4077072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平行四辺形 70">
            <a:extLst>
              <a:ext uri="{FF2B5EF4-FFF2-40B4-BE49-F238E27FC236}">
                <a16:creationId xmlns:a16="http://schemas.microsoft.com/office/drawing/2014/main" id="{1918F737-0D56-487B-8B4B-6D6AF56B996B}"/>
              </a:ext>
            </a:extLst>
          </p:cNvPr>
          <p:cNvSpPr/>
          <p:nvPr/>
        </p:nvSpPr>
        <p:spPr>
          <a:xfrm>
            <a:off x="5135031" y="4530080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平行四辺形 71">
            <a:extLst>
              <a:ext uri="{FF2B5EF4-FFF2-40B4-BE49-F238E27FC236}">
                <a16:creationId xmlns:a16="http://schemas.microsoft.com/office/drawing/2014/main" id="{F62EB31D-3FCE-4C1B-8BCF-53C95CFBCB74}"/>
              </a:ext>
            </a:extLst>
          </p:cNvPr>
          <p:cNvSpPr/>
          <p:nvPr/>
        </p:nvSpPr>
        <p:spPr>
          <a:xfrm>
            <a:off x="6171711" y="4082941"/>
            <a:ext cx="899152" cy="2286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平行四辺形 72">
            <a:extLst>
              <a:ext uri="{FF2B5EF4-FFF2-40B4-BE49-F238E27FC236}">
                <a16:creationId xmlns:a16="http://schemas.microsoft.com/office/drawing/2014/main" id="{643A7A6F-8407-4082-90B1-98EF9885C79A}"/>
              </a:ext>
            </a:extLst>
          </p:cNvPr>
          <p:cNvSpPr/>
          <p:nvPr/>
        </p:nvSpPr>
        <p:spPr>
          <a:xfrm>
            <a:off x="5702710" y="4069594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平行四辺形 73">
            <a:extLst>
              <a:ext uri="{FF2B5EF4-FFF2-40B4-BE49-F238E27FC236}">
                <a16:creationId xmlns:a16="http://schemas.microsoft.com/office/drawing/2014/main" id="{31CF02D8-68AF-444B-95E2-C9C11B1CC970}"/>
              </a:ext>
            </a:extLst>
          </p:cNvPr>
          <p:cNvSpPr/>
          <p:nvPr/>
        </p:nvSpPr>
        <p:spPr>
          <a:xfrm>
            <a:off x="4507142" y="4335388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平行四辺形 74">
            <a:extLst>
              <a:ext uri="{FF2B5EF4-FFF2-40B4-BE49-F238E27FC236}">
                <a16:creationId xmlns:a16="http://schemas.microsoft.com/office/drawing/2014/main" id="{C13ADAE6-A255-4CD9-8CB7-DACA656C6910}"/>
              </a:ext>
            </a:extLst>
          </p:cNvPr>
          <p:cNvSpPr/>
          <p:nvPr/>
        </p:nvSpPr>
        <p:spPr>
          <a:xfrm>
            <a:off x="6185609" y="4077072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平行四辺形 75">
            <a:extLst>
              <a:ext uri="{FF2B5EF4-FFF2-40B4-BE49-F238E27FC236}">
                <a16:creationId xmlns:a16="http://schemas.microsoft.com/office/drawing/2014/main" id="{949CCC53-3D74-4284-BFA9-3F24ADE49B4D}"/>
              </a:ext>
            </a:extLst>
          </p:cNvPr>
          <p:cNvSpPr/>
          <p:nvPr/>
        </p:nvSpPr>
        <p:spPr>
          <a:xfrm>
            <a:off x="5695495" y="4085598"/>
            <a:ext cx="324984" cy="45719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C2E6D9DB-9F46-4C55-BBF3-92925111C02F}"/>
              </a:ext>
            </a:extLst>
          </p:cNvPr>
          <p:cNvSpPr/>
          <p:nvPr/>
        </p:nvSpPr>
        <p:spPr>
          <a:xfrm>
            <a:off x="4291119" y="4567274"/>
            <a:ext cx="448816" cy="1143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平行四辺形 77">
            <a:extLst>
              <a:ext uri="{FF2B5EF4-FFF2-40B4-BE49-F238E27FC236}">
                <a16:creationId xmlns:a16="http://schemas.microsoft.com/office/drawing/2014/main" id="{D7A0CEFA-43D2-4C9C-8E8D-1FC3BC76AB99}"/>
              </a:ext>
            </a:extLst>
          </p:cNvPr>
          <p:cNvSpPr/>
          <p:nvPr/>
        </p:nvSpPr>
        <p:spPr>
          <a:xfrm>
            <a:off x="4619512" y="4570928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平行四辺形 78">
            <a:extLst>
              <a:ext uri="{FF2B5EF4-FFF2-40B4-BE49-F238E27FC236}">
                <a16:creationId xmlns:a16="http://schemas.microsoft.com/office/drawing/2014/main" id="{2CF40EA8-8852-49A0-94E6-F9DB5DD9ED45}"/>
              </a:ext>
            </a:extLst>
          </p:cNvPr>
          <p:cNvSpPr/>
          <p:nvPr/>
        </p:nvSpPr>
        <p:spPr>
          <a:xfrm>
            <a:off x="6171711" y="4360141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94EE7B-22AB-3E49-6AB9-E6A56783FC8C}"/>
              </a:ext>
            </a:extLst>
          </p:cNvPr>
          <p:cNvSpPr txBox="1"/>
          <p:nvPr/>
        </p:nvSpPr>
        <p:spPr>
          <a:xfrm>
            <a:off x="1919536" y="1700808"/>
            <a:ext cx="843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Floor plan designs using INNOVUS utilize shapes drawn using placement blocks.</a:t>
            </a:r>
          </a:p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R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ow and voltage area  are created based on blockage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data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33DC76-5AA8-EE9F-5089-05BC7C2C3236}"/>
              </a:ext>
            </a:extLst>
          </p:cNvPr>
          <p:cNvSpPr txBox="1"/>
          <p:nvPr/>
        </p:nvSpPr>
        <p:spPr>
          <a:xfrm>
            <a:off x="2348661" y="2878639"/>
            <a:ext cx="739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Please complete the design of IO placement and HM place in advance.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1487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491C1E73-35B6-4591-AC04-DB4CA85D81A3}"/>
              </a:ext>
            </a:extLst>
          </p:cNvPr>
          <p:cNvSpPr/>
          <p:nvPr/>
        </p:nvSpPr>
        <p:spPr>
          <a:xfrm>
            <a:off x="7147880" y="2825266"/>
            <a:ext cx="1770732" cy="696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12" y="620688"/>
            <a:ext cx="11244575" cy="443198"/>
          </a:xfrm>
        </p:spPr>
        <p:txBody>
          <a:bodyPr/>
          <a:lstStyle/>
          <a:p>
            <a:r>
              <a:rPr lang="en-US" altLang="ja-JP" dirty="0"/>
              <a:t>Insert Guard Ring Cell procedure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678E9E-ACEC-4173-AEAF-F29C8A529B4C}"/>
              </a:ext>
            </a:extLst>
          </p:cNvPr>
          <p:cNvSpPr txBox="1"/>
          <p:nvPr/>
        </p:nvSpPr>
        <p:spPr>
          <a:xfrm>
            <a:off x="298786" y="1562984"/>
            <a:ext cx="3895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There are three types of guard rings.</a:t>
            </a:r>
          </a:p>
          <a:p>
            <a:endParaRPr lang="en-US" altLang="ja-JP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latin typeface="Roboto" panose="02000000000000000000" pitchFamily="2" charset="0"/>
              </a:rPr>
              <a:t>・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IO Guard Ring Cell</a:t>
            </a:r>
          </a:p>
          <a:p>
            <a:r>
              <a:rPr lang="ja-JP" altLang="en-US" dirty="0">
                <a:solidFill>
                  <a:srgbClr val="000000"/>
                </a:solidFill>
                <a:latin typeface="Roboto" panose="02000000000000000000" pitchFamily="2" charset="0"/>
              </a:rPr>
              <a:t>・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Row</a:t>
            </a:r>
            <a:r>
              <a:rPr lang="ja-JP" alt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Guard</a:t>
            </a:r>
            <a:r>
              <a:rPr lang="ja-JP" alt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Ring</a:t>
            </a:r>
            <a:r>
              <a:rPr lang="ja-JP" alt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Cell</a:t>
            </a:r>
          </a:p>
          <a:p>
            <a:r>
              <a:rPr lang="ja-JP" altLang="en-US" dirty="0">
                <a:solidFill>
                  <a:srgbClr val="000000"/>
                </a:solidFill>
                <a:latin typeface="Roboto" panose="02000000000000000000" pitchFamily="2" charset="0"/>
              </a:rPr>
              <a:t>・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Hard</a:t>
            </a:r>
            <a:r>
              <a:rPr lang="ja-JP" alt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Macro</a:t>
            </a:r>
            <a:r>
              <a:rPr lang="ja-JP" alt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Guard Ring Cell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55E996B-4FD1-4983-B486-C0205D362925}"/>
              </a:ext>
            </a:extLst>
          </p:cNvPr>
          <p:cNvSpPr/>
          <p:nvPr/>
        </p:nvSpPr>
        <p:spPr>
          <a:xfrm>
            <a:off x="4439816" y="2056967"/>
            <a:ext cx="2013326" cy="1804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7A258EE-7ED9-4373-BC11-D94C26ED6816}"/>
              </a:ext>
            </a:extLst>
          </p:cNvPr>
          <p:cNvSpPr/>
          <p:nvPr/>
        </p:nvSpPr>
        <p:spPr>
          <a:xfrm>
            <a:off x="6123620" y="2455004"/>
            <a:ext cx="329522" cy="1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8EDBDB6-534D-43B0-9795-C31493A4277A}"/>
              </a:ext>
            </a:extLst>
          </p:cNvPr>
          <p:cNvSpPr/>
          <p:nvPr/>
        </p:nvSpPr>
        <p:spPr>
          <a:xfrm>
            <a:off x="6123620" y="2607404"/>
            <a:ext cx="329522" cy="1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1AB3DBB-70A1-4E91-AD09-1A9270108E96}"/>
              </a:ext>
            </a:extLst>
          </p:cNvPr>
          <p:cNvSpPr/>
          <p:nvPr/>
        </p:nvSpPr>
        <p:spPr>
          <a:xfrm>
            <a:off x="6123620" y="2759804"/>
            <a:ext cx="329522" cy="1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8F06CA3-5700-4BD4-A9D0-0EE5CDF89AD7}"/>
              </a:ext>
            </a:extLst>
          </p:cNvPr>
          <p:cNvSpPr/>
          <p:nvPr/>
        </p:nvSpPr>
        <p:spPr>
          <a:xfrm>
            <a:off x="6123620" y="3064604"/>
            <a:ext cx="329522" cy="1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813F95B-3B85-4FB8-BB52-8DA8DBBE4AD3}"/>
              </a:ext>
            </a:extLst>
          </p:cNvPr>
          <p:cNvSpPr/>
          <p:nvPr/>
        </p:nvSpPr>
        <p:spPr>
          <a:xfrm>
            <a:off x="6123620" y="3217004"/>
            <a:ext cx="329522" cy="1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CC6F329-DEEE-49A9-BD85-3B0F845741D7}"/>
              </a:ext>
            </a:extLst>
          </p:cNvPr>
          <p:cNvSpPr/>
          <p:nvPr/>
        </p:nvSpPr>
        <p:spPr>
          <a:xfrm>
            <a:off x="6123620" y="3369404"/>
            <a:ext cx="329522" cy="1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497D143-7457-4327-8F76-7F57C3F42C9C}"/>
              </a:ext>
            </a:extLst>
          </p:cNvPr>
          <p:cNvSpPr/>
          <p:nvPr/>
        </p:nvSpPr>
        <p:spPr>
          <a:xfrm>
            <a:off x="4439816" y="2434631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44ED237-4BB6-4B76-BEAA-9651D4A9A056}"/>
              </a:ext>
            </a:extLst>
          </p:cNvPr>
          <p:cNvSpPr/>
          <p:nvPr/>
        </p:nvSpPr>
        <p:spPr>
          <a:xfrm>
            <a:off x="4439816" y="2587031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7F475DC-8BAE-4D5C-81B2-66F775BF526A}"/>
              </a:ext>
            </a:extLst>
          </p:cNvPr>
          <p:cNvSpPr/>
          <p:nvPr/>
        </p:nvSpPr>
        <p:spPr>
          <a:xfrm>
            <a:off x="4439816" y="3044231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DCFED10-8D9B-419F-9A35-0A3A470AF05F}"/>
              </a:ext>
            </a:extLst>
          </p:cNvPr>
          <p:cNvSpPr/>
          <p:nvPr/>
        </p:nvSpPr>
        <p:spPr>
          <a:xfrm>
            <a:off x="4439816" y="3196631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2F38025-63C8-4D91-B471-A7568C058485}"/>
              </a:ext>
            </a:extLst>
          </p:cNvPr>
          <p:cNvSpPr/>
          <p:nvPr/>
        </p:nvSpPr>
        <p:spPr>
          <a:xfrm>
            <a:off x="4439816" y="3349031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7F2A111-C030-4C97-9703-183570BEBFE7}"/>
              </a:ext>
            </a:extLst>
          </p:cNvPr>
          <p:cNvSpPr/>
          <p:nvPr/>
        </p:nvSpPr>
        <p:spPr>
          <a:xfrm rot="5400000">
            <a:off x="4690483" y="2202455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097D476-81C1-45EE-8A85-B3D488B4D176}"/>
              </a:ext>
            </a:extLst>
          </p:cNvPr>
          <p:cNvSpPr/>
          <p:nvPr/>
        </p:nvSpPr>
        <p:spPr>
          <a:xfrm rot="5400000">
            <a:off x="4842883" y="2202455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67CDF8C-F2D7-4D17-9477-D5BDD70C045E}"/>
              </a:ext>
            </a:extLst>
          </p:cNvPr>
          <p:cNvSpPr/>
          <p:nvPr/>
        </p:nvSpPr>
        <p:spPr>
          <a:xfrm rot="5400000">
            <a:off x="4995283" y="2202455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AAC8999-7CC7-4712-8B28-BF73F6CCB6A3}"/>
              </a:ext>
            </a:extLst>
          </p:cNvPr>
          <p:cNvSpPr/>
          <p:nvPr/>
        </p:nvSpPr>
        <p:spPr>
          <a:xfrm rot="5400000">
            <a:off x="5147683" y="2202455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CA0A27E-C8A4-435D-9F23-81DB2E4BA80C}"/>
              </a:ext>
            </a:extLst>
          </p:cNvPr>
          <p:cNvSpPr/>
          <p:nvPr/>
        </p:nvSpPr>
        <p:spPr>
          <a:xfrm rot="5400000">
            <a:off x="5300083" y="2202455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219B0F0-06D0-4B60-88D9-980622CD2349}"/>
              </a:ext>
            </a:extLst>
          </p:cNvPr>
          <p:cNvSpPr/>
          <p:nvPr/>
        </p:nvSpPr>
        <p:spPr>
          <a:xfrm rot="5400000">
            <a:off x="5452483" y="2202455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4859AE2-B910-4BCE-B5C6-FB68F9A32428}"/>
              </a:ext>
            </a:extLst>
          </p:cNvPr>
          <p:cNvSpPr/>
          <p:nvPr/>
        </p:nvSpPr>
        <p:spPr>
          <a:xfrm rot="5400000">
            <a:off x="5604883" y="2202455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3F2983C-61C2-46E7-A2C3-68A505A6D591}"/>
              </a:ext>
            </a:extLst>
          </p:cNvPr>
          <p:cNvSpPr/>
          <p:nvPr/>
        </p:nvSpPr>
        <p:spPr>
          <a:xfrm rot="5400000">
            <a:off x="5757283" y="2202455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2E16257-68A6-4E4A-8E3C-1A3ED96B43F5}"/>
              </a:ext>
            </a:extLst>
          </p:cNvPr>
          <p:cNvSpPr/>
          <p:nvPr/>
        </p:nvSpPr>
        <p:spPr>
          <a:xfrm rot="5400000">
            <a:off x="5909683" y="2202455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C497E21-3323-4111-8FA0-72204815BD85}"/>
              </a:ext>
            </a:extLst>
          </p:cNvPr>
          <p:cNvSpPr/>
          <p:nvPr/>
        </p:nvSpPr>
        <p:spPr>
          <a:xfrm rot="5400000">
            <a:off x="4668201" y="3615089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C57AAE7-F139-4099-8D4C-5BBC84C30C84}"/>
              </a:ext>
            </a:extLst>
          </p:cNvPr>
          <p:cNvSpPr/>
          <p:nvPr/>
        </p:nvSpPr>
        <p:spPr>
          <a:xfrm rot="5400000">
            <a:off x="4820601" y="3615089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6B8B5FA-4520-4525-AF78-A4721B512EB0}"/>
              </a:ext>
            </a:extLst>
          </p:cNvPr>
          <p:cNvSpPr/>
          <p:nvPr/>
        </p:nvSpPr>
        <p:spPr>
          <a:xfrm rot="5400000">
            <a:off x="4973001" y="3615089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5064C11-1605-4AD9-A8C5-BC4EA1721C68}"/>
              </a:ext>
            </a:extLst>
          </p:cNvPr>
          <p:cNvSpPr/>
          <p:nvPr/>
        </p:nvSpPr>
        <p:spPr>
          <a:xfrm rot="5400000">
            <a:off x="5072909" y="3554764"/>
            <a:ext cx="442339" cy="15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3446C2B-045B-4626-94D4-F5F5F136FD38}"/>
              </a:ext>
            </a:extLst>
          </p:cNvPr>
          <p:cNvSpPr/>
          <p:nvPr/>
        </p:nvSpPr>
        <p:spPr>
          <a:xfrm rot="5400000">
            <a:off x="5225584" y="3554489"/>
            <a:ext cx="442339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3D537A1-DEC5-4CA6-80DF-6096D909130B}"/>
              </a:ext>
            </a:extLst>
          </p:cNvPr>
          <p:cNvSpPr/>
          <p:nvPr/>
        </p:nvSpPr>
        <p:spPr>
          <a:xfrm rot="5400000">
            <a:off x="5430201" y="3615089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8ABAE65-1FF4-413E-82CF-4B85B012DAD9}"/>
              </a:ext>
            </a:extLst>
          </p:cNvPr>
          <p:cNvSpPr/>
          <p:nvPr/>
        </p:nvSpPr>
        <p:spPr>
          <a:xfrm rot="5400000">
            <a:off x="5582601" y="3615089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EA5BC2-82B4-4D8D-A09D-95E0AB584C7F}"/>
              </a:ext>
            </a:extLst>
          </p:cNvPr>
          <p:cNvSpPr/>
          <p:nvPr/>
        </p:nvSpPr>
        <p:spPr>
          <a:xfrm rot="5400000">
            <a:off x="5735001" y="3615089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42936CD-908B-4A8C-B002-13B6EE96148D}"/>
              </a:ext>
            </a:extLst>
          </p:cNvPr>
          <p:cNvSpPr/>
          <p:nvPr/>
        </p:nvSpPr>
        <p:spPr>
          <a:xfrm rot="5400000">
            <a:off x="5887401" y="3615089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1C149BFE-86EC-4BD4-A712-E713BDCD9562}"/>
              </a:ext>
            </a:extLst>
          </p:cNvPr>
          <p:cNvCxnSpPr>
            <a:cxnSpLocks/>
          </p:cNvCxnSpPr>
          <p:nvPr/>
        </p:nvCxnSpPr>
        <p:spPr>
          <a:xfrm>
            <a:off x="4904970" y="2636912"/>
            <a:ext cx="10751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E1F20C0-0C0E-4B79-B7FC-269B9CED3F7F}"/>
              </a:ext>
            </a:extLst>
          </p:cNvPr>
          <p:cNvCxnSpPr>
            <a:cxnSpLocks/>
          </p:cNvCxnSpPr>
          <p:nvPr/>
        </p:nvCxnSpPr>
        <p:spPr>
          <a:xfrm>
            <a:off x="5638655" y="3356237"/>
            <a:ext cx="3331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553DDB5-2AE1-4932-BE2E-01DB0AC9287F}"/>
              </a:ext>
            </a:extLst>
          </p:cNvPr>
          <p:cNvCxnSpPr>
            <a:cxnSpLocks/>
          </p:cNvCxnSpPr>
          <p:nvPr/>
        </p:nvCxnSpPr>
        <p:spPr>
          <a:xfrm flipV="1">
            <a:off x="5953539" y="2620240"/>
            <a:ext cx="0" cy="7491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BF1EB329-18D9-4498-B12B-94ECFE2ECF65}"/>
              </a:ext>
            </a:extLst>
          </p:cNvPr>
          <p:cNvCxnSpPr>
            <a:cxnSpLocks/>
          </p:cNvCxnSpPr>
          <p:nvPr/>
        </p:nvCxnSpPr>
        <p:spPr>
          <a:xfrm>
            <a:off x="5079652" y="3245664"/>
            <a:ext cx="5980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B0A5A443-A654-45B3-AE65-D53903C703E1}"/>
              </a:ext>
            </a:extLst>
          </p:cNvPr>
          <p:cNvCxnSpPr>
            <a:cxnSpLocks/>
          </p:cNvCxnSpPr>
          <p:nvPr/>
        </p:nvCxnSpPr>
        <p:spPr>
          <a:xfrm>
            <a:off x="4904970" y="3369404"/>
            <a:ext cx="203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6692CA1-5B5D-487B-A937-ABC0ED0C65B4}"/>
              </a:ext>
            </a:extLst>
          </p:cNvPr>
          <p:cNvCxnSpPr>
            <a:cxnSpLocks/>
          </p:cNvCxnSpPr>
          <p:nvPr/>
        </p:nvCxnSpPr>
        <p:spPr>
          <a:xfrm flipV="1">
            <a:off x="5666970" y="3216858"/>
            <a:ext cx="0" cy="1525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8804C6D0-E1A3-4B0C-A00A-1739F775880D}"/>
              </a:ext>
            </a:extLst>
          </p:cNvPr>
          <p:cNvCxnSpPr>
            <a:cxnSpLocks/>
          </p:cNvCxnSpPr>
          <p:nvPr/>
        </p:nvCxnSpPr>
        <p:spPr>
          <a:xfrm flipV="1">
            <a:off x="5108220" y="3245664"/>
            <a:ext cx="0" cy="1525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C0D353C0-4620-42F7-BB0A-B15E37730998}"/>
              </a:ext>
            </a:extLst>
          </p:cNvPr>
          <p:cNvCxnSpPr>
            <a:cxnSpLocks/>
          </p:cNvCxnSpPr>
          <p:nvPr/>
        </p:nvCxnSpPr>
        <p:spPr>
          <a:xfrm flipV="1">
            <a:off x="4924046" y="2607404"/>
            <a:ext cx="0" cy="2455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D6045DF-1BE3-4F78-9200-90A35183430D}"/>
              </a:ext>
            </a:extLst>
          </p:cNvPr>
          <p:cNvCxnSpPr>
            <a:cxnSpLocks/>
          </p:cNvCxnSpPr>
          <p:nvPr/>
        </p:nvCxnSpPr>
        <p:spPr>
          <a:xfrm>
            <a:off x="4499847" y="2825266"/>
            <a:ext cx="4458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1AAB534-79BA-4F65-BF66-C445DB0EFAF6}"/>
              </a:ext>
            </a:extLst>
          </p:cNvPr>
          <p:cNvCxnSpPr>
            <a:cxnSpLocks/>
          </p:cNvCxnSpPr>
          <p:nvPr/>
        </p:nvCxnSpPr>
        <p:spPr>
          <a:xfrm flipV="1">
            <a:off x="4528604" y="2825266"/>
            <a:ext cx="0" cy="1525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A3AA0E8F-F4C0-4DD9-838C-53DE7DB333E4}"/>
              </a:ext>
            </a:extLst>
          </p:cNvPr>
          <p:cNvCxnSpPr>
            <a:cxnSpLocks/>
          </p:cNvCxnSpPr>
          <p:nvPr/>
        </p:nvCxnSpPr>
        <p:spPr>
          <a:xfrm>
            <a:off x="4499847" y="2959007"/>
            <a:ext cx="4458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F09AABC-6B89-41F0-97C9-F2874B6E9CC1}"/>
              </a:ext>
            </a:extLst>
          </p:cNvPr>
          <p:cNvCxnSpPr>
            <a:cxnSpLocks/>
          </p:cNvCxnSpPr>
          <p:nvPr/>
        </p:nvCxnSpPr>
        <p:spPr>
          <a:xfrm flipV="1">
            <a:off x="4935636" y="2932353"/>
            <a:ext cx="0" cy="4246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38DBCC5-5960-4228-B026-C7D3E0CDF451}"/>
              </a:ext>
            </a:extLst>
          </p:cNvPr>
          <p:cNvSpPr txBox="1"/>
          <p:nvPr/>
        </p:nvSpPr>
        <p:spPr>
          <a:xfrm>
            <a:off x="5073375" y="2849620"/>
            <a:ext cx="816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solidFill>
                  <a:srgbClr val="FF0000"/>
                </a:solidFill>
              </a:rPr>
              <a:t>IO guard ring 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763C338-39E7-4B99-A4F5-C8AEB5AC6D0E}"/>
              </a:ext>
            </a:extLst>
          </p:cNvPr>
          <p:cNvSpPr txBox="1"/>
          <p:nvPr/>
        </p:nvSpPr>
        <p:spPr>
          <a:xfrm>
            <a:off x="10038174" y="4077072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HM guard Ring</a:t>
            </a:r>
            <a:endParaRPr kumimoji="1" lang="ja-JP" altLang="en-US" sz="1000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79D82FFA-DEC9-4E94-8BAA-C0DB47D76688}"/>
              </a:ext>
            </a:extLst>
          </p:cNvPr>
          <p:cNvSpPr/>
          <p:nvPr/>
        </p:nvSpPr>
        <p:spPr>
          <a:xfrm>
            <a:off x="9644546" y="2799991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43A936B4-86AF-4813-BF8E-37B2B95C299A}"/>
              </a:ext>
            </a:extLst>
          </p:cNvPr>
          <p:cNvSpPr/>
          <p:nvPr/>
        </p:nvSpPr>
        <p:spPr>
          <a:xfrm>
            <a:off x="11012698" y="2799991"/>
            <a:ext cx="217559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EB7D209-3DCB-4128-88EC-E1BAEFF8E38A}"/>
              </a:ext>
            </a:extLst>
          </p:cNvPr>
          <p:cNvSpPr/>
          <p:nvPr/>
        </p:nvSpPr>
        <p:spPr>
          <a:xfrm>
            <a:off x="11229489" y="2621704"/>
            <a:ext cx="217559" cy="97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L 字 77">
            <a:extLst>
              <a:ext uri="{FF2B5EF4-FFF2-40B4-BE49-F238E27FC236}">
                <a16:creationId xmlns:a16="http://schemas.microsoft.com/office/drawing/2014/main" id="{1F282A93-B0F7-4EBA-B24A-6776D6E15CBF}"/>
              </a:ext>
            </a:extLst>
          </p:cNvPr>
          <p:cNvSpPr/>
          <p:nvPr/>
        </p:nvSpPr>
        <p:spPr>
          <a:xfrm flipH="1">
            <a:off x="9552384" y="2564904"/>
            <a:ext cx="2015457" cy="1129693"/>
          </a:xfrm>
          <a:prstGeom prst="corner">
            <a:avLst>
              <a:gd name="adj1" fmla="val 85192"/>
              <a:gd name="adj2" fmla="val 4014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B67A7171-DF73-48CF-ABD6-F97537AA9033}"/>
              </a:ext>
            </a:extLst>
          </p:cNvPr>
          <p:cNvSpPr txBox="1"/>
          <p:nvPr/>
        </p:nvSpPr>
        <p:spPr>
          <a:xfrm>
            <a:off x="4959561" y="4064745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IO guard Ring</a:t>
            </a:r>
            <a:endParaRPr kumimoji="1" lang="ja-JP" altLang="en-US" sz="1000" dirty="0"/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C38EE0F8-6B8A-4B44-9778-2FABF176F99F}"/>
              </a:ext>
            </a:extLst>
          </p:cNvPr>
          <p:cNvSpPr/>
          <p:nvPr/>
        </p:nvSpPr>
        <p:spPr>
          <a:xfrm>
            <a:off x="7240661" y="2964162"/>
            <a:ext cx="1553658" cy="869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6A32342D-E56D-48EF-BE47-35F47D818B39}"/>
              </a:ext>
            </a:extLst>
          </p:cNvPr>
          <p:cNvSpPr/>
          <p:nvPr/>
        </p:nvSpPr>
        <p:spPr>
          <a:xfrm>
            <a:off x="7240661" y="3054030"/>
            <a:ext cx="1553658" cy="869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D36E505D-E233-49B0-89E0-DCDB1B88CFFB}"/>
              </a:ext>
            </a:extLst>
          </p:cNvPr>
          <p:cNvSpPr/>
          <p:nvPr/>
        </p:nvSpPr>
        <p:spPr>
          <a:xfrm>
            <a:off x="7240661" y="3140968"/>
            <a:ext cx="1553658" cy="869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ACA9A08C-AFF8-49C1-A6BE-D58B8D469228}"/>
              </a:ext>
            </a:extLst>
          </p:cNvPr>
          <p:cNvSpPr/>
          <p:nvPr/>
        </p:nvSpPr>
        <p:spPr>
          <a:xfrm>
            <a:off x="7240661" y="3228880"/>
            <a:ext cx="1553658" cy="869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BB529C07-C1FF-4C6E-A287-38197C0A85A9}"/>
              </a:ext>
            </a:extLst>
          </p:cNvPr>
          <p:cNvSpPr/>
          <p:nvPr/>
        </p:nvSpPr>
        <p:spPr>
          <a:xfrm>
            <a:off x="7240661" y="3317756"/>
            <a:ext cx="1553658" cy="869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2E32578B-B1EE-48E3-8D8C-F38B852F92C8}"/>
              </a:ext>
            </a:extLst>
          </p:cNvPr>
          <p:cNvSpPr txBox="1"/>
          <p:nvPr/>
        </p:nvSpPr>
        <p:spPr>
          <a:xfrm>
            <a:off x="7711713" y="29785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Row</a:t>
            </a:r>
            <a:endParaRPr kumimoji="1" lang="ja-JP" alt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75685B1-E667-4945-ABF1-976718960178}"/>
              </a:ext>
            </a:extLst>
          </p:cNvPr>
          <p:cNvSpPr txBox="1"/>
          <p:nvPr/>
        </p:nvSpPr>
        <p:spPr>
          <a:xfrm>
            <a:off x="7608168" y="4005064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Row guard Ring</a:t>
            </a:r>
            <a:endParaRPr kumimoji="1" lang="ja-JP" altLang="en-US" sz="1000" dirty="0"/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7D75ABB2-F1BB-4746-AC81-4CC7FF265E12}"/>
              </a:ext>
            </a:extLst>
          </p:cNvPr>
          <p:cNvSpPr txBox="1"/>
          <p:nvPr/>
        </p:nvSpPr>
        <p:spPr>
          <a:xfrm>
            <a:off x="1775520" y="4466696"/>
            <a:ext cx="909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There is a utility that places the guard ring cell along the edge of the placement block.</a:t>
            </a:r>
            <a:endParaRPr kumimoji="1" lang="en-US" altLang="ja-JP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At first,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You need to prepare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placement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blockage file for the guard ring implementation.</a:t>
            </a:r>
            <a:endParaRPr kumimoji="1" lang="ja-JP" altLang="en-US" dirty="0"/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8668C3D7-2185-429C-99BE-D5444717FCF0}"/>
              </a:ext>
            </a:extLst>
          </p:cNvPr>
          <p:cNvSpPr txBox="1"/>
          <p:nvPr/>
        </p:nvSpPr>
        <p:spPr>
          <a:xfrm>
            <a:off x="551384" y="5191147"/>
            <a:ext cx="11244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１）</a:t>
            </a:r>
            <a:r>
              <a:rPr kumimoji="1" lang="en-US" altLang="ja-JP" dirty="0"/>
              <a:t>Blockage 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generate IO guard ring ;     &gt;&gt; There is utility to create it .  </a:t>
            </a:r>
          </a:p>
          <a:p>
            <a:r>
              <a:rPr kumimoji="1" lang="ja-JP" altLang="en-US" dirty="0"/>
              <a:t>２）</a:t>
            </a:r>
            <a:r>
              <a:rPr kumimoji="1" lang="en-US" altLang="ja-JP" dirty="0"/>
              <a:t>Blockage 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generate Row guard ring ;  &gt;&gt;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 the blockage file for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r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ow creation.(don’t need re-make it) </a:t>
            </a:r>
            <a:endParaRPr kumimoji="1" lang="en-US" altLang="ja-JP" dirty="0"/>
          </a:p>
          <a:p>
            <a:r>
              <a:rPr kumimoji="1" lang="ja-JP" altLang="en-US" dirty="0"/>
              <a:t>３）</a:t>
            </a:r>
            <a:r>
              <a:rPr kumimoji="1" lang="en-US" altLang="ja-JP" dirty="0"/>
              <a:t>Blockage 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generate HM guard ring ;    &gt;&gt;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Must be made by hand. 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64EF5F-D6DD-3DAC-02B8-6F16D022294F}"/>
              </a:ext>
            </a:extLst>
          </p:cNvPr>
          <p:cNvSpPr txBox="1"/>
          <p:nvPr/>
        </p:nvSpPr>
        <p:spPr>
          <a:xfrm>
            <a:off x="305193" y="3262714"/>
            <a:ext cx="39004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latin typeface="Roboto" panose="02000000000000000000" pitchFamily="2" charset="0"/>
              </a:rPr>
              <a:t>*For Soft IP ( like </a:t>
            </a:r>
            <a:r>
              <a:rPr lang="en-US" altLang="ja-JP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Fusa</a:t>
            </a:r>
            <a:r>
              <a:rPr lang="en-US" altLang="ja-JP" sz="1400" dirty="0">
                <a:solidFill>
                  <a:srgbClr val="000000"/>
                </a:solidFill>
                <a:latin typeface="Roboto" panose="02000000000000000000" pitchFamily="2" charset="0"/>
              </a:rPr>
              <a:t>) guard ring generate is  </a:t>
            </a:r>
          </a:p>
          <a:p>
            <a:r>
              <a:rPr lang="en-US" altLang="ja-JP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almost same procedure as the Row guard</a:t>
            </a:r>
          </a:p>
          <a:p>
            <a:r>
              <a:rPr lang="en-US" altLang="ja-JP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ring. See page 36 for details</a:t>
            </a:r>
            <a:endParaRPr lang="en-US" altLang="ja-JP" sz="1400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833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12" y="620688"/>
            <a:ext cx="11244575" cy="443198"/>
          </a:xfrm>
        </p:spPr>
        <p:txBody>
          <a:bodyPr/>
          <a:lstStyle/>
          <a:p>
            <a:r>
              <a:rPr lang="en-US" altLang="ja-JP" dirty="0"/>
              <a:t>Insert Guard Ring Cell procedure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678E9E-ACEC-4173-AEAF-F29C8A529B4C}"/>
              </a:ext>
            </a:extLst>
          </p:cNvPr>
          <p:cNvSpPr txBox="1"/>
          <p:nvPr/>
        </p:nvSpPr>
        <p:spPr>
          <a:xfrm>
            <a:off x="263352" y="1300202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Guard</a:t>
            </a:r>
            <a:r>
              <a:rPr lang="ja-JP" alt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Ring</a:t>
            </a:r>
            <a:r>
              <a:rPr lang="ja-JP" alt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Cell</a:t>
            </a:r>
            <a:r>
              <a:rPr lang="ja-JP" alt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insertion .</a:t>
            </a:r>
            <a:endParaRPr lang="en-US" altLang="ja-JP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70" name="正方形/長方形 269">
            <a:extLst>
              <a:ext uri="{FF2B5EF4-FFF2-40B4-BE49-F238E27FC236}">
                <a16:creationId xmlns:a16="http://schemas.microsoft.com/office/drawing/2014/main" id="{602AE726-6723-4599-8F38-813856F5FCDA}"/>
              </a:ext>
            </a:extLst>
          </p:cNvPr>
          <p:cNvSpPr/>
          <p:nvPr/>
        </p:nvSpPr>
        <p:spPr>
          <a:xfrm>
            <a:off x="10701411" y="265294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Pre check </a:t>
            </a:r>
          </a:p>
          <a:p>
            <a:pPr algn="ctr"/>
            <a:r>
              <a:rPr kumimoji="1" lang="en-US" altLang="ja-JP" sz="800" dirty="0"/>
              <a:t>Guar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Ring Overlap </a:t>
            </a:r>
            <a:endParaRPr kumimoji="1" lang="ja-JP" altLang="en-US" sz="8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55E996B-4FD1-4983-B486-C0205D362925}"/>
              </a:ext>
            </a:extLst>
          </p:cNvPr>
          <p:cNvSpPr/>
          <p:nvPr/>
        </p:nvSpPr>
        <p:spPr>
          <a:xfrm>
            <a:off x="5087888" y="4770529"/>
            <a:ext cx="1626314" cy="1466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7A258EE-7ED9-4373-BC11-D94C26ED6816}"/>
              </a:ext>
            </a:extLst>
          </p:cNvPr>
          <p:cNvSpPr/>
          <p:nvPr/>
        </p:nvSpPr>
        <p:spPr>
          <a:xfrm>
            <a:off x="6448023" y="5094147"/>
            <a:ext cx="266180" cy="10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8EDBDB6-534D-43B0-9795-C31493A4277A}"/>
              </a:ext>
            </a:extLst>
          </p:cNvPr>
          <p:cNvSpPr/>
          <p:nvPr/>
        </p:nvSpPr>
        <p:spPr>
          <a:xfrm>
            <a:off x="6448023" y="5218054"/>
            <a:ext cx="266180" cy="10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1AB3DBB-70A1-4E91-AD09-1A9270108E96}"/>
              </a:ext>
            </a:extLst>
          </p:cNvPr>
          <p:cNvSpPr/>
          <p:nvPr/>
        </p:nvSpPr>
        <p:spPr>
          <a:xfrm>
            <a:off x="6448023" y="5341961"/>
            <a:ext cx="266180" cy="10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8F06CA3-5700-4BD4-A9D0-0EE5CDF89AD7}"/>
              </a:ext>
            </a:extLst>
          </p:cNvPr>
          <p:cNvSpPr/>
          <p:nvPr/>
        </p:nvSpPr>
        <p:spPr>
          <a:xfrm>
            <a:off x="6448023" y="5589774"/>
            <a:ext cx="266180" cy="10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813F95B-3B85-4FB8-BB52-8DA8DBBE4AD3}"/>
              </a:ext>
            </a:extLst>
          </p:cNvPr>
          <p:cNvSpPr/>
          <p:nvPr/>
        </p:nvSpPr>
        <p:spPr>
          <a:xfrm>
            <a:off x="6448023" y="5713681"/>
            <a:ext cx="266180" cy="10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CC6F329-DEEE-49A9-BD85-3B0F845741D7}"/>
              </a:ext>
            </a:extLst>
          </p:cNvPr>
          <p:cNvSpPr/>
          <p:nvPr/>
        </p:nvSpPr>
        <p:spPr>
          <a:xfrm>
            <a:off x="6448023" y="5837588"/>
            <a:ext cx="266180" cy="10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497D143-7457-4327-8F76-7F57C3F42C9C}"/>
              </a:ext>
            </a:extLst>
          </p:cNvPr>
          <p:cNvSpPr/>
          <p:nvPr/>
        </p:nvSpPr>
        <p:spPr>
          <a:xfrm>
            <a:off x="5087888" y="5077583"/>
            <a:ext cx="266180" cy="11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44ED237-4BB6-4B76-BEAA-9651D4A9A056}"/>
              </a:ext>
            </a:extLst>
          </p:cNvPr>
          <p:cNvSpPr/>
          <p:nvPr/>
        </p:nvSpPr>
        <p:spPr>
          <a:xfrm>
            <a:off x="5087888" y="5201490"/>
            <a:ext cx="266180" cy="11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7F475DC-8BAE-4D5C-81B2-66F775BF526A}"/>
              </a:ext>
            </a:extLst>
          </p:cNvPr>
          <p:cNvSpPr/>
          <p:nvPr/>
        </p:nvSpPr>
        <p:spPr>
          <a:xfrm>
            <a:off x="5087888" y="5573210"/>
            <a:ext cx="266180" cy="11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DCFED10-8D9B-419F-9A35-0A3A470AF05F}"/>
              </a:ext>
            </a:extLst>
          </p:cNvPr>
          <p:cNvSpPr/>
          <p:nvPr/>
        </p:nvSpPr>
        <p:spPr>
          <a:xfrm>
            <a:off x="5087888" y="5697117"/>
            <a:ext cx="266180" cy="11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2F38025-63C8-4D91-B471-A7568C058485}"/>
              </a:ext>
            </a:extLst>
          </p:cNvPr>
          <p:cNvSpPr/>
          <p:nvPr/>
        </p:nvSpPr>
        <p:spPr>
          <a:xfrm>
            <a:off x="5087888" y="5821024"/>
            <a:ext cx="266180" cy="11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7F2A111-C030-4C97-9703-183570BEBFE7}"/>
              </a:ext>
            </a:extLst>
          </p:cNvPr>
          <p:cNvSpPr/>
          <p:nvPr/>
        </p:nvSpPr>
        <p:spPr>
          <a:xfrm rot="5400000">
            <a:off x="5289504" y="4889195"/>
            <a:ext cx="267913" cy="11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097D476-81C1-45EE-8A85-B3D488B4D176}"/>
              </a:ext>
            </a:extLst>
          </p:cNvPr>
          <p:cNvSpPr/>
          <p:nvPr/>
        </p:nvSpPr>
        <p:spPr>
          <a:xfrm rot="5400000">
            <a:off x="5412609" y="4889195"/>
            <a:ext cx="267913" cy="11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67CDF8C-F2D7-4D17-9477-D5BDD70C045E}"/>
              </a:ext>
            </a:extLst>
          </p:cNvPr>
          <p:cNvSpPr/>
          <p:nvPr/>
        </p:nvSpPr>
        <p:spPr>
          <a:xfrm rot="5400000">
            <a:off x="5535714" y="4889195"/>
            <a:ext cx="267913" cy="11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AAC8999-7CC7-4712-8B28-BF73F6CCB6A3}"/>
              </a:ext>
            </a:extLst>
          </p:cNvPr>
          <p:cNvSpPr/>
          <p:nvPr/>
        </p:nvSpPr>
        <p:spPr>
          <a:xfrm rot="5400000">
            <a:off x="5658818" y="4889195"/>
            <a:ext cx="267913" cy="11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CA0A27E-C8A4-435D-9F23-81DB2E4BA80C}"/>
              </a:ext>
            </a:extLst>
          </p:cNvPr>
          <p:cNvSpPr/>
          <p:nvPr/>
        </p:nvSpPr>
        <p:spPr>
          <a:xfrm rot="5400000">
            <a:off x="5781923" y="4889195"/>
            <a:ext cx="267913" cy="11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219B0F0-06D0-4B60-88D9-980622CD2349}"/>
              </a:ext>
            </a:extLst>
          </p:cNvPr>
          <p:cNvSpPr/>
          <p:nvPr/>
        </p:nvSpPr>
        <p:spPr>
          <a:xfrm rot="5400000">
            <a:off x="5905028" y="4889195"/>
            <a:ext cx="267913" cy="11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4859AE2-B910-4BCE-B5C6-FB68F9A32428}"/>
              </a:ext>
            </a:extLst>
          </p:cNvPr>
          <p:cNvSpPr/>
          <p:nvPr/>
        </p:nvSpPr>
        <p:spPr>
          <a:xfrm rot="5400000">
            <a:off x="6028133" y="4889195"/>
            <a:ext cx="267913" cy="11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3F2983C-61C2-46E7-A2C3-68A505A6D591}"/>
              </a:ext>
            </a:extLst>
          </p:cNvPr>
          <p:cNvSpPr/>
          <p:nvPr/>
        </p:nvSpPr>
        <p:spPr>
          <a:xfrm rot="5400000">
            <a:off x="6151238" y="4889195"/>
            <a:ext cx="267913" cy="11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2E16257-68A6-4E4A-8E3C-1A3ED96B43F5}"/>
              </a:ext>
            </a:extLst>
          </p:cNvPr>
          <p:cNvSpPr/>
          <p:nvPr/>
        </p:nvSpPr>
        <p:spPr>
          <a:xfrm rot="5400000">
            <a:off x="6274343" y="4889195"/>
            <a:ext cx="267913" cy="11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C497E21-3323-4111-8FA0-72204815BD85}"/>
              </a:ext>
            </a:extLst>
          </p:cNvPr>
          <p:cNvSpPr/>
          <p:nvPr/>
        </p:nvSpPr>
        <p:spPr>
          <a:xfrm rot="5400000">
            <a:off x="5271505" y="6037717"/>
            <a:ext cx="267913" cy="11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C57AAE7-F139-4099-8D4C-5BBC84C30C84}"/>
              </a:ext>
            </a:extLst>
          </p:cNvPr>
          <p:cNvSpPr/>
          <p:nvPr/>
        </p:nvSpPr>
        <p:spPr>
          <a:xfrm rot="5400000">
            <a:off x="5394610" y="6037717"/>
            <a:ext cx="267913" cy="11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6B8B5FA-4520-4525-AF78-A4721B512EB0}"/>
              </a:ext>
            </a:extLst>
          </p:cNvPr>
          <p:cNvSpPr/>
          <p:nvPr/>
        </p:nvSpPr>
        <p:spPr>
          <a:xfrm rot="5400000">
            <a:off x="5517715" y="6037717"/>
            <a:ext cx="267913" cy="11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5064C11-1605-4AD9-A8C5-BC4EA1721C68}"/>
              </a:ext>
            </a:extLst>
          </p:cNvPr>
          <p:cNvSpPr/>
          <p:nvPr/>
        </p:nvSpPr>
        <p:spPr>
          <a:xfrm rot="5400000">
            <a:off x="5598121" y="5988691"/>
            <a:ext cx="359638" cy="12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3446C2B-045B-4626-94D4-F5F5F136FD38}"/>
              </a:ext>
            </a:extLst>
          </p:cNvPr>
          <p:cNvSpPr/>
          <p:nvPr/>
        </p:nvSpPr>
        <p:spPr>
          <a:xfrm rot="5400000">
            <a:off x="5721448" y="5988469"/>
            <a:ext cx="359638" cy="123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3D537A1-DEC5-4CA6-80DF-6096D909130B}"/>
              </a:ext>
            </a:extLst>
          </p:cNvPr>
          <p:cNvSpPr/>
          <p:nvPr/>
        </p:nvSpPr>
        <p:spPr>
          <a:xfrm rot="5400000">
            <a:off x="5887029" y="6037717"/>
            <a:ext cx="267913" cy="11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8ABAE65-1FF4-413E-82CF-4B85B012DAD9}"/>
              </a:ext>
            </a:extLst>
          </p:cNvPr>
          <p:cNvSpPr/>
          <p:nvPr/>
        </p:nvSpPr>
        <p:spPr>
          <a:xfrm rot="5400000">
            <a:off x="6010134" y="6037717"/>
            <a:ext cx="267913" cy="11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EA5BC2-82B4-4D8D-A09D-95E0AB584C7F}"/>
              </a:ext>
            </a:extLst>
          </p:cNvPr>
          <p:cNvSpPr/>
          <p:nvPr/>
        </p:nvSpPr>
        <p:spPr>
          <a:xfrm rot="5400000">
            <a:off x="6133239" y="6037717"/>
            <a:ext cx="267913" cy="11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42936CD-908B-4A8C-B002-13B6EE96148D}"/>
              </a:ext>
            </a:extLst>
          </p:cNvPr>
          <p:cNvSpPr/>
          <p:nvPr/>
        </p:nvSpPr>
        <p:spPr>
          <a:xfrm rot="5400000">
            <a:off x="6256344" y="6037717"/>
            <a:ext cx="267913" cy="11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1C149BFE-86EC-4BD4-A712-E713BDCD9562}"/>
              </a:ext>
            </a:extLst>
          </p:cNvPr>
          <p:cNvCxnSpPr>
            <a:cxnSpLocks/>
          </p:cNvCxnSpPr>
          <p:nvPr/>
        </p:nvCxnSpPr>
        <p:spPr>
          <a:xfrm>
            <a:off x="5463628" y="5242045"/>
            <a:ext cx="8685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E1F20C0-0C0E-4B79-B7FC-269B9CED3F7F}"/>
              </a:ext>
            </a:extLst>
          </p:cNvPr>
          <p:cNvCxnSpPr>
            <a:cxnSpLocks/>
          </p:cNvCxnSpPr>
          <p:nvPr/>
        </p:nvCxnSpPr>
        <p:spPr>
          <a:xfrm>
            <a:off x="6056280" y="5826882"/>
            <a:ext cx="2690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553DDB5-2AE1-4932-BE2E-01DB0AC9287F}"/>
              </a:ext>
            </a:extLst>
          </p:cNvPr>
          <p:cNvCxnSpPr>
            <a:cxnSpLocks/>
          </p:cNvCxnSpPr>
          <p:nvPr/>
        </p:nvCxnSpPr>
        <p:spPr>
          <a:xfrm flipV="1">
            <a:off x="6310636" y="5228490"/>
            <a:ext cx="0" cy="6090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BF1EB329-18D9-4498-B12B-94ECFE2ECF65}"/>
              </a:ext>
            </a:extLst>
          </p:cNvPr>
          <p:cNvCxnSpPr>
            <a:cxnSpLocks/>
          </p:cNvCxnSpPr>
          <p:nvPr/>
        </p:nvCxnSpPr>
        <p:spPr>
          <a:xfrm>
            <a:off x="5604732" y="5736983"/>
            <a:ext cx="4830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B0A5A443-A654-45B3-AE65-D53903C703E1}"/>
              </a:ext>
            </a:extLst>
          </p:cNvPr>
          <p:cNvCxnSpPr>
            <a:cxnSpLocks/>
          </p:cNvCxnSpPr>
          <p:nvPr/>
        </p:nvCxnSpPr>
        <p:spPr>
          <a:xfrm>
            <a:off x="5463628" y="5837588"/>
            <a:ext cx="1641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6692CA1-5B5D-487B-A937-ABC0ED0C65B4}"/>
              </a:ext>
            </a:extLst>
          </p:cNvPr>
          <p:cNvCxnSpPr>
            <a:cxnSpLocks/>
          </p:cNvCxnSpPr>
          <p:nvPr/>
        </p:nvCxnSpPr>
        <p:spPr>
          <a:xfrm flipV="1">
            <a:off x="6079152" y="5713562"/>
            <a:ext cx="0" cy="1240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8804C6D0-E1A3-4B0C-A00A-1739F775880D}"/>
              </a:ext>
            </a:extLst>
          </p:cNvPr>
          <p:cNvCxnSpPr>
            <a:cxnSpLocks/>
          </p:cNvCxnSpPr>
          <p:nvPr/>
        </p:nvCxnSpPr>
        <p:spPr>
          <a:xfrm flipV="1">
            <a:off x="5627808" y="5736983"/>
            <a:ext cx="0" cy="1240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C0D353C0-4620-42F7-BB0A-B15E37730998}"/>
              </a:ext>
            </a:extLst>
          </p:cNvPr>
          <p:cNvCxnSpPr>
            <a:cxnSpLocks/>
          </p:cNvCxnSpPr>
          <p:nvPr/>
        </p:nvCxnSpPr>
        <p:spPr>
          <a:xfrm flipV="1">
            <a:off x="5479037" y="5218054"/>
            <a:ext cx="0" cy="1996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D6045DF-1BE3-4F78-9200-90A35183430D}"/>
              </a:ext>
            </a:extLst>
          </p:cNvPr>
          <p:cNvCxnSpPr>
            <a:cxnSpLocks/>
          </p:cNvCxnSpPr>
          <p:nvPr/>
        </p:nvCxnSpPr>
        <p:spPr>
          <a:xfrm>
            <a:off x="5136380" y="5395184"/>
            <a:ext cx="3601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1AAB534-79BA-4F65-BF66-C445DB0EFAF6}"/>
              </a:ext>
            </a:extLst>
          </p:cNvPr>
          <p:cNvCxnSpPr>
            <a:cxnSpLocks/>
          </p:cNvCxnSpPr>
          <p:nvPr/>
        </p:nvCxnSpPr>
        <p:spPr>
          <a:xfrm flipV="1">
            <a:off x="5159609" y="5395184"/>
            <a:ext cx="0" cy="1240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A3AA0E8F-F4C0-4DD9-838C-53DE7DB333E4}"/>
              </a:ext>
            </a:extLst>
          </p:cNvPr>
          <p:cNvCxnSpPr>
            <a:cxnSpLocks/>
          </p:cNvCxnSpPr>
          <p:nvPr/>
        </p:nvCxnSpPr>
        <p:spPr>
          <a:xfrm>
            <a:off x="5136380" y="5503920"/>
            <a:ext cx="3601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F09AABC-6B89-41F0-97C9-F2874B6E9CC1}"/>
              </a:ext>
            </a:extLst>
          </p:cNvPr>
          <p:cNvCxnSpPr>
            <a:cxnSpLocks/>
          </p:cNvCxnSpPr>
          <p:nvPr/>
        </p:nvCxnSpPr>
        <p:spPr>
          <a:xfrm flipV="1">
            <a:off x="5488399" y="5482249"/>
            <a:ext cx="0" cy="34524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38DBCC5-5960-4228-B026-C7D3E0CDF451}"/>
              </a:ext>
            </a:extLst>
          </p:cNvPr>
          <p:cNvSpPr txBox="1"/>
          <p:nvPr/>
        </p:nvSpPr>
        <p:spPr>
          <a:xfrm>
            <a:off x="5599661" y="5414985"/>
            <a:ext cx="659346" cy="17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solidFill>
                  <a:srgbClr val="FF0000"/>
                </a:solidFill>
              </a:rPr>
              <a:t>IO guard ring 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79D82FFA-DEC9-4E94-8BAA-C0DB47D76688}"/>
              </a:ext>
            </a:extLst>
          </p:cNvPr>
          <p:cNvSpPr/>
          <p:nvPr/>
        </p:nvSpPr>
        <p:spPr>
          <a:xfrm>
            <a:off x="9582970" y="5321667"/>
            <a:ext cx="1105159" cy="643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43A936B4-86AF-4813-BF8E-37B2B95C299A}"/>
              </a:ext>
            </a:extLst>
          </p:cNvPr>
          <p:cNvSpPr/>
          <p:nvPr/>
        </p:nvSpPr>
        <p:spPr>
          <a:xfrm>
            <a:off x="10688129" y="5321667"/>
            <a:ext cx="175739" cy="643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EB7D209-3DCB-4128-88EC-E1BAEFF8E38A}"/>
              </a:ext>
            </a:extLst>
          </p:cNvPr>
          <p:cNvSpPr/>
          <p:nvPr/>
        </p:nvSpPr>
        <p:spPr>
          <a:xfrm>
            <a:off x="10863248" y="5176714"/>
            <a:ext cx="175739" cy="7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L 字 77">
            <a:extLst>
              <a:ext uri="{FF2B5EF4-FFF2-40B4-BE49-F238E27FC236}">
                <a16:creationId xmlns:a16="http://schemas.microsoft.com/office/drawing/2014/main" id="{1F282A93-B0F7-4EBA-B24A-6776D6E15CBF}"/>
              </a:ext>
            </a:extLst>
          </p:cNvPr>
          <p:cNvSpPr/>
          <p:nvPr/>
        </p:nvSpPr>
        <p:spPr>
          <a:xfrm flipH="1">
            <a:off x="9508524" y="5130533"/>
            <a:ext cx="1628036" cy="918481"/>
          </a:xfrm>
          <a:prstGeom prst="corner">
            <a:avLst>
              <a:gd name="adj1" fmla="val 85192"/>
              <a:gd name="adj2" fmla="val 4014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DBA1AEFD-5FAC-4D31-A55D-882944E45AAF}"/>
              </a:ext>
            </a:extLst>
          </p:cNvPr>
          <p:cNvSpPr/>
          <p:nvPr/>
        </p:nvSpPr>
        <p:spPr>
          <a:xfrm>
            <a:off x="4999439" y="1759922"/>
            <a:ext cx="1571104" cy="1366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86DB6DE-C48C-406A-8570-74ADFA2252D9}"/>
              </a:ext>
            </a:extLst>
          </p:cNvPr>
          <p:cNvSpPr/>
          <p:nvPr/>
        </p:nvSpPr>
        <p:spPr>
          <a:xfrm>
            <a:off x="6313400" y="2061351"/>
            <a:ext cx="257143" cy="9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70C00032-B2B0-4205-807F-D35D6567AFDB}"/>
              </a:ext>
            </a:extLst>
          </p:cNvPr>
          <p:cNvSpPr/>
          <p:nvPr/>
        </p:nvSpPr>
        <p:spPr>
          <a:xfrm>
            <a:off x="6313400" y="2176762"/>
            <a:ext cx="257143" cy="9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DC6DFD13-FBDB-4876-9BAB-D80D99ED7A7D}"/>
              </a:ext>
            </a:extLst>
          </p:cNvPr>
          <p:cNvSpPr/>
          <p:nvPr/>
        </p:nvSpPr>
        <p:spPr>
          <a:xfrm>
            <a:off x="6313400" y="2292173"/>
            <a:ext cx="257143" cy="9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6D04D134-FD85-4985-BFBA-A666B64D5174}"/>
              </a:ext>
            </a:extLst>
          </p:cNvPr>
          <p:cNvSpPr/>
          <p:nvPr/>
        </p:nvSpPr>
        <p:spPr>
          <a:xfrm>
            <a:off x="6313400" y="2522995"/>
            <a:ext cx="257143" cy="9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08DE5F3B-4601-4A0B-B70D-40A22464FA64}"/>
              </a:ext>
            </a:extLst>
          </p:cNvPr>
          <p:cNvSpPr/>
          <p:nvPr/>
        </p:nvSpPr>
        <p:spPr>
          <a:xfrm>
            <a:off x="6313400" y="2638406"/>
            <a:ext cx="257143" cy="9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0960F2DD-455B-4A3B-9F20-52523084A22F}"/>
              </a:ext>
            </a:extLst>
          </p:cNvPr>
          <p:cNvSpPr/>
          <p:nvPr/>
        </p:nvSpPr>
        <p:spPr>
          <a:xfrm>
            <a:off x="6313400" y="2753817"/>
            <a:ext cx="257143" cy="9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FA8801D-E35D-45B6-8B90-CF99488879D2}"/>
              </a:ext>
            </a:extLst>
          </p:cNvPr>
          <p:cNvSpPr/>
          <p:nvPr/>
        </p:nvSpPr>
        <p:spPr>
          <a:xfrm>
            <a:off x="4999439" y="2045923"/>
            <a:ext cx="257143" cy="10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00EBE7AA-2AA5-49D4-9628-34FAD784105F}"/>
              </a:ext>
            </a:extLst>
          </p:cNvPr>
          <p:cNvSpPr/>
          <p:nvPr/>
        </p:nvSpPr>
        <p:spPr>
          <a:xfrm>
            <a:off x="4999439" y="2161334"/>
            <a:ext cx="257143" cy="10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0594A361-C432-4E89-A3B8-F5496679B908}"/>
              </a:ext>
            </a:extLst>
          </p:cNvPr>
          <p:cNvSpPr/>
          <p:nvPr/>
        </p:nvSpPr>
        <p:spPr>
          <a:xfrm>
            <a:off x="4999439" y="2507567"/>
            <a:ext cx="257143" cy="10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87BDD037-2F1A-48F6-9889-F144D81DC3A8}"/>
              </a:ext>
            </a:extLst>
          </p:cNvPr>
          <p:cNvSpPr/>
          <p:nvPr/>
        </p:nvSpPr>
        <p:spPr>
          <a:xfrm>
            <a:off x="4999439" y="2622978"/>
            <a:ext cx="257143" cy="10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327A4AA-4736-4B2C-AAAF-186250286235}"/>
              </a:ext>
            </a:extLst>
          </p:cNvPr>
          <p:cNvSpPr/>
          <p:nvPr/>
        </p:nvSpPr>
        <p:spPr>
          <a:xfrm>
            <a:off x="4999439" y="2738389"/>
            <a:ext cx="257143" cy="109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09E2E74-19CB-45A4-8EED-A085AD8E9DD3}"/>
              </a:ext>
            </a:extLst>
          </p:cNvPr>
          <p:cNvSpPr/>
          <p:nvPr/>
        </p:nvSpPr>
        <p:spPr>
          <a:xfrm rot="5400000">
            <a:off x="5198847" y="1868438"/>
            <a:ext cx="249544" cy="11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8AEBC809-6129-4F0C-80DA-6F73F4D6F28A}"/>
              </a:ext>
            </a:extLst>
          </p:cNvPr>
          <p:cNvSpPr/>
          <p:nvPr/>
        </p:nvSpPr>
        <p:spPr>
          <a:xfrm rot="5400000">
            <a:off x="5317773" y="1868438"/>
            <a:ext cx="249544" cy="11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BCCEDADC-2F76-471E-A487-C57C3441424A}"/>
              </a:ext>
            </a:extLst>
          </p:cNvPr>
          <p:cNvSpPr/>
          <p:nvPr/>
        </p:nvSpPr>
        <p:spPr>
          <a:xfrm rot="5400000">
            <a:off x="5436699" y="1868438"/>
            <a:ext cx="249544" cy="11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C35095EF-21CE-40E9-856A-1923439202DF}"/>
              </a:ext>
            </a:extLst>
          </p:cNvPr>
          <p:cNvSpPr/>
          <p:nvPr/>
        </p:nvSpPr>
        <p:spPr>
          <a:xfrm rot="5400000">
            <a:off x="5555625" y="1868438"/>
            <a:ext cx="249544" cy="11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40D77765-63EF-4F4B-AC84-E2695E64FDE7}"/>
              </a:ext>
            </a:extLst>
          </p:cNvPr>
          <p:cNvSpPr/>
          <p:nvPr/>
        </p:nvSpPr>
        <p:spPr>
          <a:xfrm rot="5400000">
            <a:off x="5674550" y="1868438"/>
            <a:ext cx="249544" cy="11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3DA0E7-A3AC-41B3-9EB3-28B9F842DD79}"/>
              </a:ext>
            </a:extLst>
          </p:cNvPr>
          <p:cNvSpPr/>
          <p:nvPr/>
        </p:nvSpPr>
        <p:spPr>
          <a:xfrm rot="5400000">
            <a:off x="5793476" y="1868438"/>
            <a:ext cx="249544" cy="11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A2C0377F-8A29-48D2-8FA4-5F5EA71EBBBA}"/>
              </a:ext>
            </a:extLst>
          </p:cNvPr>
          <p:cNvSpPr/>
          <p:nvPr/>
        </p:nvSpPr>
        <p:spPr>
          <a:xfrm rot="5400000">
            <a:off x="5912402" y="1868438"/>
            <a:ext cx="249544" cy="11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FE08DB2-E704-47BB-A25A-89F2DD6B86B7}"/>
              </a:ext>
            </a:extLst>
          </p:cNvPr>
          <p:cNvSpPr/>
          <p:nvPr/>
        </p:nvSpPr>
        <p:spPr>
          <a:xfrm rot="5400000">
            <a:off x="6031328" y="1868438"/>
            <a:ext cx="249544" cy="11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A300867-0919-4D4F-9AFD-9CECE7641024}"/>
              </a:ext>
            </a:extLst>
          </p:cNvPr>
          <p:cNvSpPr/>
          <p:nvPr/>
        </p:nvSpPr>
        <p:spPr>
          <a:xfrm rot="5400000">
            <a:off x="6150253" y="1868438"/>
            <a:ext cx="249544" cy="11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F0C01941-971A-4358-9D0B-ABAB4DDFD7B6}"/>
              </a:ext>
            </a:extLst>
          </p:cNvPr>
          <p:cNvSpPr/>
          <p:nvPr/>
        </p:nvSpPr>
        <p:spPr>
          <a:xfrm rot="5400000">
            <a:off x="5181460" y="2938212"/>
            <a:ext cx="249544" cy="11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11241C87-B987-4017-B29A-000D60ED0D21}"/>
              </a:ext>
            </a:extLst>
          </p:cNvPr>
          <p:cNvSpPr/>
          <p:nvPr/>
        </p:nvSpPr>
        <p:spPr>
          <a:xfrm rot="5400000">
            <a:off x="5300385" y="2938212"/>
            <a:ext cx="249544" cy="11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1A84DDD6-515E-4B51-9D6F-F65A96B35FC3}"/>
              </a:ext>
            </a:extLst>
          </p:cNvPr>
          <p:cNvSpPr/>
          <p:nvPr/>
        </p:nvSpPr>
        <p:spPr>
          <a:xfrm rot="5400000">
            <a:off x="5419311" y="2938212"/>
            <a:ext cx="249544" cy="11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049CFDE8-55CB-4524-97CC-316FE4DB125E}"/>
              </a:ext>
            </a:extLst>
          </p:cNvPr>
          <p:cNvSpPr/>
          <p:nvPr/>
        </p:nvSpPr>
        <p:spPr>
          <a:xfrm rot="5400000">
            <a:off x="5498575" y="2892438"/>
            <a:ext cx="334979" cy="1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74C0912-C6A3-4FDD-AB70-C3C41B576D90}"/>
              </a:ext>
            </a:extLst>
          </p:cNvPr>
          <p:cNvSpPr/>
          <p:nvPr/>
        </p:nvSpPr>
        <p:spPr>
          <a:xfrm rot="5400000">
            <a:off x="5617716" y="2892223"/>
            <a:ext cx="334979" cy="118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AD12CE15-585D-461E-B16C-5AAA886A1B2C}"/>
              </a:ext>
            </a:extLst>
          </p:cNvPr>
          <p:cNvSpPr/>
          <p:nvPr/>
        </p:nvSpPr>
        <p:spPr>
          <a:xfrm rot="5400000">
            <a:off x="5776088" y="2938212"/>
            <a:ext cx="249544" cy="11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209A652A-8738-42FF-BCE4-A690F50799EA}"/>
              </a:ext>
            </a:extLst>
          </p:cNvPr>
          <p:cNvSpPr/>
          <p:nvPr/>
        </p:nvSpPr>
        <p:spPr>
          <a:xfrm rot="5400000">
            <a:off x="5895014" y="2938212"/>
            <a:ext cx="249544" cy="11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02859686-FD6C-4304-8452-4C483A5900B7}"/>
              </a:ext>
            </a:extLst>
          </p:cNvPr>
          <p:cNvSpPr/>
          <p:nvPr/>
        </p:nvSpPr>
        <p:spPr>
          <a:xfrm rot="5400000">
            <a:off x="6013940" y="2938212"/>
            <a:ext cx="249544" cy="11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6084687B-FDDE-48DD-8704-8172A6D7975E}"/>
              </a:ext>
            </a:extLst>
          </p:cNvPr>
          <p:cNvSpPr/>
          <p:nvPr/>
        </p:nvSpPr>
        <p:spPr>
          <a:xfrm rot="5400000">
            <a:off x="6132866" y="2938212"/>
            <a:ext cx="249544" cy="11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2705DA7D-DA38-4FA3-89DE-9C8865B797C4}"/>
              </a:ext>
            </a:extLst>
          </p:cNvPr>
          <p:cNvCxnSpPr>
            <a:cxnSpLocks/>
          </p:cNvCxnSpPr>
          <p:nvPr/>
        </p:nvCxnSpPr>
        <p:spPr>
          <a:xfrm>
            <a:off x="5362423" y="2199108"/>
            <a:ext cx="8390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819960C5-1527-4697-BC7E-A073D042040D}"/>
              </a:ext>
            </a:extLst>
          </p:cNvPr>
          <p:cNvCxnSpPr>
            <a:cxnSpLocks/>
          </p:cNvCxnSpPr>
          <p:nvPr/>
        </p:nvCxnSpPr>
        <p:spPr>
          <a:xfrm>
            <a:off x="5934956" y="2743846"/>
            <a:ext cx="2599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9C2B30BE-9562-406C-AC8B-C46E5A013628}"/>
              </a:ext>
            </a:extLst>
          </p:cNvPr>
          <p:cNvCxnSpPr>
            <a:cxnSpLocks/>
          </p:cNvCxnSpPr>
          <p:nvPr/>
        </p:nvCxnSpPr>
        <p:spPr>
          <a:xfrm flipV="1">
            <a:off x="6180677" y="2186483"/>
            <a:ext cx="0" cy="5673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171C5AB-186B-4838-B56F-BB3BC6D99B71}"/>
              </a:ext>
            </a:extLst>
          </p:cNvPr>
          <p:cNvCxnSpPr>
            <a:cxnSpLocks/>
          </p:cNvCxnSpPr>
          <p:nvPr/>
        </p:nvCxnSpPr>
        <p:spPr>
          <a:xfrm>
            <a:off x="5498737" y="2660110"/>
            <a:ext cx="4666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CC261C53-0C8B-47F8-B6BF-CF7B35CE2B4C}"/>
              </a:ext>
            </a:extLst>
          </p:cNvPr>
          <p:cNvCxnSpPr>
            <a:cxnSpLocks/>
          </p:cNvCxnSpPr>
          <p:nvPr/>
        </p:nvCxnSpPr>
        <p:spPr>
          <a:xfrm>
            <a:off x="5362423" y="2753817"/>
            <a:ext cx="1586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E7D35D67-5C9F-4B9F-BEE7-FAE827068E61}"/>
              </a:ext>
            </a:extLst>
          </p:cNvPr>
          <p:cNvCxnSpPr>
            <a:cxnSpLocks/>
          </p:cNvCxnSpPr>
          <p:nvPr/>
        </p:nvCxnSpPr>
        <p:spPr>
          <a:xfrm flipV="1">
            <a:off x="5957052" y="2638296"/>
            <a:ext cx="0" cy="1155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A9CCB4A7-4C67-4284-866D-F3030B7F7AD9}"/>
              </a:ext>
            </a:extLst>
          </p:cNvPr>
          <p:cNvCxnSpPr>
            <a:cxnSpLocks/>
          </p:cNvCxnSpPr>
          <p:nvPr/>
        </p:nvCxnSpPr>
        <p:spPr>
          <a:xfrm flipV="1">
            <a:off x="5521030" y="2660110"/>
            <a:ext cx="0" cy="1155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F47B5AFD-A49D-4A46-B242-80929245A206}"/>
              </a:ext>
            </a:extLst>
          </p:cNvPr>
          <p:cNvCxnSpPr>
            <a:cxnSpLocks/>
          </p:cNvCxnSpPr>
          <p:nvPr/>
        </p:nvCxnSpPr>
        <p:spPr>
          <a:xfrm flipV="1">
            <a:off x="5377309" y="2176762"/>
            <a:ext cx="0" cy="1859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51F1EE05-B6A5-499A-BC76-75E336A7BCB9}"/>
              </a:ext>
            </a:extLst>
          </p:cNvPr>
          <p:cNvCxnSpPr>
            <a:cxnSpLocks/>
          </p:cNvCxnSpPr>
          <p:nvPr/>
        </p:nvCxnSpPr>
        <p:spPr>
          <a:xfrm>
            <a:off x="5046284" y="2341747"/>
            <a:ext cx="34794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36FED8F-A53C-40A5-BB62-4E369E976C33}"/>
              </a:ext>
            </a:extLst>
          </p:cNvPr>
          <p:cNvCxnSpPr>
            <a:cxnSpLocks/>
          </p:cNvCxnSpPr>
          <p:nvPr/>
        </p:nvCxnSpPr>
        <p:spPr>
          <a:xfrm flipV="1">
            <a:off x="5068725" y="2341747"/>
            <a:ext cx="0" cy="1155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5A021944-F5E8-458F-9D21-BD13850BC141}"/>
              </a:ext>
            </a:extLst>
          </p:cNvPr>
          <p:cNvCxnSpPr>
            <a:cxnSpLocks/>
          </p:cNvCxnSpPr>
          <p:nvPr/>
        </p:nvCxnSpPr>
        <p:spPr>
          <a:xfrm>
            <a:off x="5046284" y="2443028"/>
            <a:ext cx="34794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92113D00-5A46-48A4-B0C0-6C9B9DFE0145}"/>
              </a:ext>
            </a:extLst>
          </p:cNvPr>
          <p:cNvCxnSpPr>
            <a:cxnSpLocks/>
          </p:cNvCxnSpPr>
          <p:nvPr/>
        </p:nvCxnSpPr>
        <p:spPr>
          <a:xfrm flipV="1">
            <a:off x="5386353" y="2422843"/>
            <a:ext cx="0" cy="3215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C611EB50-D236-4E1C-B028-96B4ED6D08B4}"/>
              </a:ext>
            </a:extLst>
          </p:cNvPr>
          <p:cNvSpPr txBox="1"/>
          <p:nvPr/>
        </p:nvSpPr>
        <p:spPr>
          <a:xfrm>
            <a:off x="5493838" y="2360190"/>
            <a:ext cx="636962" cy="16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rgbClr val="FF0000"/>
                </a:solidFill>
              </a:rPr>
              <a:t>IO guard ring 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FEDC742E-007E-4B15-BA7C-D5EF32B6385C}"/>
              </a:ext>
            </a:extLst>
          </p:cNvPr>
          <p:cNvSpPr/>
          <p:nvPr/>
        </p:nvSpPr>
        <p:spPr>
          <a:xfrm>
            <a:off x="5377309" y="2196948"/>
            <a:ext cx="801415" cy="4707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9DB58154-AC50-49AB-9818-B0FBC9C585FF}"/>
              </a:ext>
            </a:extLst>
          </p:cNvPr>
          <p:cNvSpPr/>
          <p:nvPr/>
        </p:nvSpPr>
        <p:spPr>
          <a:xfrm>
            <a:off x="5076647" y="2347651"/>
            <a:ext cx="690984" cy="70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154E7D1-80EE-416C-9840-0342293ED8E5}"/>
              </a:ext>
            </a:extLst>
          </p:cNvPr>
          <p:cNvSpPr/>
          <p:nvPr/>
        </p:nvSpPr>
        <p:spPr>
          <a:xfrm flipV="1">
            <a:off x="5403447" y="2607179"/>
            <a:ext cx="101833" cy="1332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CEE9EC6-1B1E-4E9F-BE7B-10FF708D51BC}"/>
              </a:ext>
            </a:extLst>
          </p:cNvPr>
          <p:cNvSpPr/>
          <p:nvPr/>
        </p:nvSpPr>
        <p:spPr>
          <a:xfrm flipV="1">
            <a:off x="5949136" y="2616328"/>
            <a:ext cx="230016" cy="13473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5" name="図 134" descr="折れ線グラフ&#10;&#10;自動的に生成された説明">
            <a:extLst>
              <a:ext uri="{FF2B5EF4-FFF2-40B4-BE49-F238E27FC236}">
                <a16:creationId xmlns:a16="http://schemas.microsoft.com/office/drawing/2014/main" id="{E311FD14-5C99-461B-8618-944FF87205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464" y="1678370"/>
            <a:ext cx="1487225" cy="1534984"/>
          </a:xfrm>
          <a:prstGeom prst="rect">
            <a:avLst/>
          </a:prstGeom>
        </p:spPr>
      </p:pic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32458F34-0979-467E-A13E-D25BA08ABA60}"/>
              </a:ext>
            </a:extLst>
          </p:cNvPr>
          <p:cNvSpPr/>
          <p:nvPr/>
        </p:nvSpPr>
        <p:spPr>
          <a:xfrm>
            <a:off x="10416434" y="1900594"/>
            <a:ext cx="285519" cy="870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2E593D42-B9FE-46A9-A791-91C058A607C8}"/>
              </a:ext>
            </a:extLst>
          </p:cNvPr>
          <p:cNvSpPr/>
          <p:nvPr/>
        </p:nvSpPr>
        <p:spPr>
          <a:xfrm>
            <a:off x="9184778" y="2035780"/>
            <a:ext cx="1293006" cy="734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4EB3F2D6-4DD4-4C85-8E1A-F8B2C9962D76}"/>
              </a:ext>
            </a:extLst>
          </p:cNvPr>
          <p:cNvSpPr/>
          <p:nvPr/>
        </p:nvSpPr>
        <p:spPr>
          <a:xfrm>
            <a:off x="9240970" y="2097924"/>
            <a:ext cx="1067641" cy="59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</a:t>
            </a: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820D0F8B-0AFD-4FEA-8F68-FF7959641EE8}"/>
              </a:ext>
            </a:extLst>
          </p:cNvPr>
          <p:cNvSpPr/>
          <p:nvPr/>
        </p:nvSpPr>
        <p:spPr>
          <a:xfrm>
            <a:off x="10308611" y="2097924"/>
            <a:ext cx="169773" cy="599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F8FB186E-4EA9-4E6B-80A4-63C83DA78434}"/>
              </a:ext>
            </a:extLst>
          </p:cNvPr>
          <p:cNvSpPr/>
          <p:nvPr/>
        </p:nvSpPr>
        <p:spPr>
          <a:xfrm>
            <a:off x="10477784" y="1962909"/>
            <a:ext cx="169773" cy="73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24AA2D69-8C64-4652-91E8-EB63762D1197}"/>
              </a:ext>
            </a:extLst>
          </p:cNvPr>
          <p:cNvSpPr/>
          <p:nvPr/>
        </p:nvSpPr>
        <p:spPr>
          <a:xfrm rot="5400000">
            <a:off x="7948875" y="531642"/>
            <a:ext cx="279382" cy="569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右中かっこ 150">
            <a:extLst>
              <a:ext uri="{FF2B5EF4-FFF2-40B4-BE49-F238E27FC236}">
                <a16:creationId xmlns:a16="http://schemas.microsoft.com/office/drawing/2014/main" id="{3AF2DCDB-76F5-48D5-BDCF-973496CA437A}"/>
              </a:ext>
            </a:extLst>
          </p:cNvPr>
          <p:cNvSpPr/>
          <p:nvPr/>
        </p:nvSpPr>
        <p:spPr>
          <a:xfrm rot="5400000" flipH="1">
            <a:off x="7886365" y="1624446"/>
            <a:ext cx="441087" cy="569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平行四辺形 152">
            <a:extLst>
              <a:ext uri="{FF2B5EF4-FFF2-40B4-BE49-F238E27FC236}">
                <a16:creationId xmlns:a16="http://schemas.microsoft.com/office/drawing/2014/main" id="{0616BCB8-6CF8-43A1-847A-68CC2B9781CD}"/>
              </a:ext>
            </a:extLst>
          </p:cNvPr>
          <p:cNvSpPr/>
          <p:nvPr/>
        </p:nvSpPr>
        <p:spPr>
          <a:xfrm>
            <a:off x="7711261" y="5725393"/>
            <a:ext cx="838514" cy="91353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平行四辺形 153">
            <a:extLst>
              <a:ext uri="{FF2B5EF4-FFF2-40B4-BE49-F238E27FC236}">
                <a16:creationId xmlns:a16="http://schemas.microsoft.com/office/drawing/2014/main" id="{27C60FA4-B3CE-4F78-9A4C-33491A2B31B7}"/>
              </a:ext>
            </a:extLst>
          </p:cNvPr>
          <p:cNvSpPr/>
          <p:nvPr/>
        </p:nvSpPr>
        <p:spPr>
          <a:xfrm>
            <a:off x="7644135" y="5389095"/>
            <a:ext cx="500822" cy="169705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平行四辺形 154">
            <a:extLst>
              <a:ext uri="{FF2B5EF4-FFF2-40B4-BE49-F238E27FC236}">
                <a16:creationId xmlns:a16="http://schemas.microsoft.com/office/drawing/2014/main" id="{34A57591-D183-48D0-BF9F-AE5C61DB325C}"/>
              </a:ext>
            </a:extLst>
          </p:cNvPr>
          <p:cNvSpPr/>
          <p:nvPr/>
        </p:nvSpPr>
        <p:spPr>
          <a:xfrm>
            <a:off x="8127444" y="5383544"/>
            <a:ext cx="404595" cy="169705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平行四辺形 155">
            <a:extLst>
              <a:ext uri="{FF2B5EF4-FFF2-40B4-BE49-F238E27FC236}">
                <a16:creationId xmlns:a16="http://schemas.microsoft.com/office/drawing/2014/main" id="{3478E905-F53D-4334-A79C-E2EB2B2532DC}"/>
              </a:ext>
            </a:extLst>
          </p:cNvPr>
          <p:cNvSpPr/>
          <p:nvPr/>
        </p:nvSpPr>
        <p:spPr>
          <a:xfrm>
            <a:off x="6934189" y="5335639"/>
            <a:ext cx="2428399" cy="534563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平行四辺形 156">
            <a:extLst>
              <a:ext uri="{FF2B5EF4-FFF2-40B4-BE49-F238E27FC236}">
                <a16:creationId xmlns:a16="http://schemas.microsoft.com/office/drawing/2014/main" id="{ED3F8944-CD74-49C2-8DFC-A89481385E7E}"/>
              </a:ext>
            </a:extLst>
          </p:cNvPr>
          <p:cNvSpPr/>
          <p:nvPr/>
        </p:nvSpPr>
        <p:spPr>
          <a:xfrm>
            <a:off x="7464430" y="5440937"/>
            <a:ext cx="1372573" cy="29275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平行四辺形 157">
            <a:extLst>
              <a:ext uri="{FF2B5EF4-FFF2-40B4-BE49-F238E27FC236}">
                <a16:creationId xmlns:a16="http://schemas.microsoft.com/office/drawing/2014/main" id="{42F4A0B4-48AF-4450-AB66-39F3243B3555}"/>
              </a:ext>
            </a:extLst>
          </p:cNvPr>
          <p:cNvSpPr/>
          <p:nvPr/>
        </p:nvSpPr>
        <p:spPr>
          <a:xfrm>
            <a:off x="8471283" y="5393452"/>
            <a:ext cx="659196" cy="169705"/>
          </a:xfrm>
          <a:prstGeom prst="parallelogram">
            <a:avLst>
              <a:gd name="adj" fmla="val 172966"/>
            </a:avLst>
          </a:prstGeom>
          <a:solidFill>
            <a:srgbClr val="BFBEB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平行四辺形 158">
            <a:extLst>
              <a:ext uri="{FF2B5EF4-FFF2-40B4-BE49-F238E27FC236}">
                <a16:creationId xmlns:a16="http://schemas.microsoft.com/office/drawing/2014/main" id="{AEAADE2B-5D91-453B-8AE2-09B1C23DB32A}"/>
              </a:ext>
            </a:extLst>
          </p:cNvPr>
          <p:cNvSpPr/>
          <p:nvPr/>
        </p:nvSpPr>
        <p:spPr>
          <a:xfrm>
            <a:off x="7250936" y="5580860"/>
            <a:ext cx="466001" cy="150084"/>
          </a:xfrm>
          <a:prstGeom prst="parallelogram">
            <a:avLst>
              <a:gd name="adj" fmla="val 172966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平行四辺形 159">
            <a:extLst>
              <a:ext uri="{FF2B5EF4-FFF2-40B4-BE49-F238E27FC236}">
                <a16:creationId xmlns:a16="http://schemas.microsoft.com/office/drawing/2014/main" id="{F012D117-D6EE-4E82-85EC-3AB7A6661F62}"/>
              </a:ext>
            </a:extLst>
          </p:cNvPr>
          <p:cNvSpPr/>
          <p:nvPr/>
        </p:nvSpPr>
        <p:spPr>
          <a:xfrm>
            <a:off x="8481472" y="5389095"/>
            <a:ext cx="238256" cy="43548"/>
          </a:xfrm>
          <a:prstGeom prst="parallelogram">
            <a:avLst>
              <a:gd name="adj" fmla="val 172966"/>
            </a:avLst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平行四辺形 160">
            <a:extLst>
              <a:ext uri="{FF2B5EF4-FFF2-40B4-BE49-F238E27FC236}">
                <a16:creationId xmlns:a16="http://schemas.microsoft.com/office/drawing/2014/main" id="{684897FB-AD61-4367-9446-EAF32BF09A64}"/>
              </a:ext>
            </a:extLst>
          </p:cNvPr>
          <p:cNvSpPr/>
          <p:nvPr/>
        </p:nvSpPr>
        <p:spPr>
          <a:xfrm>
            <a:off x="8122154" y="5395425"/>
            <a:ext cx="238256" cy="33940"/>
          </a:xfrm>
          <a:prstGeom prst="parallelogram">
            <a:avLst>
              <a:gd name="adj" fmla="val 172966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平行四辺形 161">
            <a:extLst>
              <a:ext uri="{FF2B5EF4-FFF2-40B4-BE49-F238E27FC236}">
                <a16:creationId xmlns:a16="http://schemas.microsoft.com/office/drawing/2014/main" id="{5032A68F-6D41-4F2A-9AF1-C365B2F33D91}"/>
              </a:ext>
            </a:extLst>
          </p:cNvPr>
          <p:cNvSpPr/>
          <p:nvPr/>
        </p:nvSpPr>
        <p:spPr>
          <a:xfrm>
            <a:off x="7092563" y="5753005"/>
            <a:ext cx="329041" cy="84852"/>
          </a:xfrm>
          <a:prstGeom prst="parallelogram">
            <a:avLst>
              <a:gd name="adj" fmla="val 172966"/>
            </a:avLst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平行四辺形 162">
            <a:extLst>
              <a:ext uri="{FF2B5EF4-FFF2-40B4-BE49-F238E27FC236}">
                <a16:creationId xmlns:a16="http://schemas.microsoft.com/office/drawing/2014/main" id="{B94BB8A3-6EF7-430A-B456-BD72CBBC230F}"/>
              </a:ext>
            </a:extLst>
          </p:cNvPr>
          <p:cNvSpPr/>
          <p:nvPr/>
        </p:nvSpPr>
        <p:spPr>
          <a:xfrm>
            <a:off x="7333318" y="5755717"/>
            <a:ext cx="443274" cy="80496"/>
          </a:xfrm>
          <a:prstGeom prst="parallelogram">
            <a:avLst>
              <a:gd name="adj" fmla="val 172966"/>
            </a:avLst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平行四辺形 163">
            <a:extLst>
              <a:ext uri="{FF2B5EF4-FFF2-40B4-BE49-F238E27FC236}">
                <a16:creationId xmlns:a16="http://schemas.microsoft.com/office/drawing/2014/main" id="{9B34C9E4-AFE7-4549-BEDF-89EDA6876557}"/>
              </a:ext>
            </a:extLst>
          </p:cNvPr>
          <p:cNvSpPr/>
          <p:nvPr/>
        </p:nvSpPr>
        <p:spPr>
          <a:xfrm>
            <a:off x="8471283" y="5599236"/>
            <a:ext cx="327359" cy="100190"/>
          </a:xfrm>
          <a:prstGeom prst="parallelogram">
            <a:avLst>
              <a:gd name="adj" fmla="val 172966"/>
            </a:avLst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30DCBF0-72C1-4429-9719-754F0BCE7F24}"/>
              </a:ext>
            </a:extLst>
          </p:cNvPr>
          <p:cNvSpPr txBox="1"/>
          <p:nvPr/>
        </p:nvSpPr>
        <p:spPr>
          <a:xfrm>
            <a:off x="7692257" y="394050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Utility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4406CE-82FC-4871-A9ED-BD7F3D13FDFF}"/>
              </a:ext>
            </a:extLst>
          </p:cNvPr>
          <p:cNvSpPr txBox="1"/>
          <p:nvPr/>
        </p:nvSpPr>
        <p:spPr>
          <a:xfrm>
            <a:off x="5521634" y="3201503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For IO</a:t>
            </a:r>
            <a:endParaRPr kumimoji="1" lang="ja-JP" altLang="en-US" sz="800" dirty="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20C03F12-9571-4142-8330-00988F42793B}"/>
              </a:ext>
            </a:extLst>
          </p:cNvPr>
          <p:cNvSpPr txBox="1"/>
          <p:nvPr/>
        </p:nvSpPr>
        <p:spPr>
          <a:xfrm>
            <a:off x="7835857" y="3181360"/>
            <a:ext cx="5725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For Row</a:t>
            </a:r>
            <a:endParaRPr kumimoji="1" lang="ja-JP" altLang="en-US" sz="800" dirty="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2B44D7EC-89A3-4BEF-A931-1342A2F57547}"/>
              </a:ext>
            </a:extLst>
          </p:cNvPr>
          <p:cNvSpPr txBox="1"/>
          <p:nvPr/>
        </p:nvSpPr>
        <p:spPr>
          <a:xfrm>
            <a:off x="9549663" y="3126135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For HM</a:t>
            </a:r>
            <a:endParaRPr kumimoji="1" lang="ja-JP" altLang="en-US" sz="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C48BAA-3487-4ED7-9BDD-59147E35860D}"/>
              </a:ext>
            </a:extLst>
          </p:cNvPr>
          <p:cNvSpPr txBox="1"/>
          <p:nvPr/>
        </p:nvSpPr>
        <p:spPr>
          <a:xfrm>
            <a:off x="7287772" y="3434476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Blockage shape check 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90D22C3-9EA4-4960-9215-C0EE043FA776}"/>
              </a:ext>
            </a:extLst>
          </p:cNvPr>
          <p:cNvCxnSpPr>
            <a:cxnSpLocks/>
          </p:cNvCxnSpPr>
          <p:nvPr/>
        </p:nvCxnSpPr>
        <p:spPr>
          <a:xfrm>
            <a:off x="8088566" y="3789040"/>
            <a:ext cx="0" cy="24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4258EAF-3CC0-74FE-A744-4E07A0A5F6BE}"/>
              </a:ext>
            </a:extLst>
          </p:cNvPr>
          <p:cNvSpPr txBox="1"/>
          <p:nvPr/>
        </p:nvSpPr>
        <p:spPr>
          <a:xfrm>
            <a:off x="713795" y="2118601"/>
            <a:ext cx="2484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 1 </a:t>
            </a:r>
          </a:p>
          <a:p>
            <a:r>
              <a:rPr kumimoji="1" lang="en-US" altLang="ja-JP" dirty="0"/>
              <a:t>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Prepare the blockage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8D65F90A-3325-5533-41CE-07A3DC63BA46}"/>
              </a:ext>
            </a:extLst>
          </p:cNvPr>
          <p:cNvSpPr txBox="1"/>
          <p:nvPr/>
        </p:nvSpPr>
        <p:spPr>
          <a:xfrm>
            <a:off x="754374" y="3289050"/>
            <a:ext cx="2839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 2 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Pre-check the overlap of 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Guard ring cells using the 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blockage shape.</a:t>
            </a:r>
            <a:endParaRPr kumimoji="1" lang="en-US" altLang="ja-JP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99144BC-EFFA-0B90-DA9D-FDA0313DE3F4}"/>
              </a:ext>
            </a:extLst>
          </p:cNvPr>
          <p:cNvSpPr txBox="1"/>
          <p:nvPr/>
        </p:nvSpPr>
        <p:spPr>
          <a:xfrm>
            <a:off x="843094" y="4802076"/>
            <a:ext cx="1821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 3</a:t>
            </a:r>
          </a:p>
          <a:p>
            <a:r>
              <a:rPr kumimoji="1" lang="en-US" altLang="ja-JP" dirty="0"/>
              <a:t>  execute utility. 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6936-9529-89FB-73ED-A0B8583FFDCA}"/>
              </a:ext>
            </a:extLst>
          </p:cNvPr>
          <p:cNvCxnSpPr/>
          <p:nvPr/>
        </p:nvCxnSpPr>
        <p:spPr>
          <a:xfrm>
            <a:off x="3863752" y="2507567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54C33245-7BF9-486A-8CDE-A8B760689E8C}"/>
              </a:ext>
            </a:extLst>
          </p:cNvPr>
          <p:cNvCxnSpPr/>
          <p:nvPr/>
        </p:nvCxnSpPr>
        <p:spPr>
          <a:xfrm>
            <a:off x="3910777" y="3770896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22D91967-7704-AC41-E125-B63D85846971}"/>
              </a:ext>
            </a:extLst>
          </p:cNvPr>
          <p:cNvCxnSpPr/>
          <p:nvPr/>
        </p:nvCxnSpPr>
        <p:spPr>
          <a:xfrm>
            <a:off x="3910777" y="5291688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E0431DA-0924-041B-E9FA-1CEC4A007EBE}"/>
              </a:ext>
            </a:extLst>
          </p:cNvPr>
          <p:cNvSpPr/>
          <p:nvPr/>
        </p:nvSpPr>
        <p:spPr>
          <a:xfrm>
            <a:off x="4824839" y="1457547"/>
            <a:ext cx="6768752" cy="4862056"/>
          </a:xfrm>
          <a:prstGeom prst="roundRect">
            <a:avLst>
              <a:gd name="adj" fmla="val 595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90A851-4A19-4108-D982-7753DCC91AD7}"/>
              </a:ext>
            </a:extLst>
          </p:cNvPr>
          <p:cNvSpPr txBox="1"/>
          <p:nvPr/>
        </p:nvSpPr>
        <p:spPr>
          <a:xfrm>
            <a:off x="7875822" y="1261222"/>
            <a:ext cx="8258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2928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F3DE3E-3F99-4305-B358-C53A2490F17B}"/>
              </a:ext>
            </a:extLst>
          </p:cNvPr>
          <p:cNvSpPr txBox="1"/>
          <p:nvPr/>
        </p:nvSpPr>
        <p:spPr>
          <a:xfrm>
            <a:off x="392354" y="1265133"/>
            <a:ext cx="6080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How to make Placement blockage for IO guard ring.</a:t>
            </a:r>
          </a:p>
          <a:p>
            <a:endParaRPr lang="en-US" altLang="ja-JP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  You can use the utility to create a template blockage file.</a:t>
            </a:r>
          </a:p>
        </p:txBody>
      </p:sp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12" y="663291"/>
            <a:ext cx="11244575" cy="443198"/>
          </a:xfrm>
        </p:spPr>
        <p:txBody>
          <a:bodyPr/>
          <a:lstStyle/>
          <a:p>
            <a:r>
              <a:rPr lang="en-US" altLang="ja-JP" dirty="0"/>
              <a:t>Insert Guard Ring Cell procedure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16BD55-3C8F-462C-9ECA-5685C61E7620}"/>
              </a:ext>
            </a:extLst>
          </p:cNvPr>
          <p:cNvSpPr txBox="1"/>
          <p:nvPr/>
        </p:nvSpPr>
        <p:spPr>
          <a:xfrm>
            <a:off x="2207568" y="4537263"/>
            <a:ext cx="6907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Innovus</a:t>
            </a:r>
            <a:r>
              <a:rPr kumimoji="1" lang="en-US" altLang="ja-JP" sz="1400" dirty="0"/>
              <a:t> &gt; </a:t>
            </a:r>
            <a:r>
              <a:rPr kumimoji="1" lang="en-US" altLang="ja-JP" sz="1400" dirty="0" err="1"/>
              <a:t>util_create_top_guardring_const_box</a:t>
            </a:r>
            <a:r>
              <a:rPr kumimoji="1" lang="en-US" altLang="ja-JP" sz="1400" dirty="0"/>
              <a:t> -</a:t>
            </a:r>
            <a:r>
              <a:rPr kumimoji="1" lang="en-US" altLang="ja-JP" sz="1400" dirty="0" err="1">
                <a:highlight>
                  <a:srgbClr val="FF0000"/>
                </a:highlight>
              </a:rPr>
              <a:t>multistage_row_gap</a:t>
            </a:r>
            <a:r>
              <a:rPr kumimoji="1" lang="en-US" altLang="ja-JP" sz="1400" dirty="0">
                <a:highlight>
                  <a:srgbClr val="FF0000"/>
                </a:highlight>
              </a:rPr>
              <a:t> 30.0 </a:t>
            </a:r>
            <a:r>
              <a:rPr kumimoji="1" lang="en-US" altLang="ja-JP" sz="1400" dirty="0"/>
              <a:t>-</a:t>
            </a:r>
            <a:r>
              <a:rPr kumimoji="1" lang="en-US" altLang="ja-JP" sz="1400" dirty="0">
                <a:highlight>
                  <a:srgbClr val="00FF00"/>
                </a:highlight>
              </a:rPr>
              <a:t>offset 8.0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5A85364-C96D-4332-8399-9908F41166CE}"/>
              </a:ext>
            </a:extLst>
          </p:cNvPr>
          <p:cNvSpPr txBox="1"/>
          <p:nvPr/>
        </p:nvSpPr>
        <p:spPr>
          <a:xfrm>
            <a:off x="259954" y="4173229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 the utility to create a placement blockage.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8A204A8-9DD7-4719-8BA7-9E4F5CC967B6}"/>
              </a:ext>
            </a:extLst>
          </p:cNvPr>
          <p:cNvSpPr/>
          <p:nvPr/>
        </p:nvSpPr>
        <p:spPr>
          <a:xfrm>
            <a:off x="2743968" y="2303527"/>
            <a:ext cx="2013326" cy="1804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C9E1227-A491-4CDF-A0BB-6CF786541C50}"/>
              </a:ext>
            </a:extLst>
          </p:cNvPr>
          <p:cNvSpPr/>
          <p:nvPr/>
        </p:nvSpPr>
        <p:spPr>
          <a:xfrm>
            <a:off x="4427772" y="2701564"/>
            <a:ext cx="329522" cy="1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86EA946-752B-4965-B87B-42DD4A2C3930}"/>
              </a:ext>
            </a:extLst>
          </p:cNvPr>
          <p:cNvSpPr/>
          <p:nvPr/>
        </p:nvSpPr>
        <p:spPr>
          <a:xfrm>
            <a:off x="4427772" y="2853964"/>
            <a:ext cx="329522" cy="1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79CC0E53-4FFD-4073-8E9B-02153D2C8D25}"/>
              </a:ext>
            </a:extLst>
          </p:cNvPr>
          <p:cNvSpPr/>
          <p:nvPr/>
        </p:nvSpPr>
        <p:spPr>
          <a:xfrm>
            <a:off x="4427772" y="3006364"/>
            <a:ext cx="329522" cy="1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3767298C-B3BC-4C4C-BBA4-C8262D38D135}"/>
              </a:ext>
            </a:extLst>
          </p:cNvPr>
          <p:cNvSpPr/>
          <p:nvPr/>
        </p:nvSpPr>
        <p:spPr>
          <a:xfrm>
            <a:off x="4427772" y="3311164"/>
            <a:ext cx="329522" cy="1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F63EDF5-D31B-429C-BBC0-4DCF1E20EB09}"/>
              </a:ext>
            </a:extLst>
          </p:cNvPr>
          <p:cNvSpPr/>
          <p:nvPr/>
        </p:nvSpPr>
        <p:spPr>
          <a:xfrm>
            <a:off x="4427772" y="3463564"/>
            <a:ext cx="329522" cy="1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A83D585-E95E-445A-B7AE-9A060A7A47BF}"/>
              </a:ext>
            </a:extLst>
          </p:cNvPr>
          <p:cNvSpPr/>
          <p:nvPr/>
        </p:nvSpPr>
        <p:spPr>
          <a:xfrm>
            <a:off x="4427772" y="3615964"/>
            <a:ext cx="329522" cy="1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E72C35B-0F11-4FE2-9B4C-FE40F62547C0}"/>
              </a:ext>
            </a:extLst>
          </p:cNvPr>
          <p:cNvSpPr/>
          <p:nvPr/>
        </p:nvSpPr>
        <p:spPr>
          <a:xfrm>
            <a:off x="2743968" y="2681191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51BACAC-D7D5-4DBE-850E-017A70F5B542}"/>
              </a:ext>
            </a:extLst>
          </p:cNvPr>
          <p:cNvSpPr/>
          <p:nvPr/>
        </p:nvSpPr>
        <p:spPr>
          <a:xfrm>
            <a:off x="2743968" y="2833591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AD551683-C42D-4869-B606-5AE408DFDEE3}"/>
              </a:ext>
            </a:extLst>
          </p:cNvPr>
          <p:cNvSpPr/>
          <p:nvPr/>
        </p:nvSpPr>
        <p:spPr>
          <a:xfrm>
            <a:off x="2743968" y="3290791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55228EC5-B674-49CA-9423-CDAADC13AE80}"/>
              </a:ext>
            </a:extLst>
          </p:cNvPr>
          <p:cNvSpPr/>
          <p:nvPr/>
        </p:nvSpPr>
        <p:spPr>
          <a:xfrm>
            <a:off x="2743968" y="3443191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4B41E966-837C-4E60-B2CD-68385907F442}"/>
              </a:ext>
            </a:extLst>
          </p:cNvPr>
          <p:cNvSpPr/>
          <p:nvPr/>
        </p:nvSpPr>
        <p:spPr>
          <a:xfrm>
            <a:off x="2743968" y="3595591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56CFBAEF-1B98-4F5C-BCB1-EF63EBA09569}"/>
              </a:ext>
            </a:extLst>
          </p:cNvPr>
          <p:cNvSpPr/>
          <p:nvPr/>
        </p:nvSpPr>
        <p:spPr>
          <a:xfrm rot="5400000">
            <a:off x="2994635" y="2449015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E774E039-77B0-4E39-89D7-35CB448CF358}"/>
              </a:ext>
            </a:extLst>
          </p:cNvPr>
          <p:cNvSpPr/>
          <p:nvPr/>
        </p:nvSpPr>
        <p:spPr>
          <a:xfrm rot="5400000">
            <a:off x="3147035" y="2449015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66BFB0C9-0B12-4545-AC52-21E408F3EB1D}"/>
              </a:ext>
            </a:extLst>
          </p:cNvPr>
          <p:cNvSpPr/>
          <p:nvPr/>
        </p:nvSpPr>
        <p:spPr>
          <a:xfrm rot="5400000">
            <a:off x="3299435" y="2449015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7805E401-2A94-4EEC-A466-E4AF16624038}"/>
              </a:ext>
            </a:extLst>
          </p:cNvPr>
          <p:cNvSpPr/>
          <p:nvPr/>
        </p:nvSpPr>
        <p:spPr>
          <a:xfrm rot="5400000">
            <a:off x="3451835" y="2449015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043B4EFC-FD8E-4D2B-A58F-79A56E1C9D2C}"/>
              </a:ext>
            </a:extLst>
          </p:cNvPr>
          <p:cNvSpPr/>
          <p:nvPr/>
        </p:nvSpPr>
        <p:spPr>
          <a:xfrm rot="5400000">
            <a:off x="3604235" y="2449015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E973DB59-97F0-49A3-AFA0-BFED1B074CDE}"/>
              </a:ext>
            </a:extLst>
          </p:cNvPr>
          <p:cNvSpPr/>
          <p:nvPr/>
        </p:nvSpPr>
        <p:spPr>
          <a:xfrm rot="5400000">
            <a:off x="3756635" y="2449015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5F03E0F4-BDF3-42AA-B7A7-8823F47718F7}"/>
              </a:ext>
            </a:extLst>
          </p:cNvPr>
          <p:cNvSpPr/>
          <p:nvPr/>
        </p:nvSpPr>
        <p:spPr>
          <a:xfrm rot="5400000">
            <a:off x="3909035" y="2449015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D08EAF4E-AFF8-408E-A55A-A96A57F81579}"/>
              </a:ext>
            </a:extLst>
          </p:cNvPr>
          <p:cNvSpPr/>
          <p:nvPr/>
        </p:nvSpPr>
        <p:spPr>
          <a:xfrm rot="5400000">
            <a:off x="4061435" y="2449015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4FF9FEE7-346F-4F1F-A69D-57AD1363D672}"/>
              </a:ext>
            </a:extLst>
          </p:cNvPr>
          <p:cNvSpPr/>
          <p:nvPr/>
        </p:nvSpPr>
        <p:spPr>
          <a:xfrm rot="5400000">
            <a:off x="4213835" y="2449015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52B42BE8-8D21-4919-9F93-8B0501894ECB}"/>
              </a:ext>
            </a:extLst>
          </p:cNvPr>
          <p:cNvSpPr/>
          <p:nvPr/>
        </p:nvSpPr>
        <p:spPr>
          <a:xfrm rot="5400000">
            <a:off x="2972353" y="3861649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9DD83209-96A2-49A9-B676-1751CF24547C}"/>
              </a:ext>
            </a:extLst>
          </p:cNvPr>
          <p:cNvSpPr/>
          <p:nvPr/>
        </p:nvSpPr>
        <p:spPr>
          <a:xfrm rot="5400000">
            <a:off x="3124753" y="3861649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E9269540-6CA9-4022-A23D-467383D3EB05}"/>
              </a:ext>
            </a:extLst>
          </p:cNvPr>
          <p:cNvSpPr/>
          <p:nvPr/>
        </p:nvSpPr>
        <p:spPr>
          <a:xfrm rot="5400000">
            <a:off x="3277153" y="3861649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83D69ED8-2DAC-484F-9C40-0EC640ADEAAB}"/>
              </a:ext>
            </a:extLst>
          </p:cNvPr>
          <p:cNvSpPr/>
          <p:nvPr/>
        </p:nvSpPr>
        <p:spPr>
          <a:xfrm rot="5400000">
            <a:off x="3377061" y="3801324"/>
            <a:ext cx="442339" cy="15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B3EEC10E-B7FF-4D3A-9F2A-0838B0FB262A}"/>
              </a:ext>
            </a:extLst>
          </p:cNvPr>
          <p:cNvSpPr/>
          <p:nvPr/>
        </p:nvSpPr>
        <p:spPr>
          <a:xfrm rot="5400000">
            <a:off x="3529736" y="3801049"/>
            <a:ext cx="442339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52116213-6DFE-4D17-AA6F-9644690BF133}"/>
              </a:ext>
            </a:extLst>
          </p:cNvPr>
          <p:cNvSpPr/>
          <p:nvPr/>
        </p:nvSpPr>
        <p:spPr>
          <a:xfrm rot="5400000">
            <a:off x="3734353" y="3861649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07E03F0C-486C-4915-A67A-95DC6A186C52}"/>
              </a:ext>
            </a:extLst>
          </p:cNvPr>
          <p:cNvSpPr/>
          <p:nvPr/>
        </p:nvSpPr>
        <p:spPr>
          <a:xfrm rot="5400000">
            <a:off x="3886753" y="3861649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38AE000E-D578-429A-8983-351B8C25C894}"/>
              </a:ext>
            </a:extLst>
          </p:cNvPr>
          <p:cNvSpPr/>
          <p:nvPr/>
        </p:nvSpPr>
        <p:spPr>
          <a:xfrm rot="5400000">
            <a:off x="4039153" y="3861649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0493834-6A19-4A4A-9711-DE54156DFBA2}"/>
              </a:ext>
            </a:extLst>
          </p:cNvPr>
          <p:cNvSpPr/>
          <p:nvPr/>
        </p:nvSpPr>
        <p:spPr>
          <a:xfrm rot="5400000">
            <a:off x="4191553" y="3861649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8250C87-59DA-4FFF-A664-D0549E68B729}"/>
              </a:ext>
            </a:extLst>
          </p:cNvPr>
          <p:cNvCxnSpPr>
            <a:stCxn id="119" idx="3"/>
          </p:cNvCxnSpPr>
          <p:nvPr/>
        </p:nvCxnSpPr>
        <p:spPr>
          <a:xfrm>
            <a:off x="3921396" y="2685784"/>
            <a:ext cx="7806" cy="197688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BE45C162-0C49-41A2-B7F3-E5BAEA6CBAE1}"/>
              </a:ext>
            </a:extLst>
          </p:cNvPr>
          <p:cNvCxnSpPr>
            <a:cxnSpLocks/>
          </p:cNvCxnSpPr>
          <p:nvPr/>
        </p:nvCxnSpPr>
        <p:spPr>
          <a:xfrm>
            <a:off x="4472160" y="3137288"/>
            <a:ext cx="0" cy="14686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5807B94E-EB8D-453E-9E79-2263735D86B5}"/>
              </a:ext>
            </a:extLst>
          </p:cNvPr>
          <p:cNvSpPr txBox="1"/>
          <p:nvPr/>
        </p:nvSpPr>
        <p:spPr>
          <a:xfrm>
            <a:off x="3918866" y="2667105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rgbClr val="92D050"/>
                </a:solidFill>
              </a:rPr>
              <a:t>Offset </a:t>
            </a:r>
            <a:endParaRPr kumimoji="1" lang="ja-JP" altLang="en-US" sz="800" dirty="0">
              <a:solidFill>
                <a:srgbClr val="92D050"/>
              </a:solidFill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EAEB2FBB-0D72-4EDE-81C5-407AE5DA627A}"/>
              </a:ext>
            </a:extLst>
          </p:cNvPr>
          <p:cNvSpPr txBox="1"/>
          <p:nvPr/>
        </p:nvSpPr>
        <p:spPr>
          <a:xfrm>
            <a:off x="4459438" y="3096180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rgbClr val="FF0000"/>
                </a:solidFill>
              </a:rPr>
              <a:t>gap</a:t>
            </a:r>
            <a:r>
              <a:rPr kumimoji="1" lang="en-US" altLang="ja-JP" sz="800" dirty="0">
                <a:solidFill>
                  <a:srgbClr val="92D050"/>
                </a:solidFill>
              </a:rPr>
              <a:t> </a:t>
            </a:r>
            <a:endParaRPr kumimoji="1" lang="ja-JP" altLang="en-US" sz="800" dirty="0">
              <a:solidFill>
                <a:srgbClr val="92D050"/>
              </a:solidFill>
            </a:endParaRP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FBBBA6C1-747B-4D35-AC75-CC27000C7027}"/>
              </a:ext>
            </a:extLst>
          </p:cNvPr>
          <p:cNvSpPr/>
          <p:nvPr/>
        </p:nvSpPr>
        <p:spPr>
          <a:xfrm>
            <a:off x="6154126" y="2276872"/>
            <a:ext cx="2013326" cy="1804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70584A72-5755-4F35-801C-0C16E26212C6}"/>
              </a:ext>
            </a:extLst>
          </p:cNvPr>
          <p:cNvSpPr/>
          <p:nvPr/>
        </p:nvSpPr>
        <p:spPr>
          <a:xfrm>
            <a:off x="7837930" y="2674909"/>
            <a:ext cx="329522" cy="1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A25C210A-956D-4516-9907-DD7711769503}"/>
              </a:ext>
            </a:extLst>
          </p:cNvPr>
          <p:cNvSpPr/>
          <p:nvPr/>
        </p:nvSpPr>
        <p:spPr>
          <a:xfrm>
            <a:off x="7837930" y="2827309"/>
            <a:ext cx="329522" cy="1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CB97A259-2959-4E3F-BFD1-BD2FABBBFB51}"/>
              </a:ext>
            </a:extLst>
          </p:cNvPr>
          <p:cNvSpPr/>
          <p:nvPr/>
        </p:nvSpPr>
        <p:spPr>
          <a:xfrm>
            <a:off x="7837930" y="2979709"/>
            <a:ext cx="329522" cy="1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4B24A610-C4B8-4B84-A74E-E96CD5FE5B54}"/>
              </a:ext>
            </a:extLst>
          </p:cNvPr>
          <p:cNvSpPr/>
          <p:nvPr/>
        </p:nvSpPr>
        <p:spPr>
          <a:xfrm>
            <a:off x="7837930" y="3284509"/>
            <a:ext cx="329522" cy="1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C276E6C5-B637-4962-A1FB-6387BA191313}"/>
              </a:ext>
            </a:extLst>
          </p:cNvPr>
          <p:cNvSpPr/>
          <p:nvPr/>
        </p:nvSpPr>
        <p:spPr>
          <a:xfrm>
            <a:off x="7837930" y="3436909"/>
            <a:ext cx="329522" cy="1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83023686-FCAF-4728-983F-5E7429698753}"/>
              </a:ext>
            </a:extLst>
          </p:cNvPr>
          <p:cNvSpPr/>
          <p:nvPr/>
        </p:nvSpPr>
        <p:spPr>
          <a:xfrm>
            <a:off x="7837930" y="3589309"/>
            <a:ext cx="329522" cy="1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31D9C4F5-4B58-4138-A1A5-46A37A4C9094}"/>
              </a:ext>
            </a:extLst>
          </p:cNvPr>
          <p:cNvSpPr/>
          <p:nvPr/>
        </p:nvSpPr>
        <p:spPr>
          <a:xfrm>
            <a:off x="6154126" y="2654536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E7E21B7B-2833-438B-8365-E40C836CF19E}"/>
              </a:ext>
            </a:extLst>
          </p:cNvPr>
          <p:cNvSpPr/>
          <p:nvPr/>
        </p:nvSpPr>
        <p:spPr>
          <a:xfrm>
            <a:off x="6154126" y="2806936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4A59B212-8B4B-4D5A-B936-4CBC45FC8D2F}"/>
              </a:ext>
            </a:extLst>
          </p:cNvPr>
          <p:cNvSpPr/>
          <p:nvPr/>
        </p:nvSpPr>
        <p:spPr>
          <a:xfrm>
            <a:off x="6154126" y="3264136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E3AA6172-6659-4AFC-976E-AC0F9C5E5636}"/>
              </a:ext>
            </a:extLst>
          </p:cNvPr>
          <p:cNvSpPr/>
          <p:nvPr/>
        </p:nvSpPr>
        <p:spPr>
          <a:xfrm>
            <a:off x="6154126" y="3416536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08D4095F-3943-49C6-855E-A0B81A6EA97C}"/>
              </a:ext>
            </a:extLst>
          </p:cNvPr>
          <p:cNvSpPr/>
          <p:nvPr/>
        </p:nvSpPr>
        <p:spPr>
          <a:xfrm>
            <a:off x="6154126" y="3568936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B1220E2F-E17D-4A4D-8205-3549264F5D7F}"/>
              </a:ext>
            </a:extLst>
          </p:cNvPr>
          <p:cNvSpPr/>
          <p:nvPr/>
        </p:nvSpPr>
        <p:spPr>
          <a:xfrm rot="5400000">
            <a:off x="6404793" y="2422360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418F872F-F977-4BCE-8B68-F900B61C9276}"/>
              </a:ext>
            </a:extLst>
          </p:cNvPr>
          <p:cNvSpPr/>
          <p:nvPr/>
        </p:nvSpPr>
        <p:spPr>
          <a:xfrm rot="5400000">
            <a:off x="6557193" y="2422360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820B9366-F6E9-4D1D-BDBB-3FF3B16E7351}"/>
              </a:ext>
            </a:extLst>
          </p:cNvPr>
          <p:cNvSpPr/>
          <p:nvPr/>
        </p:nvSpPr>
        <p:spPr>
          <a:xfrm rot="5400000">
            <a:off x="6709593" y="2422360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正方形/長方形 213">
            <a:extLst>
              <a:ext uri="{FF2B5EF4-FFF2-40B4-BE49-F238E27FC236}">
                <a16:creationId xmlns:a16="http://schemas.microsoft.com/office/drawing/2014/main" id="{B5A6B7EE-44AC-4858-829F-7825F599EA81}"/>
              </a:ext>
            </a:extLst>
          </p:cNvPr>
          <p:cNvSpPr/>
          <p:nvPr/>
        </p:nvSpPr>
        <p:spPr>
          <a:xfrm rot="5400000">
            <a:off x="6861993" y="2422360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正方形/長方形 214">
            <a:extLst>
              <a:ext uri="{FF2B5EF4-FFF2-40B4-BE49-F238E27FC236}">
                <a16:creationId xmlns:a16="http://schemas.microsoft.com/office/drawing/2014/main" id="{062CF072-91AD-4298-B2A8-F03E8BE42665}"/>
              </a:ext>
            </a:extLst>
          </p:cNvPr>
          <p:cNvSpPr/>
          <p:nvPr/>
        </p:nvSpPr>
        <p:spPr>
          <a:xfrm rot="5400000">
            <a:off x="7014393" y="2422360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正方形/長方形 215">
            <a:extLst>
              <a:ext uri="{FF2B5EF4-FFF2-40B4-BE49-F238E27FC236}">
                <a16:creationId xmlns:a16="http://schemas.microsoft.com/office/drawing/2014/main" id="{96340F81-5CEC-48E7-94A3-02F039368E02}"/>
              </a:ext>
            </a:extLst>
          </p:cNvPr>
          <p:cNvSpPr/>
          <p:nvPr/>
        </p:nvSpPr>
        <p:spPr>
          <a:xfrm rot="5400000">
            <a:off x="7166793" y="2422360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77C91F1A-0B8B-40D1-83B8-C4243C8EC04C}"/>
              </a:ext>
            </a:extLst>
          </p:cNvPr>
          <p:cNvSpPr/>
          <p:nvPr/>
        </p:nvSpPr>
        <p:spPr>
          <a:xfrm rot="5400000">
            <a:off x="7319193" y="2422360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A6683F75-3ECA-40D1-B28B-DBE3F8577925}"/>
              </a:ext>
            </a:extLst>
          </p:cNvPr>
          <p:cNvSpPr/>
          <p:nvPr/>
        </p:nvSpPr>
        <p:spPr>
          <a:xfrm rot="5400000">
            <a:off x="7471593" y="2422360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FA8A2F6A-3A7F-40EF-8DBD-305B8A4A9B0F}"/>
              </a:ext>
            </a:extLst>
          </p:cNvPr>
          <p:cNvSpPr/>
          <p:nvPr/>
        </p:nvSpPr>
        <p:spPr>
          <a:xfrm rot="5400000">
            <a:off x="7623993" y="2422360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A237E4F4-84BC-4603-AC5C-4474FD0E28A1}"/>
              </a:ext>
            </a:extLst>
          </p:cNvPr>
          <p:cNvSpPr/>
          <p:nvPr/>
        </p:nvSpPr>
        <p:spPr>
          <a:xfrm rot="5400000">
            <a:off x="6382511" y="3834994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61D9FB30-7340-4697-84A1-8C7BB48E9961}"/>
              </a:ext>
            </a:extLst>
          </p:cNvPr>
          <p:cNvSpPr/>
          <p:nvPr/>
        </p:nvSpPr>
        <p:spPr>
          <a:xfrm rot="5400000">
            <a:off x="6534911" y="3834994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EEAEE95E-04C6-49AE-9A28-6BD1E202F5CE}"/>
              </a:ext>
            </a:extLst>
          </p:cNvPr>
          <p:cNvSpPr/>
          <p:nvPr/>
        </p:nvSpPr>
        <p:spPr>
          <a:xfrm rot="5400000">
            <a:off x="6687311" y="3834994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02D814E9-6FB0-4B4B-8D0A-35A9F90221AA}"/>
              </a:ext>
            </a:extLst>
          </p:cNvPr>
          <p:cNvSpPr/>
          <p:nvPr/>
        </p:nvSpPr>
        <p:spPr>
          <a:xfrm rot="5400000">
            <a:off x="6787219" y="3774669"/>
            <a:ext cx="442339" cy="15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7D26F8B4-35BF-4861-B838-DE704EC428CB}"/>
              </a:ext>
            </a:extLst>
          </p:cNvPr>
          <p:cNvSpPr/>
          <p:nvPr/>
        </p:nvSpPr>
        <p:spPr>
          <a:xfrm rot="5400000">
            <a:off x="6939894" y="3774394"/>
            <a:ext cx="442339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41C2F14E-7449-43A1-AEBA-57FAF989F9E8}"/>
              </a:ext>
            </a:extLst>
          </p:cNvPr>
          <p:cNvSpPr/>
          <p:nvPr/>
        </p:nvSpPr>
        <p:spPr>
          <a:xfrm rot="5400000">
            <a:off x="7144511" y="3834994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432E834D-6E74-43DD-828A-68DCD037CD7F}"/>
              </a:ext>
            </a:extLst>
          </p:cNvPr>
          <p:cNvSpPr/>
          <p:nvPr/>
        </p:nvSpPr>
        <p:spPr>
          <a:xfrm rot="5400000">
            <a:off x="7296911" y="3834994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4447DF12-2010-48E8-AD4F-FD3402D14BBA}"/>
              </a:ext>
            </a:extLst>
          </p:cNvPr>
          <p:cNvSpPr/>
          <p:nvPr/>
        </p:nvSpPr>
        <p:spPr>
          <a:xfrm rot="5400000">
            <a:off x="7449311" y="3834994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CFE8E3B7-CEAB-4BBC-B015-AAE1F3D1802C}"/>
              </a:ext>
            </a:extLst>
          </p:cNvPr>
          <p:cNvSpPr/>
          <p:nvPr/>
        </p:nvSpPr>
        <p:spPr>
          <a:xfrm rot="5400000">
            <a:off x="7601711" y="3834994"/>
            <a:ext cx="32952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9" name="直線矢印コネクタ 228">
            <a:extLst>
              <a:ext uri="{FF2B5EF4-FFF2-40B4-BE49-F238E27FC236}">
                <a16:creationId xmlns:a16="http://schemas.microsoft.com/office/drawing/2014/main" id="{8C7B5618-11DD-4703-BA2A-E798DB99C0B8}"/>
              </a:ext>
            </a:extLst>
          </p:cNvPr>
          <p:cNvCxnSpPr>
            <a:stCxn id="216" idx="3"/>
          </p:cNvCxnSpPr>
          <p:nvPr/>
        </p:nvCxnSpPr>
        <p:spPr>
          <a:xfrm>
            <a:off x="7331554" y="2659129"/>
            <a:ext cx="7806" cy="197688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矢印コネクタ 229">
            <a:extLst>
              <a:ext uri="{FF2B5EF4-FFF2-40B4-BE49-F238E27FC236}">
                <a16:creationId xmlns:a16="http://schemas.microsoft.com/office/drawing/2014/main" id="{0ED8DE66-9044-44E0-912C-CD7245315713}"/>
              </a:ext>
            </a:extLst>
          </p:cNvPr>
          <p:cNvCxnSpPr>
            <a:cxnSpLocks/>
          </p:cNvCxnSpPr>
          <p:nvPr/>
        </p:nvCxnSpPr>
        <p:spPr>
          <a:xfrm>
            <a:off x="7882318" y="3110633"/>
            <a:ext cx="0" cy="14686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>
            <a:extLst>
              <a:ext uri="{FF2B5EF4-FFF2-40B4-BE49-F238E27FC236}">
                <a16:creationId xmlns:a16="http://schemas.microsoft.com/office/drawing/2014/main" id="{68EDA57F-5DB1-4A33-A2A0-36369B6C7EAF}"/>
              </a:ext>
            </a:extLst>
          </p:cNvPr>
          <p:cNvCxnSpPr>
            <a:cxnSpLocks/>
          </p:cNvCxnSpPr>
          <p:nvPr/>
        </p:nvCxnSpPr>
        <p:spPr>
          <a:xfrm>
            <a:off x="6619280" y="2856817"/>
            <a:ext cx="10751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1BEEB6DB-0E4C-4878-AD3D-1ED6F4A93570}"/>
              </a:ext>
            </a:extLst>
          </p:cNvPr>
          <p:cNvCxnSpPr>
            <a:cxnSpLocks/>
          </p:cNvCxnSpPr>
          <p:nvPr/>
        </p:nvCxnSpPr>
        <p:spPr>
          <a:xfrm>
            <a:off x="7352965" y="3576142"/>
            <a:ext cx="33311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>
            <a:extLst>
              <a:ext uri="{FF2B5EF4-FFF2-40B4-BE49-F238E27FC236}">
                <a16:creationId xmlns:a16="http://schemas.microsoft.com/office/drawing/2014/main" id="{56CDC5F7-860C-4558-9467-A4F309AAE2DE}"/>
              </a:ext>
            </a:extLst>
          </p:cNvPr>
          <p:cNvCxnSpPr>
            <a:cxnSpLocks/>
          </p:cNvCxnSpPr>
          <p:nvPr/>
        </p:nvCxnSpPr>
        <p:spPr>
          <a:xfrm flipV="1">
            <a:off x="7667849" y="2840145"/>
            <a:ext cx="0" cy="7491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0D8087C1-8FA4-4F6A-BF54-1A272D0F7942}"/>
              </a:ext>
            </a:extLst>
          </p:cNvPr>
          <p:cNvCxnSpPr>
            <a:cxnSpLocks/>
          </p:cNvCxnSpPr>
          <p:nvPr/>
        </p:nvCxnSpPr>
        <p:spPr>
          <a:xfrm>
            <a:off x="6793962" y="3465569"/>
            <a:ext cx="5980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>
            <a:extLst>
              <a:ext uri="{FF2B5EF4-FFF2-40B4-BE49-F238E27FC236}">
                <a16:creationId xmlns:a16="http://schemas.microsoft.com/office/drawing/2014/main" id="{16124368-278E-45C0-BFD8-DF8C1E77DB58}"/>
              </a:ext>
            </a:extLst>
          </p:cNvPr>
          <p:cNvCxnSpPr>
            <a:cxnSpLocks/>
          </p:cNvCxnSpPr>
          <p:nvPr/>
        </p:nvCxnSpPr>
        <p:spPr>
          <a:xfrm>
            <a:off x="6619280" y="3589309"/>
            <a:ext cx="2032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4B3D44E7-CA58-4CF7-8781-9DF67C6998C8}"/>
              </a:ext>
            </a:extLst>
          </p:cNvPr>
          <p:cNvCxnSpPr>
            <a:cxnSpLocks/>
          </p:cNvCxnSpPr>
          <p:nvPr/>
        </p:nvCxnSpPr>
        <p:spPr>
          <a:xfrm flipV="1">
            <a:off x="7381280" y="3436763"/>
            <a:ext cx="0" cy="1525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E3ACFCAD-AD5A-4B25-94C4-A27B33731990}"/>
              </a:ext>
            </a:extLst>
          </p:cNvPr>
          <p:cNvCxnSpPr>
            <a:cxnSpLocks/>
          </p:cNvCxnSpPr>
          <p:nvPr/>
        </p:nvCxnSpPr>
        <p:spPr>
          <a:xfrm flipV="1">
            <a:off x="6822530" y="3465569"/>
            <a:ext cx="0" cy="1525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B372C75B-08E7-4587-9B37-3D58DC577190}"/>
              </a:ext>
            </a:extLst>
          </p:cNvPr>
          <p:cNvCxnSpPr>
            <a:cxnSpLocks/>
          </p:cNvCxnSpPr>
          <p:nvPr/>
        </p:nvCxnSpPr>
        <p:spPr>
          <a:xfrm flipV="1">
            <a:off x="6638356" y="2827309"/>
            <a:ext cx="0" cy="2455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571252AF-2779-444A-93B5-E44F40B4F3FD}"/>
              </a:ext>
            </a:extLst>
          </p:cNvPr>
          <p:cNvCxnSpPr>
            <a:cxnSpLocks/>
          </p:cNvCxnSpPr>
          <p:nvPr/>
        </p:nvCxnSpPr>
        <p:spPr>
          <a:xfrm>
            <a:off x="6214157" y="3045171"/>
            <a:ext cx="4458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B4B1896A-394D-4E67-9E00-9530BC368CA6}"/>
              </a:ext>
            </a:extLst>
          </p:cNvPr>
          <p:cNvCxnSpPr>
            <a:cxnSpLocks/>
          </p:cNvCxnSpPr>
          <p:nvPr/>
        </p:nvCxnSpPr>
        <p:spPr>
          <a:xfrm flipV="1">
            <a:off x="6242914" y="3045171"/>
            <a:ext cx="0" cy="1525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EA2CB33F-3DE8-4CFA-B891-958677D5B4C7}"/>
              </a:ext>
            </a:extLst>
          </p:cNvPr>
          <p:cNvCxnSpPr>
            <a:cxnSpLocks/>
          </p:cNvCxnSpPr>
          <p:nvPr/>
        </p:nvCxnSpPr>
        <p:spPr>
          <a:xfrm>
            <a:off x="6214157" y="3178912"/>
            <a:ext cx="4458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7D8FAA48-3B3F-4DE2-87CF-5E04D28EA0B1}"/>
              </a:ext>
            </a:extLst>
          </p:cNvPr>
          <p:cNvCxnSpPr>
            <a:cxnSpLocks/>
          </p:cNvCxnSpPr>
          <p:nvPr/>
        </p:nvCxnSpPr>
        <p:spPr>
          <a:xfrm flipV="1">
            <a:off x="6649946" y="3152258"/>
            <a:ext cx="0" cy="4246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D0477A68-1473-4FEC-B043-F19537FF2FF3}"/>
              </a:ext>
            </a:extLst>
          </p:cNvPr>
          <p:cNvSpPr txBox="1"/>
          <p:nvPr/>
        </p:nvSpPr>
        <p:spPr>
          <a:xfrm>
            <a:off x="6787685" y="3069525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rgbClr val="FF0000"/>
                </a:solidFill>
              </a:rPr>
              <a:t>IO guard ring 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244" name="テキスト ボックス 243">
            <a:extLst>
              <a:ext uri="{FF2B5EF4-FFF2-40B4-BE49-F238E27FC236}">
                <a16:creationId xmlns:a16="http://schemas.microsoft.com/office/drawing/2014/main" id="{6587243C-EC97-4788-B57F-CC7F0C0C2847}"/>
              </a:ext>
            </a:extLst>
          </p:cNvPr>
          <p:cNvSpPr txBox="1"/>
          <p:nvPr/>
        </p:nvSpPr>
        <p:spPr>
          <a:xfrm>
            <a:off x="7329024" y="2640450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rgbClr val="92D050"/>
                </a:solidFill>
              </a:rPr>
              <a:t>Offset </a:t>
            </a:r>
            <a:endParaRPr kumimoji="1" lang="ja-JP" altLang="en-US" sz="800" dirty="0">
              <a:solidFill>
                <a:srgbClr val="92D050"/>
              </a:solidFill>
            </a:endParaRPr>
          </a:p>
        </p:txBody>
      </p:sp>
      <p:sp>
        <p:nvSpPr>
          <p:cNvPr id="245" name="テキスト ボックス 244">
            <a:extLst>
              <a:ext uri="{FF2B5EF4-FFF2-40B4-BE49-F238E27FC236}">
                <a16:creationId xmlns:a16="http://schemas.microsoft.com/office/drawing/2014/main" id="{5D1899CA-38DF-4293-AFED-1CC1A36A05F0}"/>
              </a:ext>
            </a:extLst>
          </p:cNvPr>
          <p:cNvSpPr txBox="1"/>
          <p:nvPr/>
        </p:nvSpPr>
        <p:spPr>
          <a:xfrm>
            <a:off x="7869596" y="3069525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rgbClr val="FF0000"/>
                </a:solidFill>
              </a:rPr>
              <a:t>gap</a:t>
            </a:r>
            <a:r>
              <a:rPr kumimoji="1" lang="en-US" altLang="ja-JP" sz="800" dirty="0">
                <a:solidFill>
                  <a:srgbClr val="92D050"/>
                </a:solidFill>
              </a:rPr>
              <a:t> </a:t>
            </a:r>
            <a:endParaRPr kumimoji="1" lang="ja-JP" altLang="en-US" sz="800" dirty="0">
              <a:solidFill>
                <a:srgbClr val="92D050"/>
              </a:solidFill>
            </a:endParaRPr>
          </a:p>
        </p:txBody>
      </p:sp>
      <p:sp>
        <p:nvSpPr>
          <p:cNvPr id="246" name="正方形/長方形 245">
            <a:extLst>
              <a:ext uri="{FF2B5EF4-FFF2-40B4-BE49-F238E27FC236}">
                <a16:creationId xmlns:a16="http://schemas.microsoft.com/office/drawing/2014/main" id="{CD8CA7F6-A478-4A2C-B5C4-377261EDBAAE}"/>
              </a:ext>
            </a:extLst>
          </p:cNvPr>
          <p:cNvSpPr/>
          <p:nvPr/>
        </p:nvSpPr>
        <p:spPr>
          <a:xfrm>
            <a:off x="6638356" y="2853964"/>
            <a:ext cx="1026991" cy="6215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08294EB5-BBFE-431D-83FA-2CE894B33DD1}"/>
              </a:ext>
            </a:extLst>
          </p:cNvPr>
          <p:cNvSpPr/>
          <p:nvPr/>
        </p:nvSpPr>
        <p:spPr>
          <a:xfrm>
            <a:off x="6253066" y="3052967"/>
            <a:ext cx="885477" cy="93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2B9B1549-CD1E-4B75-8940-B115E6C301B4}"/>
              </a:ext>
            </a:extLst>
          </p:cNvPr>
          <p:cNvSpPr/>
          <p:nvPr/>
        </p:nvSpPr>
        <p:spPr>
          <a:xfrm flipV="1">
            <a:off x="6671851" y="3395673"/>
            <a:ext cx="130496" cy="17600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正方形/長方形 248">
            <a:extLst>
              <a:ext uri="{FF2B5EF4-FFF2-40B4-BE49-F238E27FC236}">
                <a16:creationId xmlns:a16="http://schemas.microsoft.com/office/drawing/2014/main" id="{FEC213D9-CFDC-48D2-9BCD-3F801FBAE4A4}"/>
              </a:ext>
            </a:extLst>
          </p:cNvPr>
          <p:cNvSpPr/>
          <p:nvPr/>
        </p:nvSpPr>
        <p:spPr>
          <a:xfrm flipV="1">
            <a:off x="7371136" y="3407754"/>
            <a:ext cx="294759" cy="1779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矢印: 右 249">
            <a:extLst>
              <a:ext uri="{FF2B5EF4-FFF2-40B4-BE49-F238E27FC236}">
                <a16:creationId xmlns:a16="http://schemas.microsoft.com/office/drawing/2014/main" id="{5F372BC9-499E-499D-9467-1C64D6484B82}"/>
              </a:ext>
            </a:extLst>
          </p:cNvPr>
          <p:cNvSpPr/>
          <p:nvPr/>
        </p:nvSpPr>
        <p:spPr>
          <a:xfrm>
            <a:off x="5017382" y="3093302"/>
            <a:ext cx="896802" cy="43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Utility</a:t>
            </a:r>
            <a:endParaRPr kumimoji="1" lang="ja-JP" altLang="en-US" sz="900" dirty="0"/>
          </a:p>
        </p:txBody>
      </p: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4D6A70FE-EC9B-46A8-8936-754792237E94}"/>
              </a:ext>
            </a:extLst>
          </p:cNvPr>
          <p:cNvSpPr txBox="1"/>
          <p:nvPr/>
        </p:nvSpPr>
        <p:spPr>
          <a:xfrm>
            <a:off x="6821887" y="3053451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Blockage 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89776480-B1CC-4F4E-A6CA-21E2700871D7}"/>
              </a:ext>
            </a:extLst>
          </p:cNvPr>
          <p:cNvSpPr txBox="1"/>
          <p:nvPr/>
        </p:nvSpPr>
        <p:spPr>
          <a:xfrm>
            <a:off x="4918077" y="3582152"/>
            <a:ext cx="1098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Generate Blockage </a:t>
            </a:r>
            <a:endParaRPr kumimoji="1" lang="ja-JP" altLang="en-US" sz="800" dirty="0"/>
          </a:p>
        </p:txBody>
      </p:sp>
      <p:sp>
        <p:nvSpPr>
          <p:cNvPr id="265" name="正方形/長方形 264">
            <a:extLst>
              <a:ext uri="{FF2B5EF4-FFF2-40B4-BE49-F238E27FC236}">
                <a16:creationId xmlns:a16="http://schemas.microsoft.com/office/drawing/2014/main" id="{B007E65C-047A-4094-86CA-1116D16C0C5C}"/>
              </a:ext>
            </a:extLst>
          </p:cNvPr>
          <p:cNvSpPr/>
          <p:nvPr/>
        </p:nvSpPr>
        <p:spPr>
          <a:xfrm>
            <a:off x="10632504" y="294603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Create Guard Ring blockage</a:t>
            </a:r>
            <a:endParaRPr kumimoji="1" lang="ja-JP" altLang="en-US" sz="800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B0DDC2CF-B09F-4930-B0AA-A3466F7C08FF}"/>
              </a:ext>
            </a:extLst>
          </p:cNvPr>
          <p:cNvSpPr txBox="1"/>
          <p:nvPr/>
        </p:nvSpPr>
        <p:spPr>
          <a:xfrm>
            <a:off x="7107146" y="6074098"/>
            <a:ext cx="3872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linkClick r:id="rId2"/>
              </a:rPr>
              <a:t>21-5 RV28F_</a:t>
            </a:r>
            <a:r>
              <a:rPr lang="ja-JP" altLang="en-US" sz="1050" dirty="0">
                <a:hlinkClick r:id="rId2"/>
              </a:rPr>
              <a:t>ラッチアップ対策チップ実装ガイド</a:t>
            </a:r>
            <a:r>
              <a:rPr lang="en-US" altLang="ja-JP" sz="1050" dirty="0">
                <a:hlinkClick r:id="rId2"/>
              </a:rPr>
              <a:t>_V1.0.pptx</a:t>
            </a:r>
            <a:endParaRPr lang="ja-JP" altLang="en-US" sz="105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B99358-A2F2-4FF7-B6D6-BF763C2FD8A8}"/>
              </a:ext>
            </a:extLst>
          </p:cNvPr>
          <p:cNvSpPr txBox="1"/>
          <p:nvPr/>
        </p:nvSpPr>
        <p:spPr>
          <a:xfrm>
            <a:off x="2916784" y="6075941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0" i="0" dirty="0">
                <a:effectLst/>
                <a:latin typeface="Roboto" panose="02000000000000000000" pitchFamily="2" charset="0"/>
              </a:rPr>
              <a:t>This is the guard ring insertion specification</a:t>
            </a:r>
            <a:r>
              <a:rPr lang="ja-JP" altLang="en-US" sz="1400" b="0" i="0" dirty="0">
                <a:effectLst/>
                <a:latin typeface="Roboto" panose="02000000000000000000" pitchFamily="2" charset="0"/>
              </a:rPr>
              <a:t>　＞＞</a:t>
            </a:r>
            <a:endParaRPr kumimoji="1" lang="ja-JP" altLang="en-US" sz="14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DBFF83B-2BE7-41AF-A2F2-D765696708A1}"/>
              </a:ext>
            </a:extLst>
          </p:cNvPr>
          <p:cNvCxnSpPr>
            <a:cxnSpLocks/>
          </p:cNvCxnSpPr>
          <p:nvPr/>
        </p:nvCxnSpPr>
        <p:spPr>
          <a:xfrm flipV="1">
            <a:off x="9870124" y="3330466"/>
            <a:ext cx="1368152" cy="48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F67D102-256A-407E-8E0E-76F170C6785C}"/>
              </a:ext>
            </a:extLst>
          </p:cNvPr>
          <p:cNvSpPr/>
          <p:nvPr/>
        </p:nvSpPr>
        <p:spPr>
          <a:xfrm>
            <a:off x="10216889" y="2375279"/>
            <a:ext cx="336091" cy="60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D2FF863-5350-4164-A8DA-DC8C796574EE}"/>
              </a:ext>
            </a:extLst>
          </p:cNvPr>
          <p:cNvSpPr txBox="1"/>
          <p:nvPr/>
        </p:nvSpPr>
        <p:spPr>
          <a:xfrm>
            <a:off x="10199627" y="2539863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I/O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D30763E0-149C-4F4A-BFA6-1970641488AC}"/>
              </a:ext>
            </a:extLst>
          </p:cNvPr>
          <p:cNvSpPr txBox="1"/>
          <p:nvPr/>
        </p:nvSpPr>
        <p:spPr>
          <a:xfrm>
            <a:off x="11199307" y="3228601"/>
            <a:ext cx="898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Blockage edge </a:t>
            </a:r>
            <a:endParaRPr kumimoji="1" lang="ja-JP" altLang="en-US" sz="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92DBA1D-FFF2-4663-AD17-93115694A11A}"/>
              </a:ext>
            </a:extLst>
          </p:cNvPr>
          <p:cNvSpPr/>
          <p:nvPr/>
        </p:nvSpPr>
        <p:spPr>
          <a:xfrm>
            <a:off x="10176450" y="3341291"/>
            <a:ext cx="432048" cy="12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bg1"/>
                </a:solidFill>
              </a:rPr>
              <a:t>G/R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74BB3308-0BAB-4499-869E-0D94BE869FB9}"/>
              </a:ext>
            </a:extLst>
          </p:cNvPr>
          <p:cNvSpPr/>
          <p:nvPr/>
        </p:nvSpPr>
        <p:spPr>
          <a:xfrm>
            <a:off x="10614942" y="3343206"/>
            <a:ext cx="432048" cy="12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bg1"/>
                </a:solidFill>
              </a:rPr>
              <a:t>G/R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9C5D1F36-3DC5-4DAF-9ED0-06FEA7EA5695}"/>
              </a:ext>
            </a:extLst>
          </p:cNvPr>
          <p:cNvCxnSpPr>
            <a:cxnSpLocks/>
          </p:cNvCxnSpPr>
          <p:nvPr/>
        </p:nvCxnSpPr>
        <p:spPr>
          <a:xfrm>
            <a:off x="10110392" y="2973529"/>
            <a:ext cx="0" cy="5870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18F22EC7-B1DF-48AB-8585-2C5F0E702D1A}"/>
              </a:ext>
            </a:extLst>
          </p:cNvPr>
          <p:cNvSpPr/>
          <p:nvPr/>
        </p:nvSpPr>
        <p:spPr>
          <a:xfrm>
            <a:off x="9882978" y="2374245"/>
            <a:ext cx="336091" cy="60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3C89B4C0-6CDF-46FA-8FD3-16E803945D36}"/>
              </a:ext>
            </a:extLst>
          </p:cNvPr>
          <p:cNvSpPr txBox="1"/>
          <p:nvPr/>
        </p:nvSpPr>
        <p:spPr>
          <a:xfrm>
            <a:off x="9848617" y="2536433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I/O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4A9BE5BC-DCB0-4A3E-B8E7-65A275B60F58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0392474" y="2992576"/>
            <a:ext cx="1053" cy="348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A275CE4-974D-4D19-9A2F-3C7740EC1CA2}"/>
              </a:ext>
            </a:extLst>
          </p:cNvPr>
          <p:cNvSpPr txBox="1"/>
          <p:nvPr/>
        </p:nvSpPr>
        <p:spPr>
          <a:xfrm>
            <a:off x="10398505" y="3032808"/>
            <a:ext cx="14570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highlight>
                  <a:srgbClr val="00FF00"/>
                </a:highlight>
              </a:rPr>
              <a:t>Offset must be set </a:t>
            </a:r>
            <a:endParaRPr kumimoji="1" lang="ja-JP" altLang="en-US" sz="1050" dirty="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2F004EAA-FA1D-4756-BCF8-47B004CCAC15}"/>
              </a:ext>
            </a:extLst>
          </p:cNvPr>
          <p:cNvSpPr txBox="1"/>
          <p:nvPr/>
        </p:nvSpPr>
        <p:spPr>
          <a:xfrm>
            <a:off x="9513679" y="3576875"/>
            <a:ext cx="1716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ESD LUP rule &gt;10.0um</a:t>
            </a:r>
            <a:endParaRPr kumimoji="1" lang="ja-JP" altLang="en-US" sz="1050" dirty="0"/>
          </a:p>
        </p:txBody>
      </p:sp>
      <p:cxnSp>
        <p:nvCxnSpPr>
          <p:cNvPr id="251" name="直線矢印コネクタ 250">
            <a:extLst>
              <a:ext uri="{FF2B5EF4-FFF2-40B4-BE49-F238E27FC236}">
                <a16:creationId xmlns:a16="http://schemas.microsoft.com/office/drawing/2014/main" id="{229EF8D9-E52B-472B-8C79-58803CE89DBB}"/>
              </a:ext>
            </a:extLst>
          </p:cNvPr>
          <p:cNvCxnSpPr>
            <a:endCxn id="133" idx="3"/>
          </p:cNvCxnSpPr>
          <p:nvPr/>
        </p:nvCxnSpPr>
        <p:spPr>
          <a:xfrm flipH="1" flipV="1">
            <a:off x="11046990" y="3406079"/>
            <a:ext cx="243827" cy="31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テキスト ボックス 253">
            <a:extLst>
              <a:ext uri="{FF2B5EF4-FFF2-40B4-BE49-F238E27FC236}">
                <a16:creationId xmlns:a16="http://schemas.microsoft.com/office/drawing/2014/main" id="{15687650-825F-402D-A417-C6581B4AC07D}"/>
              </a:ext>
            </a:extLst>
          </p:cNvPr>
          <p:cNvSpPr txBox="1"/>
          <p:nvPr/>
        </p:nvSpPr>
        <p:spPr>
          <a:xfrm>
            <a:off x="11064553" y="3660181"/>
            <a:ext cx="11024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G/R Hight 2um</a:t>
            </a:r>
            <a:endParaRPr kumimoji="1" lang="ja-JP" altLang="en-US" sz="105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BD795D-978C-ADCC-232A-73A8EF5C3125}"/>
              </a:ext>
            </a:extLst>
          </p:cNvPr>
          <p:cNvSpPr txBox="1"/>
          <p:nvPr/>
        </p:nvSpPr>
        <p:spPr>
          <a:xfrm>
            <a:off x="405251" y="4893050"/>
            <a:ext cx="94596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If generated blockage shape is not expected, you will need to modify the shape by manual.</a:t>
            </a: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And dump the blockage information.</a:t>
            </a:r>
          </a:p>
          <a:p>
            <a:r>
              <a:rPr kumimoji="1" lang="en-US" altLang="ja-JP" sz="1400" dirty="0"/>
              <a:t>                                      </a:t>
            </a:r>
            <a:r>
              <a:rPr kumimoji="1" lang="en-US" altLang="ja-JP" sz="1400" dirty="0" err="1"/>
              <a:t>Innovus</a:t>
            </a:r>
            <a:r>
              <a:rPr kumimoji="1" lang="en-US" altLang="ja-JP" sz="1400" dirty="0"/>
              <a:t> &gt; </a:t>
            </a:r>
            <a:r>
              <a:rPr kumimoji="1" lang="en-US" altLang="ja-JP" sz="1400" dirty="0" err="1"/>
              <a:t>select_obj</a:t>
            </a:r>
            <a:r>
              <a:rPr kumimoji="1" lang="en-US" altLang="ja-JP" sz="1400" dirty="0"/>
              <a:t> [</a:t>
            </a:r>
            <a:r>
              <a:rPr kumimoji="1" lang="en-US" altLang="ja-JP" sz="1400" dirty="0" err="1"/>
              <a:t>dbGet</a:t>
            </a:r>
            <a:r>
              <a:rPr kumimoji="1" lang="en-US" altLang="ja-JP" sz="1400" dirty="0"/>
              <a:t> top.fplan.pBlkgs.name </a:t>
            </a:r>
            <a:r>
              <a:rPr kumimoji="1" lang="en-US" altLang="ja-JP" sz="1400" dirty="0" err="1"/>
              <a:t>top_guardring_const_box</a:t>
            </a:r>
            <a:r>
              <a:rPr kumimoji="1" lang="en-US" altLang="ja-JP" sz="1400" dirty="0"/>
              <a:t> -p]</a:t>
            </a:r>
          </a:p>
          <a:p>
            <a:r>
              <a:rPr kumimoji="1" lang="en-US" altLang="ja-JP" sz="1400" dirty="0"/>
              <a:t>                                      </a:t>
            </a:r>
            <a:r>
              <a:rPr kumimoji="1" lang="en-US" altLang="ja-JP" sz="1400" dirty="0" err="1"/>
              <a:t>Innovus</a:t>
            </a:r>
            <a:r>
              <a:rPr kumimoji="1" lang="en-US" altLang="ja-JP" sz="1400" dirty="0"/>
              <a:t> &gt; </a:t>
            </a:r>
            <a:r>
              <a:rPr kumimoji="1" lang="en-US" altLang="ja-JP" sz="1400" dirty="0" err="1"/>
              <a:t>writeFPlanScript</a:t>
            </a:r>
            <a:r>
              <a:rPr kumimoji="1" lang="en-US" altLang="ja-JP" sz="1400" dirty="0"/>
              <a:t> -selected –filename </a:t>
            </a:r>
            <a:r>
              <a:rPr kumimoji="1" lang="en-US" altLang="ja-JP" sz="1400" dirty="0" err="1"/>
              <a:t>mod_top_guardring_const_box.tcl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6D1607-EFBF-1A32-A1C6-3384A9C05418}"/>
              </a:ext>
            </a:extLst>
          </p:cNvPr>
          <p:cNvSpPr txBox="1"/>
          <p:nvPr/>
        </p:nvSpPr>
        <p:spPr>
          <a:xfrm>
            <a:off x="8833275" y="4734535"/>
            <a:ext cx="3264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0" i="0" dirty="0"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The recommended offset value is 8.0 or less.</a:t>
            </a:r>
            <a:endParaRPr kumimoji="1" lang="ja-JP" altLang="en-US" sz="12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948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12" y="663291"/>
            <a:ext cx="11244575" cy="443198"/>
          </a:xfrm>
        </p:spPr>
        <p:txBody>
          <a:bodyPr/>
          <a:lstStyle/>
          <a:p>
            <a:r>
              <a:rPr lang="en-US" altLang="ja-JP" dirty="0"/>
              <a:t>Insert Guard Ring Cell procedure</a:t>
            </a:r>
            <a:endParaRPr lang="ja-JP" altLang="en-US" dirty="0"/>
          </a:p>
        </p:txBody>
      </p:sp>
      <p:sp>
        <p:nvSpPr>
          <p:cNvPr id="265" name="正方形/長方形 264">
            <a:extLst>
              <a:ext uri="{FF2B5EF4-FFF2-40B4-BE49-F238E27FC236}">
                <a16:creationId xmlns:a16="http://schemas.microsoft.com/office/drawing/2014/main" id="{B007E65C-047A-4094-86CA-1116D16C0C5C}"/>
              </a:ext>
            </a:extLst>
          </p:cNvPr>
          <p:cNvSpPr/>
          <p:nvPr/>
        </p:nvSpPr>
        <p:spPr>
          <a:xfrm>
            <a:off x="10632504" y="294603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Create Guard Ring blockage</a:t>
            </a:r>
            <a:endParaRPr kumimoji="1" lang="ja-JP" altLang="en-US" sz="800" dirty="0"/>
          </a:p>
        </p:txBody>
      </p:sp>
      <p:pic>
        <p:nvPicPr>
          <p:cNvPr id="6" name="図 5" descr="折れ線グラフ&#10;&#10;自動的に生成された説明">
            <a:extLst>
              <a:ext uri="{FF2B5EF4-FFF2-40B4-BE49-F238E27FC236}">
                <a16:creationId xmlns:a16="http://schemas.microsoft.com/office/drawing/2014/main" id="{60ADAB17-4306-40AA-9EE6-F2251919EF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2636912"/>
            <a:ext cx="1905837" cy="202694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3FED71-146E-4C90-9FC1-A8293B9521FB}"/>
              </a:ext>
            </a:extLst>
          </p:cNvPr>
          <p:cNvSpPr txBox="1"/>
          <p:nvPr/>
        </p:nvSpPr>
        <p:spPr>
          <a:xfrm>
            <a:off x="1775520" y="508518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Blockage shapes for row generation 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53F2DB-D1A6-4FA8-8439-9BCD0BE46151}"/>
              </a:ext>
            </a:extLst>
          </p:cNvPr>
          <p:cNvSpPr txBox="1"/>
          <p:nvPr/>
        </p:nvSpPr>
        <p:spPr>
          <a:xfrm>
            <a:off x="5788990" y="3465717"/>
            <a:ext cx="493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 guard ring is generated based on same files.</a:t>
            </a:r>
            <a:endParaRPr kumimoji="1" lang="ja-JP" altLang="en-US" dirty="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7A1CD45C-7D91-4D93-923F-FDEB0F4F1998}"/>
              </a:ext>
            </a:extLst>
          </p:cNvPr>
          <p:cNvSpPr/>
          <p:nvPr/>
        </p:nvSpPr>
        <p:spPr>
          <a:xfrm>
            <a:off x="5317570" y="2857582"/>
            <a:ext cx="360040" cy="16561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FC8FCF-C9BC-3870-17C6-3D72DD2EC909}"/>
              </a:ext>
            </a:extLst>
          </p:cNvPr>
          <p:cNvSpPr txBox="1"/>
          <p:nvPr/>
        </p:nvSpPr>
        <p:spPr>
          <a:xfrm>
            <a:off x="392354" y="1265133"/>
            <a:ext cx="6580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How to make Placement blockage for Row guard ring.</a:t>
            </a:r>
          </a:p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    You can use the same blockage files as for Row generation.</a:t>
            </a:r>
          </a:p>
          <a:p>
            <a:r>
              <a:rPr kumimoji="1"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     So, you don't need remake blockage for row guard ring.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33BD390-2D3B-851F-4246-A898748FB199}"/>
              </a:ext>
            </a:extLst>
          </p:cNvPr>
          <p:cNvSpPr/>
          <p:nvPr/>
        </p:nvSpPr>
        <p:spPr>
          <a:xfrm>
            <a:off x="7443379" y="1120257"/>
            <a:ext cx="1770732" cy="696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8B11174-1B0A-182A-BE10-2B8242458004}"/>
              </a:ext>
            </a:extLst>
          </p:cNvPr>
          <p:cNvSpPr/>
          <p:nvPr/>
        </p:nvSpPr>
        <p:spPr>
          <a:xfrm>
            <a:off x="7536160" y="1259153"/>
            <a:ext cx="1553658" cy="869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1BCE36D-FC75-3EDE-8013-7C4DA01CD9C4}"/>
              </a:ext>
            </a:extLst>
          </p:cNvPr>
          <p:cNvSpPr/>
          <p:nvPr/>
        </p:nvSpPr>
        <p:spPr>
          <a:xfrm>
            <a:off x="7536160" y="1349021"/>
            <a:ext cx="1553658" cy="869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C5E73CA-98B9-6A25-DF41-D35767553032}"/>
              </a:ext>
            </a:extLst>
          </p:cNvPr>
          <p:cNvSpPr/>
          <p:nvPr/>
        </p:nvSpPr>
        <p:spPr>
          <a:xfrm>
            <a:off x="7536160" y="1435959"/>
            <a:ext cx="1553658" cy="869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031CA38-806B-62CE-81E2-0147491E32F9}"/>
              </a:ext>
            </a:extLst>
          </p:cNvPr>
          <p:cNvSpPr/>
          <p:nvPr/>
        </p:nvSpPr>
        <p:spPr>
          <a:xfrm>
            <a:off x="7536160" y="1523871"/>
            <a:ext cx="1553658" cy="869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0E990A7-F339-8686-2F2F-E54CB6C4CE55}"/>
              </a:ext>
            </a:extLst>
          </p:cNvPr>
          <p:cNvSpPr/>
          <p:nvPr/>
        </p:nvSpPr>
        <p:spPr>
          <a:xfrm>
            <a:off x="7536160" y="1612747"/>
            <a:ext cx="1553658" cy="869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E46090F-A103-FD53-FDEC-655B520CA1A7}"/>
              </a:ext>
            </a:extLst>
          </p:cNvPr>
          <p:cNvSpPr txBox="1"/>
          <p:nvPr/>
        </p:nvSpPr>
        <p:spPr>
          <a:xfrm>
            <a:off x="8007212" y="1273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6653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DB1D4A4-3FE8-4B42-907F-53A6E2C92F6E}"/>
              </a:ext>
            </a:extLst>
          </p:cNvPr>
          <p:cNvSpPr/>
          <p:nvPr/>
        </p:nvSpPr>
        <p:spPr>
          <a:xfrm>
            <a:off x="7386300" y="2924944"/>
            <a:ext cx="365884" cy="1148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8680B59-3E0D-471C-A5BC-9F20FE49954D}"/>
              </a:ext>
            </a:extLst>
          </p:cNvPr>
          <p:cNvSpPr/>
          <p:nvPr/>
        </p:nvSpPr>
        <p:spPr>
          <a:xfrm>
            <a:off x="5807967" y="3103457"/>
            <a:ext cx="1656951" cy="970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F3DE3E-3F99-4305-B358-C53A2490F17B}"/>
              </a:ext>
            </a:extLst>
          </p:cNvPr>
          <p:cNvSpPr txBox="1"/>
          <p:nvPr/>
        </p:nvSpPr>
        <p:spPr>
          <a:xfrm>
            <a:off x="364927" y="1349744"/>
            <a:ext cx="573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 How to make Placement blockage for HM guard ring.</a:t>
            </a:r>
          </a:p>
        </p:txBody>
      </p:sp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12" y="620688"/>
            <a:ext cx="11244575" cy="443198"/>
          </a:xfrm>
        </p:spPr>
        <p:txBody>
          <a:bodyPr/>
          <a:lstStyle/>
          <a:p>
            <a:r>
              <a:rPr lang="en-US" altLang="ja-JP" dirty="0"/>
              <a:t>Insert Hard Macro Guard Ring Cell procedure</a:t>
            </a:r>
            <a:endParaRPr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4DD37CA8-A740-4043-9CC8-1ECBCD1B6256}"/>
              </a:ext>
            </a:extLst>
          </p:cNvPr>
          <p:cNvSpPr/>
          <p:nvPr/>
        </p:nvSpPr>
        <p:spPr>
          <a:xfrm>
            <a:off x="2639615" y="3186528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AFBE21C-316A-484A-95DE-E58709ED672C}"/>
              </a:ext>
            </a:extLst>
          </p:cNvPr>
          <p:cNvSpPr/>
          <p:nvPr/>
        </p:nvSpPr>
        <p:spPr>
          <a:xfrm>
            <a:off x="4007767" y="3186528"/>
            <a:ext cx="217559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F99B01E-39F0-4AB2-83E8-C576BC7B6CC0}"/>
              </a:ext>
            </a:extLst>
          </p:cNvPr>
          <p:cNvSpPr/>
          <p:nvPr/>
        </p:nvSpPr>
        <p:spPr>
          <a:xfrm>
            <a:off x="4224558" y="3008241"/>
            <a:ext cx="217559" cy="97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20E73674-61A7-4392-A9C9-CF91372CEA2A}"/>
              </a:ext>
            </a:extLst>
          </p:cNvPr>
          <p:cNvSpPr/>
          <p:nvPr/>
        </p:nvSpPr>
        <p:spPr>
          <a:xfrm>
            <a:off x="5879975" y="3185518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84AA677-6AE5-49C8-93F7-923EA4B224B3}"/>
              </a:ext>
            </a:extLst>
          </p:cNvPr>
          <p:cNvSpPr/>
          <p:nvPr/>
        </p:nvSpPr>
        <p:spPr>
          <a:xfrm>
            <a:off x="7248127" y="3185518"/>
            <a:ext cx="217559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151A4EC-5FA9-4480-B5E6-134627D7E36A}"/>
              </a:ext>
            </a:extLst>
          </p:cNvPr>
          <p:cNvSpPr/>
          <p:nvPr/>
        </p:nvSpPr>
        <p:spPr>
          <a:xfrm>
            <a:off x="7464918" y="3007231"/>
            <a:ext cx="217559" cy="97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001B4D7-775D-4745-B7EF-C64EEF278AAF}"/>
              </a:ext>
            </a:extLst>
          </p:cNvPr>
          <p:cNvCxnSpPr>
            <a:cxnSpLocks/>
          </p:cNvCxnSpPr>
          <p:nvPr/>
        </p:nvCxnSpPr>
        <p:spPr>
          <a:xfrm>
            <a:off x="5231904" y="2549801"/>
            <a:ext cx="565603" cy="58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0915000-73B3-4F87-ACB2-CA511247E403}"/>
              </a:ext>
            </a:extLst>
          </p:cNvPr>
          <p:cNvSpPr txBox="1"/>
          <p:nvPr/>
        </p:nvSpPr>
        <p:spPr>
          <a:xfrm>
            <a:off x="407368" y="2250952"/>
            <a:ext cx="998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It is necessary to make a placement blockage shapes for the HM guard ring cell implementation.</a:t>
            </a:r>
            <a:endParaRPr kumimoji="1" lang="ja-JP" altLang="en-US" dirty="0"/>
          </a:p>
        </p:txBody>
      </p:sp>
      <p:sp>
        <p:nvSpPr>
          <p:cNvPr id="75" name="矢印: 右 74">
            <a:extLst>
              <a:ext uri="{FF2B5EF4-FFF2-40B4-BE49-F238E27FC236}">
                <a16:creationId xmlns:a16="http://schemas.microsoft.com/office/drawing/2014/main" id="{B3922F20-A9AB-441A-A5F9-B8AE2DE8176D}"/>
              </a:ext>
            </a:extLst>
          </p:cNvPr>
          <p:cNvSpPr/>
          <p:nvPr/>
        </p:nvSpPr>
        <p:spPr>
          <a:xfrm>
            <a:off x="4730149" y="3359790"/>
            <a:ext cx="768866" cy="443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Utility</a:t>
            </a:r>
            <a:endParaRPr kumimoji="1" lang="ja-JP" altLang="en-US" sz="10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FFAA5E6-CF5C-43C2-8436-7A9D3B94329A}"/>
              </a:ext>
            </a:extLst>
          </p:cNvPr>
          <p:cNvSpPr txBox="1"/>
          <p:nvPr/>
        </p:nvSpPr>
        <p:spPr>
          <a:xfrm>
            <a:off x="5336160" y="4228589"/>
            <a:ext cx="4947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blockage also has a naming rule.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See the Naming Rules chapter in the appendix.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57092B8-E665-478F-AE7E-B3175DBC027C}"/>
              </a:ext>
            </a:extLst>
          </p:cNvPr>
          <p:cNvSpPr txBox="1"/>
          <p:nvPr/>
        </p:nvSpPr>
        <p:spPr>
          <a:xfrm>
            <a:off x="1199456" y="5159978"/>
            <a:ext cx="955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Blockage naming rule;</a:t>
            </a:r>
            <a:r>
              <a:rPr kumimoji="1" lang="ja-JP" altLang="en-US" dirty="0"/>
              <a:t> </a:t>
            </a:r>
            <a:r>
              <a:rPr kumimoji="1" lang="en-US" altLang="ja-JP" dirty="0"/>
              <a:t> </a:t>
            </a:r>
            <a:r>
              <a:rPr lang="en-US" altLang="ja-JP" dirty="0" err="1"/>
              <a:t>HardIP</a:t>
            </a:r>
            <a:r>
              <a:rPr kumimoji="1" lang="en-US" altLang="ja-JP" dirty="0" err="1"/>
              <a:t>%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%%%</a:t>
            </a:r>
            <a:r>
              <a:rPr lang="en-US" altLang="ja-JP" dirty="0">
                <a:solidFill>
                  <a:schemeClr val="accent5"/>
                </a:solidFill>
              </a:rPr>
              <a:t>5V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%&lt;IP&gt;%&lt;Suffix&gt; </a:t>
            </a:r>
            <a:endParaRPr lang="en-US" altLang="ja-JP" dirty="0">
              <a:solidFill>
                <a:schemeClr val="tx2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E029D86-8BB2-451D-B60A-F8EE28A401EC}"/>
              </a:ext>
            </a:extLst>
          </p:cNvPr>
          <p:cNvSpPr/>
          <p:nvPr/>
        </p:nvSpPr>
        <p:spPr>
          <a:xfrm>
            <a:off x="10632504" y="294603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Create Guard Ring blockage</a:t>
            </a:r>
            <a:endParaRPr kumimoji="1" lang="ja-JP" altLang="en-US" sz="8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FFA8789-AE48-EE30-0254-60311B2964DC}"/>
              </a:ext>
            </a:extLst>
          </p:cNvPr>
          <p:cNvSpPr/>
          <p:nvPr/>
        </p:nvSpPr>
        <p:spPr>
          <a:xfrm>
            <a:off x="6281141" y="1321898"/>
            <a:ext cx="1105159" cy="643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8F7F862-3AC6-0E98-C901-AFE1CEE2D581}"/>
              </a:ext>
            </a:extLst>
          </p:cNvPr>
          <p:cNvSpPr/>
          <p:nvPr/>
        </p:nvSpPr>
        <p:spPr>
          <a:xfrm>
            <a:off x="7386300" y="1321898"/>
            <a:ext cx="175739" cy="643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C1CE1F6-210A-985E-6328-0E91E2C4BB7F}"/>
              </a:ext>
            </a:extLst>
          </p:cNvPr>
          <p:cNvSpPr/>
          <p:nvPr/>
        </p:nvSpPr>
        <p:spPr>
          <a:xfrm>
            <a:off x="7561419" y="1176945"/>
            <a:ext cx="175739" cy="7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L 字 24">
            <a:extLst>
              <a:ext uri="{FF2B5EF4-FFF2-40B4-BE49-F238E27FC236}">
                <a16:creationId xmlns:a16="http://schemas.microsoft.com/office/drawing/2014/main" id="{459A3559-F5DE-1FD8-16D9-03AF1E59DED2}"/>
              </a:ext>
            </a:extLst>
          </p:cNvPr>
          <p:cNvSpPr/>
          <p:nvPr/>
        </p:nvSpPr>
        <p:spPr>
          <a:xfrm flipH="1">
            <a:off x="6206695" y="1130764"/>
            <a:ext cx="1628036" cy="918481"/>
          </a:xfrm>
          <a:prstGeom prst="corner">
            <a:avLst>
              <a:gd name="adj1" fmla="val 85192"/>
              <a:gd name="adj2" fmla="val 4014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288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94BEBFB2-640A-4301-ABC5-3BFF13A44371}"/>
              </a:ext>
            </a:extLst>
          </p:cNvPr>
          <p:cNvSpPr/>
          <p:nvPr/>
        </p:nvSpPr>
        <p:spPr>
          <a:xfrm>
            <a:off x="8400255" y="2348882"/>
            <a:ext cx="1773439" cy="1491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8BE073F-90AA-4377-96D7-68FBD69C693A}"/>
              </a:ext>
            </a:extLst>
          </p:cNvPr>
          <p:cNvSpPr/>
          <p:nvPr/>
        </p:nvSpPr>
        <p:spPr>
          <a:xfrm>
            <a:off x="1055440" y="2564904"/>
            <a:ext cx="1296141" cy="1104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F3DE3E-3F99-4305-B358-C53A2490F17B}"/>
              </a:ext>
            </a:extLst>
          </p:cNvPr>
          <p:cNvSpPr txBox="1"/>
          <p:nvPr/>
        </p:nvSpPr>
        <p:spPr>
          <a:xfrm>
            <a:off x="383897" y="1568292"/>
            <a:ext cx="432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Precautions for HM blockage generation</a:t>
            </a:r>
          </a:p>
        </p:txBody>
      </p:sp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12" y="620688"/>
            <a:ext cx="11244575" cy="443198"/>
          </a:xfrm>
        </p:spPr>
        <p:txBody>
          <a:bodyPr/>
          <a:lstStyle/>
          <a:p>
            <a:r>
              <a:rPr lang="en-US" altLang="ja-JP" dirty="0"/>
              <a:t>Insert Hard Macro Guard Ring Cell procedure</a:t>
            </a:r>
            <a:endParaRPr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D554932-6A92-4069-B8C2-D06A1D278CD2}"/>
              </a:ext>
            </a:extLst>
          </p:cNvPr>
          <p:cNvCxnSpPr>
            <a:cxnSpLocks/>
          </p:cNvCxnSpPr>
          <p:nvPr/>
        </p:nvCxnSpPr>
        <p:spPr>
          <a:xfrm>
            <a:off x="2351584" y="3284984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924A359-6A24-4B98-8DE7-6AA0554F68DD}"/>
              </a:ext>
            </a:extLst>
          </p:cNvPr>
          <p:cNvSpPr txBox="1"/>
          <p:nvPr/>
        </p:nvSpPr>
        <p:spPr>
          <a:xfrm>
            <a:off x="1457654" y="291357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HM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B7CA19E-1FAB-4C0B-A613-9BCD7944B1DE}"/>
              </a:ext>
            </a:extLst>
          </p:cNvPr>
          <p:cNvSpPr txBox="1"/>
          <p:nvPr/>
        </p:nvSpPr>
        <p:spPr>
          <a:xfrm>
            <a:off x="2433333" y="3357282"/>
            <a:ext cx="7920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Space&gt; 5um</a:t>
            </a:r>
            <a:endParaRPr kumimoji="1" lang="ja-JP" altLang="en-US" sz="8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10EB73E-5590-46F1-890F-92CF2C3D8926}"/>
              </a:ext>
            </a:extLst>
          </p:cNvPr>
          <p:cNvCxnSpPr>
            <a:cxnSpLocks/>
          </p:cNvCxnSpPr>
          <p:nvPr/>
        </p:nvCxnSpPr>
        <p:spPr>
          <a:xfrm>
            <a:off x="2115574" y="3669457"/>
            <a:ext cx="0" cy="78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65AD1EC-C96E-457C-A1BE-206097CDB64A}"/>
              </a:ext>
            </a:extLst>
          </p:cNvPr>
          <p:cNvCxnSpPr/>
          <p:nvPr/>
        </p:nvCxnSpPr>
        <p:spPr>
          <a:xfrm>
            <a:off x="3359696" y="2500488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B35C3A7-B84E-440B-B8DA-1B7E51496626}"/>
              </a:ext>
            </a:extLst>
          </p:cNvPr>
          <p:cNvCxnSpPr>
            <a:cxnSpLocks/>
          </p:cNvCxnSpPr>
          <p:nvPr/>
        </p:nvCxnSpPr>
        <p:spPr>
          <a:xfrm>
            <a:off x="3575720" y="2500488"/>
            <a:ext cx="0" cy="215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0092EFA-823D-4239-B903-9E3DE752C308}"/>
              </a:ext>
            </a:extLst>
          </p:cNvPr>
          <p:cNvCxnSpPr/>
          <p:nvPr/>
        </p:nvCxnSpPr>
        <p:spPr>
          <a:xfrm flipH="1">
            <a:off x="1055440" y="4456001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10FEDAB-7A3B-4408-B3F9-9A31A43603DB}"/>
              </a:ext>
            </a:extLst>
          </p:cNvPr>
          <p:cNvCxnSpPr>
            <a:cxnSpLocks/>
          </p:cNvCxnSpPr>
          <p:nvPr/>
        </p:nvCxnSpPr>
        <p:spPr>
          <a:xfrm flipH="1">
            <a:off x="1055440" y="4653136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ADFC9F6-4E19-4DB9-90C6-201BC1800C49}"/>
              </a:ext>
            </a:extLst>
          </p:cNvPr>
          <p:cNvSpPr txBox="1"/>
          <p:nvPr/>
        </p:nvSpPr>
        <p:spPr>
          <a:xfrm>
            <a:off x="1307467" y="3971869"/>
            <a:ext cx="7920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Space&gt; 5um</a:t>
            </a:r>
            <a:endParaRPr kumimoji="1" lang="ja-JP" altLang="en-US" sz="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4DF09A2-93DE-4F83-860D-0CDCF18B6CCA}"/>
              </a:ext>
            </a:extLst>
          </p:cNvPr>
          <p:cNvSpPr txBox="1"/>
          <p:nvPr/>
        </p:nvSpPr>
        <p:spPr>
          <a:xfrm>
            <a:off x="1997745" y="4444704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G/R cell</a:t>
            </a:r>
            <a:endParaRPr kumimoji="1" lang="ja-JP" altLang="en-US" sz="8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C71E2C7-B1B5-4F89-8725-34B1C7DE51B3}"/>
              </a:ext>
            </a:extLst>
          </p:cNvPr>
          <p:cNvSpPr txBox="1"/>
          <p:nvPr/>
        </p:nvSpPr>
        <p:spPr>
          <a:xfrm>
            <a:off x="1334755" y="4845557"/>
            <a:ext cx="1607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specification</a:t>
            </a:r>
            <a:endParaRPr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CC82F810-47CD-4B36-96F1-C38057AA9CDD}"/>
              </a:ext>
            </a:extLst>
          </p:cNvPr>
          <p:cNvSpPr/>
          <p:nvPr/>
        </p:nvSpPr>
        <p:spPr>
          <a:xfrm>
            <a:off x="4799859" y="2564904"/>
            <a:ext cx="1296141" cy="1104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CAAB637-65DE-4331-90FE-70C4F43DB59F}"/>
              </a:ext>
            </a:extLst>
          </p:cNvPr>
          <p:cNvSpPr txBox="1"/>
          <p:nvPr/>
        </p:nvSpPr>
        <p:spPr>
          <a:xfrm>
            <a:off x="5217643" y="291001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PB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896BE02-B8A1-4DDE-9A2D-17738D950127}"/>
              </a:ext>
            </a:extLst>
          </p:cNvPr>
          <p:cNvCxnSpPr>
            <a:cxnSpLocks/>
          </p:cNvCxnSpPr>
          <p:nvPr/>
        </p:nvCxnSpPr>
        <p:spPr>
          <a:xfrm flipV="1">
            <a:off x="6115986" y="3282911"/>
            <a:ext cx="628086" cy="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D255E24-982E-478C-800E-834C8CE4CA73}"/>
              </a:ext>
            </a:extLst>
          </p:cNvPr>
          <p:cNvCxnSpPr>
            <a:cxnSpLocks/>
          </p:cNvCxnSpPr>
          <p:nvPr/>
        </p:nvCxnSpPr>
        <p:spPr>
          <a:xfrm>
            <a:off x="5879976" y="3669457"/>
            <a:ext cx="0" cy="55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42CCA14-8530-4DE1-A1C1-A0A321C51BC8}"/>
              </a:ext>
            </a:extLst>
          </p:cNvPr>
          <p:cNvSpPr txBox="1"/>
          <p:nvPr/>
        </p:nvSpPr>
        <p:spPr>
          <a:xfrm>
            <a:off x="5015885" y="3971869"/>
            <a:ext cx="848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Space=3.1um</a:t>
            </a:r>
            <a:endParaRPr kumimoji="1" lang="ja-JP" altLang="en-US" sz="8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5114F80-26FB-4BD8-8A3D-17DCE4BC2CC4}"/>
              </a:ext>
            </a:extLst>
          </p:cNvPr>
          <p:cNvSpPr txBox="1"/>
          <p:nvPr/>
        </p:nvSpPr>
        <p:spPr>
          <a:xfrm>
            <a:off x="6095999" y="3321278"/>
            <a:ext cx="848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Space=3.1um</a:t>
            </a:r>
            <a:endParaRPr kumimoji="1" lang="ja-JP" altLang="en-US" sz="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FB987B8-A569-426D-8695-02ED7FB295CF}"/>
              </a:ext>
            </a:extLst>
          </p:cNvPr>
          <p:cNvSpPr txBox="1"/>
          <p:nvPr/>
        </p:nvSpPr>
        <p:spPr>
          <a:xfrm>
            <a:off x="4029637" y="4828043"/>
            <a:ext cx="3433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utility script is generated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Roboto" panose="02000000000000000000" pitchFamily="2" charset="0"/>
              </a:rPr>
              <a:t>gu</a:t>
            </a:r>
            <a:r>
              <a:rPr lang="en-US" altLang="ja-JP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ardring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c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ells at a distance of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3.1um from the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blockage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edge.</a:t>
            </a:r>
            <a:endParaRPr kumimoji="1" lang="ja-JP" altLang="en-US" dirty="0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957062F-E229-4455-9D91-1855434DA973}"/>
              </a:ext>
            </a:extLst>
          </p:cNvPr>
          <p:cNvCxnSpPr/>
          <p:nvPr/>
        </p:nvCxnSpPr>
        <p:spPr>
          <a:xfrm>
            <a:off x="6728049" y="2278472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8A88F77-2F56-4A4F-BA25-932E5BB0721F}"/>
              </a:ext>
            </a:extLst>
          </p:cNvPr>
          <p:cNvCxnSpPr>
            <a:cxnSpLocks/>
          </p:cNvCxnSpPr>
          <p:nvPr/>
        </p:nvCxnSpPr>
        <p:spPr>
          <a:xfrm>
            <a:off x="6944073" y="2278472"/>
            <a:ext cx="0" cy="215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44789032-2378-4F5A-B29D-30CBC6FAF3B9}"/>
              </a:ext>
            </a:extLst>
          </p:cNvPr>
          <p:cNvCxnSpPr/>
          <p:nvPr/>
        </p:nvCxnSpPr>
        <p:spPr>
          <a:xfrm flipH="1">
            <a:off x="4423793" y="4233985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DB97AC-B083-433E-A1C3-A8F72CADF67B}"/>
              </a:ext>
            </a:extLst>
          </p:cNvPr>
          <p:cNvCxnSpPr>
            <a:cxnSpLocks/>
          </p:cNvCxnSpPr>
          <p:nvPr/>
        </p:nvCxnSpPr>
        <p:spPr>
          <a:xfrm flipH="1">
            <a:off x="4423793" y="4431120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91ABE14-53F3-454F-9B5C-8FA864B3AD61}"/>
              </a:ext>
            </a:extLst>
          </p:cNvPr>
          <p:cNvSpPr txBox="1"/>
          <p:nvPr/>
        </p:nvSpPr>
        <p:spPr>
          <a:xfrm>
            <a:off x="5137261" y="4235586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G/R cell</a:t>
            </a:r>
            <a:endParaRPr kumimoji="1" lang="ja-JP" altLang="en-US" sz="800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419A89E-B05F-43C1-9CDE-18281DD879CB}"/>
              </a:ext>
            </a:extLst>
          </p:cNvPr>
          <p:cNvSpPr/>
          <p:nvPr/>
        </p:nvSpPr>
        <p:spPr>
          <a:xfrm>
            <a:off x="8625487" y="2547390"/>
            <a:ext cx="1296141" cy="1104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70806514-F748-4A49-9196-0D253685DB41}"/>
              </a:ext>
            </a:extLst>
          </p:cNvPr>
          <p:cNvCxnSpPr>
            <a:cxnSpLocks/>
          </p:cNvCxnSpPr>
          <p:nvPr/>
        </p:nvCxnSpPr>
        <p:spPr>
          <a:xfrm>
            <a:off x="9921631" y="3267470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AD44C9F-0C16-4338-A805-AB649B9960AF}"/>
              </a:ext>
            </a:extLst>
          </p:cNvPr>
          <p:cNvSpPr txBox="1"/>
          <p:nvPr/>
        </p:nvSpPr>
        <p:spPr>
          <a:xfrm>
            <a:off x="9027701" y="289606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HM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1301B0D-DAA3-48EA-8A4D-B565C1618BC7}"/>
              </a:ext>
            </a:extLst>
          </p:cNvPr>
          <p:cNvSpPr txBox="1"/>
          <p:nvPr/>
        </p:nvSpPr>
        <p:spPr>
          <a:xfrm>
            <a:off x="10003380" y="3339768"/>
            <a:ext cx="7920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Space&gt; 5um</a:t>
            </a:r>
            <a:endParaRPr kumimoji="1" lang="ja-JP" altLang="en-US" sz="800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4B0DD01-D9CE-483E-93FF-F7A33423B69F}"/>
              </a:ext>
            </a:extLst>
          </p:cNvPr>
          <p:cNvCxnSpPr>
            <a:cxnSpLocks/>
          </p:cNvCxnSpPr>
          <p:nvPr/>
        </p:nvCxnSpPr>
        <p:spPr>
          <a:xfrm>
            <a:off x="9685621" y="3651943"/>
            <a:ext cx="0" cy="78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327EE911-0997-486B-915E-68B369F96E5B}"/>
              </a:ext>
            </a:extLst>
          </p:cNvPr>
          <p:cNvCxnSpPr/>
          <p:nvPr/>
        </p:nvCxnSpPr>
        <p:spPr>
          <a:xfrm>
            <a:off x="10929743" y="2482974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15A1FD0B-514B-4E86-91A1-A7099C9C5FAF}"/>
              </a:ext>
            </a:extLst>
          </p:cNvPr>
          <p:cNvCxnSpPr>
            <a:cxnSpLocks/>
          </p:cNvCxnSpPr>
          <p:nvPr/>
        </p:nvCxnSpPr>
        <p:spPr>
          <a:xfrm>
            <a:off x="11145767" y="2482974"/>
            <a:ext cx="0" cy="215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FB3DCBA1-7CC5-4E35-B986-57F3622708F2}"/>
              </a:ext>
            </a:extLst>
          </p:cNvPr>
          <p:cNvCxnSpPr/>
          <p:nvPr/>
        </p:nvCxnSpPr>
        <p:spPr>
          <a:xfrm flipH="1">
            <a:off x="8625487" y="4438487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7268EBAE-0418-4568-8E07-BAB23AD3A31F}"/>
              </a:ext>
            </a:extLst>
          </p:cNvPr>
          <p:cNvCxnSpPr>
            <a:cxnSpLocks/>
          </p:cNvCxnSpPr>
          <p:nvPr/>
        </p:nvCxnSpPr>
        <p:spPr>
          <a:xfrm flipH="1">
            <a:off x="8625487" y="4635622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FD6B14F-9CF4-46D9-9484-02B19E095719}"/>
              </a:ext>
            </a:extLst>
          </p:cNvPr>
          <p:cNvSpPr txBox="1"/>
          <p:nvPr/>
        </p:nvSpPr>
        <p:spPr>
          <a:xfrm>
            <a:off x="9633598" y="4022617"/>
            <a:ext cx="7920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Space&gt; 5um</a:t>
            </a:r>
            <a:endParaRPr kumimoji="1" lang="ja-JP" altLang="en-US" sz="8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689AF72-CE18-4A4F-9376-6688BEF61752}"/>
              </a:ext>
            </a:extLst>
          </p:cNvPr>
          <p:cNvSpPr txBox="1"/>
          <p:nvPr/>
        </p:nvSpPr>
        <p:spPr>
          <a:xfrm>
            <a:off x="9567792" y="4427190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G/R cell</a:t>
            </a:r>
            <a:endParaRPr kumimoji="1" lang="ja-JP" altLang="en-US" sz="8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E175B825-2FD3-4B07-B802-4B457E9C0ABB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9286974" y="3840481"/>
            <a:ext cx="1" cy="60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C1F079B-775E-4DD2-81D3-6F3B82104302}"/>
              </a:ext>
            </a:extLst>
          </p:cNvPr>
          <p:cNvCxnSpPr>
            <a:cxnSpLocks/>
          </p:cNvCxnSpPr>
          <p:nvPr/>
        </p:nvCxnSpPr>
        <p:spPr>
          <a:xfrm>
            <a:off x="10173694" y="2996952"/>
            <a:ext cx="756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FC9F6E-B298-4628-B426-4A518C7E0D5F}"/>
              </a:ext>
            </a:extLst>
          </p:cNvPr>
          <p:cNvSpPr txBox="1"/>
          <p:nvPr/>
        </p:nvSpPr>
        <p:spPr>
          <a:xfrm flipH="1">
            <a:off x="10137651" y="2694460"/>
            <a:ext cx="87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Edge from PB</a:t>
            </a:r>
          </a:p>
          <a:p>
            <a:r>
              <a:rPr kumimoji="1" lang="en-US" altLang="ja-JP" sz="800" dirty="0"/>
              <a:t>    3.1um</a:t>
            </a:r>
            <a:endParaRPr kumimoji="1" lang="ja-JP" altLang="en-US" sz="8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F205A61-CB5C-440E-B540-59B68E13A327}"/>
              </a:ext>
            </a:extLst>
          </p:cNvPr>
          <p:cNvSpPr txBox="1"/>
          <p:nvPr/>
        </p:nvSpPr>
        <p:spPr>
          <a:xfrm flipH="1">
            <a:off x="8543449" y="3995118"/>
            <a:ext cx="87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Edge from PB</a:t>
            </a:r>
          </a:p>
          <a:p>
            <a:r>
              <a:rPr kumimoji="1" lang="en-US" altLang="ja-JP" sz="800" dirty="0"/>
              <a:t>    3.1um</a:t>
            </a:r>
            <a:endParaRPr kumimoji="1" lang="ja-JP" altLang="en-US" sz="800" dirty="0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16A7C4B1-289B-4E97-95FB-E19CE03C8EA9}"/>
              </a:ext>
            </a:extLst>
          </p:cNvPr>
          <p:cNvCxnSpPr/>
          <p:nvPr/>
        </p:nvCxnSpPr>
        <p:spPr>
          <a:xfrm>
            <a:off x="9417575" y="3669455"/>
            <a:ext cx="0" cy="17102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09A7818B-4DB7-43AB-8E98-D005C835CF3E}"/>
              </a:ext>
            </a:extLst>
          </p:cNvPr>
          <p:cNvCxnSpPr/>
          <p:nvPr/>
        </p:nvCxnSpPr>
        <p:spPr>
          <a:xfrm>
            <a:off x="9921347" y="2663811"/>
            <a:ext cx="25234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935DAF3-0E06-47F4-A1E6-7B4F713D86B1}"/>
              </a:ext>
            </a:extLst>
          </p:cNvPr>
          <p:cNvSpPr txBox="1"/>
          <p:nvPr/>
        </p:nvSpPr>
        <p:spPr>
          <a:xfrm>
            <a:off x="10146860" y="2553991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Offset 1.9um</a:t>
            </a:r>
            <a:endParaRPr kumimoji="1" lang="ja-JP" altLang="en-US" sz="8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51C49AE6-8DE3-4E79-8642-F30306667579}"/>
              </a:ext>
            </a:extLst>
          </p:cNvPr>
          <p:cNvSpPr txBox="1"/>
          <p:nvPr/>
        </p:nvSpPr>
        <p:spPr>
          <a:xfrm>
            <a:off x="8639363" y="3644929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Offset 1.9um</a:t>
            </a:r>
            <a:endParaRPr kumimoji="1" lang="ja-JP" altLang="en-US" sz="8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EFB7FF6-A08E-43E8-BC95-59A2EFC5FB9C}"/>
              </a:ext>
            </a:extLst>
          </p:cNvPr>
          <p:cNvSpPr txBox="1"/>
          <p:nvPr/>
        </p:nvSpPr>
        <p:spPr>
          <a:xfrm>
            <a:off x="8373421" y="2339970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bg1"/>
                </a:solidFill>
              </a:rPr>
              <a:t>PB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8247690E-0B44-4599-8C6F-9E84475C3F39}"/>
              </a:ext>
            </a:extLst>
          </p:cNvPr>
          <p:cNvSpPr txBox="1"/>
          <p:nvPr/>
        </p:nvSpPr>
        <p:spPr>
          <a:xfrm>
            <a:off x="8486476" y="4762746"/>
            <a:ext cx="265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You need to extend the  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placement blockage.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CF9EE559-E374-4C99-8F98-67E6C52FD340}"/>
              </a:ext>
            </a:extLst>
          </p:cNvPr>
          <p:cNvSpPr txBox="1"/>
          <p:nvPr/>
        </p:nvSpPr>
        <p:spPr>
          <a:xfrm>
            <a:off x="8728645" y="5487686"/>
            <a:ext cx="2601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We are considering a revision of the script.</a:t>
            </a:r>
            <a:endParaRPr kumimoji="1" lang="ja-JP" altLang="en-US" sz="1000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94DF897-640D-4FBE-8C9B-9CD4B5432046}"/>
              </a:ext>
            </a:extLst>
          </p:cNvPr>
          <p:cNvSpPr/>
          <p:nvPr/>
        </p:nvSpPr>
        <p:spPr>
          <a:xfrm>
            <a:off x="10632504" y="294603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Create Guard Ring blockage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65480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261634-8630-24F3-1CD5-E5EC7C224A43}"/>
              </a:ext>
            </a:extLst>
          </p:cNvPr>
          <p:cNvSpPr/>
          <p:nvPr/>
        </p:nvSpPr>
        <p:spPr>
          <a:xfrm>
            <a:off x="1055440" y="2060848"/>
            <a:ext cx="2880320" cy="18722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28F680F5-2825-85F4-C987-A4764FF86079}"/>
              </a:ext>
            </a:extLst>
          </p:cNvPr>
          <p:cNvSpPr/>
          <p:nvPr/>
        </p:nvSpPr>
        <p:spPr>
          <a:xfrm>
            <a:off x="1703512" y="2420888"/>
            <a:ext cx="1512168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12" y="620688"/>
            <a:ext cx="11244575" cy="443198"/>
          </a:xfrm>
        </p:spPr>
        <p:txBody>
          <a:bodyPr/>
          <a:lstStyle/>
          <a:p>
            <a:r>
              <a:rPr lang="en-US" altLang="ja-JP" dirty="0"/>
              <a:t>Insert Guard Ring Cell around Soft IP (</a:t>
            </a:r>
            <a:r>
              <a:rPr lang="en-US" altLang="ja-JP" dirty="0" err="1"/>
              <a:t>Fusa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94DF897-640D-4FBE-8C9B-9CD4B5432046}"/>
              </a:ext>
            </a:extLst>
          </p:cNvPr>
          <p:cNvSpPr/>
          <p:nvPr/>
        </p:nvSpPr>
        <p:spPr>
          <a:xfrm>
            <a:off x="10632504" y="294603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Create Guard Ring blockage</a:t>
            </a:r>
            <a:endParaRPr kumimoji="1" lang="ja-JP" altLang="en-US" sz="8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115D3A9-241C-B99A-18F2-84757245F434}"/>
              </a:ext>
            </a:extLst>
          </p:cNvPr>
          <p:cNvSpPr txBox="1"/>
          <p:nvPr/>
        </p:nvSpPr>
        <p:spPr>
          <a:xfrm>
            <a:off x="364927" y="13497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.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AA5374F-0D05-77C4-6E1B-B9474A757BA8}"/>
              </a:ext>
            </a:extLst>
          </p:cNvPr>
          <p:cNvSpPr/>
          <p:nvPr/>
        </p:nvSpPr>
        <p:spPr>
          <a:xfrm>
            <a:off x="1847528" y="2564904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Soft IP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dirty="0" err="1"/>
              <a:t>Fusa</a:t>
            </a:r>
            <a:r>
              <a:rPr kumimoji="1" lang="en-US" altLang="ja-JP" dirty="0"/>
              <a:t> IP)</a:t>
            </a:r>
            <a:endParaRPr kumimoji="1"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261CE83-C722-F31D-F0D6-26FC65D46928}"/>
              </a:ext>
            </a:extLst>
          </p:cNvPr>
          <p:cNvSpPr/>
          <p:nvPr/>
        </p:nvSpPr>
        <p:spPr>
          <a:xfrm>
            <a:off x="1775520" y="2492896"/>
            <a:ext cx="1368152" cy="936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8E6F28-8302-2B7C-F5A9-F6AB96130041}"/>
              </a:ext>
            </a:extLst>
          </p:cNvPr>
          <p:cNvSpPr txBox="1"/>
          <p:nvPr/>
        </p:nvSpPr>
        <p:spPr>
          <a:xfrm>
            <a:off x="2843121" y="3489851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Cut Row</a:t>
            </a:r>
            <a:endParaRPr kumimoji="1" lang="ja-JP" altLang="en-US" sz="1200" dirty="0"/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8E37615F-31F0-4ECA-E2CC-3C29AA2C60DF}"/>
              </a:ext>
            </a:extLst>
          </p:cNvPr>
          <p:cNvSpPr/>
          <p:nvPr/>
        </p:nvSpPr>
        <p:spPr>
          <a:xfrm flipV="1">
            <a:off x="2814449" y="3377149"/>
            <a:ext cx="216024" cy="264703"/>
          </a:xfrm>
          <a:prstGeom prst="arc">
            <a:avLst>
              <a:gd name="adj1" fmla="val 10786047"/>
              <a:gd name="adj2" fmla="val 16057146"/>
            </a:avLst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F195D1-C658-EF5D-4BD5-EB1CDA8659B8}"/>
              </a:ext>
            </a:extLst>
          </p:cNvPr>
          <p:cNvSpPr txBox="1"/>
          <p:nvPr/>
        </p:nvSpPr>
        <p:spPr>
          <a:xfrm>
            <a:off x="1108669" y="216517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Place G/R</a:t>
            </a:r>
            <a:endParaRPr kumimoji="1" lang="ja-JP" altLang="en-US" sz="1200" dirty="0"/>
          </a:p>
        </p:txBody>
      </p:sp>
      <p:sp>
        <p:nvSpPr>
          <p:cNvPr id="63" name="円弧 62">
            <a:extLst>
              <a:ext uri="{FF2B5EF4-FFF2-40B4-BE49-F238E27FC236}">
                <a16:creationId xmlns:a16="http://schemas.microsoft.com/office/drawing/2014/main" id="{256857A0-E20D-5017-8FC5-68A9D262C163}"/>
              </a:ext>
            </a:extLst>
          </p:cNvPr>
          <p:cNvSpPr/>
          <p:nvPr/>
        </p:nvSpPr>
        <p:spPr>
          <a:xfrm flipH="1">
            <a:off x="1777579" y="2322010"/>
            <a:ext cx="294687" cy="242894"/>
          </a:xfrm>
          <a:prstGeom prst="arc">
            <a:avLst>
              <a:gd name="adj1" fmla="val 10306459"/>
              <a:gd name="adj2" fmla="val 16057146"/>
            </a:avLst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155221-867A-0CC3-0B59-29F78586D735}"/>
              </a:ext>
            </a:extLst>
          </p:cNvPr>
          <p:cNvSpPr txBox="1"/>
          <p:nvPr/>
        </p:nvSpPr>
        <p:spPr>
          <a:xfrm>
            <a:off x="4381777" y="2664948"/>
            <a:ext cx="7348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Blockage naming rule;  </a:t>
            </a:r>
            <a:r>
              <a:rPr kumimoji="1" lang="en-US" altLang="ja-JP" sz="1400" dirty="0" err="1"/>
              <a:t>Soft</a:t>
            </a:r>
            <a:r>
              <a:rPr lang="en-US" altLang="ja-JP" sz="1400" dirty="0" err="1"/>
              <a:t>IP</a:t>
            </a:r>
            <a:r>
              <a:rPr kumimoji="1" lang="en-US" altLang="ja-JP" sz="1400" dirty="0" err="1"/>
              <a:t>%</a:t>
            </a:r>
            <a:r>
              <a:rPr lang="en-US" altLang="ja-JP" sz="1400" dirty="0" err="1">
                <a:solidFill>
                  <a:srgbClr val="0070C0"/>
                </a:solidFill>
              </a:rPr>
              <a:t>Power_Domain_name</a:t>
            </a:r>
            <a:r>
              <a:rPr lang="en-US" altLang="ja-JP" sz="1400" dirty="0"/>
              <a:t>%%%</a:t>
            </a:r>
            <a:r>
              <a:rPr lang="en-US" altLang="ja-JP" sz="1400" dirty="0">
                <a:solidFill>
                  <a:srgbClr val="FFC000"/>
                </a:solidFill>
              </a:rPr>
              <a:t>1V</a:t>
            </a:r>
            <a:r>
              <a:rPr lang="en-US" altLang="ja-JP" sz="1400" dirty="0"/>
              <a:t>%</a:t>
            </a:r>
            <a:r>
              <a:rPr lang="en-US" altLang="ja-JP" sz="1400" dirty="0">
                <a:solidFill>
                  <a:schemeClr val="tx2"/>
                </a:solidFill>
              </a:rPr>
              <a:t>woDNW</a:t>
            </a:r>
            <a:r>
              <a:rPr lang="en-US" altLang="ja-JP" sz="1400" dirty="0"/>
              <a:t>%&lt;IP&gt;%&lt;Suffix&gt;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7A3391-0787-B3B3-C886-F331412401D6}"/>
              </a:ext>
            </a:extLst>
          </p:cNvPr>
          <p:cNvSpPr txBox="1"/>
          <p:nvPr/>
        </p:nvSpPr>
        <p:spPr>
          <a:xfrm>
            <a:off x="4799856" y="2079224"/>
            <a:ext cx="5964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a placement blockage cover the target soft IP area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64E77A1-2576-0E95-5461-695ECEE45D1F}"/>
              </a:ext>
            </a:extLst>
          </p:cNvPr>
          <p:cNvCxnSpPr>
            <a:stCxn id="8" idx="1"/>
          </p:cNvCxnSpPr>
          <p:nvPr/>
        </p:nvCxnSpPr>
        <p:spPr>
          <a:xfrm flipH="1">
            <a:off x="2999656" y="2263890"/>
            <a:ext cx="1800200" cy="445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8AC3EF4-B25A-DC32-0B4E-EAFF70FA6D55}"/>
              </a:ext>
            </a:extLst>
          </p:cNvPr>
          <p:cNvSpPr/>
          <p:nvPr/>
        </p:nvSpPr>
        <p:spPr>
          <a:xfrm>
            <a:off x="1024849" y="5037211"/>
            <a:ext cx="2074263" cy="307777"/>
          </a:xfrm>
          <a:prstGeom prst="rect">
            <a:avLst/>
          </a:prstGeom>
          <a:solidFill>
            <a:srgbClr val="FF000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G/R Cell</a:t>
            </a:r>
            <a:endParaRPr kumimoji="1"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4DD9C28-257D-49D6-7078-D01019FBCC73}"/>
              </a:ext>
            </a:extLst>
          </p:cNvPr>
          <p:cNvCxnSpPr/>
          <p:nvPr/>
        </p:nvCxnSpPr>
        <p:spPr>
          <a:xfrm flipV="1">
            <a:off x="2438157" y="4663879"/>
            <a:ext cx="230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3B7DD637-5F45-7C43-1BF1-D43E96699737}"/>
              </a:ext>
            </a:extLst>
          </p:cNvPr>
          <p:cNvCxnSpPr>
            <a:cxnSpLocks/>
          </p:cNvCxnSpPr>
          <p:nvPr/>
        </p:nvCxnSpPr>
        <p:spPr>
          <a:xfrm>
            <a:off x="2438157" y="5344988"/>
            <a:ext cx="0" cy="37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53FD513-3C77-0955-B5F4-26B923B48142}"/>
              </a:ext>
            </a:extLst>
          </p:cNvPr>
          <p:cNvSpPr txBox="1"/>
          <p:nvPr/>
        </p:nvSpPr>
        <p:spPr>
          <a:xfrm>
            <a:off x="2405472" y="467063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3um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B8118D5-D628-2CF8-464D-22C8761EB6F4}"/>
              </a:ext>
            </a:extLst>
          </p:cNvPr>
          <p:cNvSpPr txBox="1"/>
          <p:nvPr/>
        </p:nvSpPr>
        <p:spPr>
          <a:xfrm>
            <a:off x="2440218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3um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98C9237-DF16-50B2-9E25-A34A50B2CF48}"/>
              </a:ext>
            </a:extLst>
          </p:cNvPr>
          <p:cNvSpPr/>
          <p:nvPr/>
        </p:nvSpPr>
        <p:spPr>
          <a:xfrm>
            <a:off x="983432" y="4171251"/>
            <a:ext cx="2074263" cy="5148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Soft IP</a:t>
            </a:r>
            <a:endParaRPr kumimoji="1" lang="ja-JP" altLang="en-US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24D33D1A-9A62-A814-5F7F-F272C7A11C91}"/>
              </a:ext>
            </a:extLst>
          </p:cNvPr>
          <p:cNvSpPr/>
          <p:nvPr/>
        </p:nvSpPr>
        <p:spPr>
          <a:xfrm>
            <a:off x="1002624" y="5722493"/>
            <a:ext cx="2074263" cy="5148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A4986D51-17D6-0815-879F-C38A4A15A576}"/>
              </a:ext>
            </a:extLst>
          </p:cNvPr>
          <p:cNvSpPr/>
          <p:nvPr/>
        </p:nvSpPr>
        <p:spPr>
          <a:xfrm flipH="1">
            <a:off x="3147222" y="4686071"/>
            <a:ext cx="273466" cy="1032250"/>
          </a:xfrm>
          <a:prstGeom prst="leftBrace">
            <a:avLst>
              <a:gd name="adj1" fmla="val 8333"/>
              <a:gd name="adj2" fmla="val 53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00DC4F6-C475-8B86-4E09-59A221CAD77E}"/>
              </a:ext>
            </a:extLst>
          </p:cNvPr>
          <p:cNvSpPr txBox="1"/>
          <p:nvPr/>
        </p:nvSpPr>
        <p:spPr>
          <a:xfrm>
            <a:off x="3506168" y="5127046"/>
            <a:ext cx="532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Cut Row area by </a:t>
            </a:r>
            <a:r>
              <a:rPr kumimoji="1" lang="en-US" altLang="ja-JP" dirty="0" err="1"/>
              <a:t>CutRow_around_SoftBlkg</a:t>
            </a:r>
            <a:r>
              <a:rPr kumimoji="1" lang="en-US" altLang="ja-JP" dirty="0"/>
              <a:t> CMD.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513DF179-D3E8-3EDC-9EE2-31B41F1C3177}"/>
              </a:ext>
            </a:extLst>
          </p:cNvPr>
          <p:cNvSpPr/>
          <p:nvPr/>
        </p:nvSpPr>
        <p:spPr>
          <a:xfrm>
            <a:off x="2080632" y="3196303"/>
            <a:ext cx="41496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71C71E40-451E-2752-E75A-B4AB21190A0C}"/>
              </a:ext>
            </a:extLst>
          </p:cNvPr>
          <p:cNvCxnSpPr>
            <a:cxnSpLocks/>
          </p:cNvCxnSpPr>
          <p:nvPr/>
        </p:nvCxnSpPr>
        <p:spPr>
          <a:xfrm>
            <a:off x="2288116" y="3628351"/>
            <a:ext cx="0" cy="5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6AF71B5-521E-1A3E-D3D5-1866749D5BEF}"/>
              </a:ext>
            </a:extLst>
          </p:cNvPr>
          <p:cNvSpPr txBox="1"/>
          <p:nvPr/>
        </p:nvSpPr>
        <p:spPr>
          <a:xfrm>
            <a:off x="4145405" y="3277680"/>
            <a:ext cx="7927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 the utility to cut the Row around the blockage.</a:t>
            </a:r>
          </a:p>
          <a:p>
            <a:r>
              <a:rPr kumimoji="1" lang="ja-JP" altLang="en-US" dirty="0"/>
              <a:t>　</a:t>
            </a:r>
            <a:r>
              <a:rPr kumimoji="1" lang="en-US" altLang="ja-JP" dirty="0" err="1"/>
              <a:t>Utiliy</a:t>
            </a:r>
            <a:r>
              <a:rPr kumimoji="1" lang="en-US" altLang="ja-JP" dirty="0"/>
              <a:t>; </a:t>
            </a:r>
            <a:r>
              <a:rPr kumimoji="1" lang="en-US" altLang="ja-JP" dirty="0" err="1"/>
              <a:t>CutRow_around_SoftBlkg</a:t>
            </a:r>
            <a:endParaRPr lang="en-US" altLang="ja-JP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This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command finds blockage with the name </a:t>
            </a:r>
            <a:r>
              <a:rPr lang="en-US" altLang="ja-JP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SoftIP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* and cut row around it.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2D96F76B-7D3E-C5BC-03AF-41DA9791903F}"/>
              </a:ext>
            </a:extLst>
          </p:cNvPr>
          <p:cNvSpPr txBox="1"/>
          <p:nvPr/>
        </p:nvSpPr>
        <p:spPr>
          <a:xfrm>
            <a:off x="364927" y="1349744"/>
            <a:ext cx="594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How to make Placement blockage for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Soft IP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guard ring.</a:t>
            </a:r>
          </a:p>
        </p:txBody>
      </p:sp>
    </p:spTree>
    <p:extLst>
      <p:ext uri="{BB962C8B-B14F-4D97-AF65-F5344CB8AC3E}">
        <p14:creationId xmlns:p14="http://schemas.microsoft.com/office/powerpoint/2010/main" val="1602900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12" y="620688"/>
            <a:ext cx="11244575" cy="443198"/>
          </a:xfrm>
        </p:spPr>
        <p:txBody>
          <a:bodyPr/>
          <a:lstStyle/>
          <a:p>
            <a:r>
              <a:rPr lang="en-US" altLang="ja-JP" dirty="0"/>
              <a:t>Insert Guard Ring Cell procedure</a:t>
            </a:r>
            <a:endParaRPr lang="ja-JP" altLang="en-US" dirty="0"/>
          </a:p>
        </p:txBody>
      </p:sp>
      <p:sp>
        <p:nvSpPr>
          <p:cNvPr id="256" name="テキスト ボックス 255">
            <a:extLst>
              <a:ext uri="{FF2B5EF4-FFF2-40B4-BE49-F238E27FC236}">
                <a16:creationId xmlns:a16="http://schemas.microsoft.com/office/drawing/2014/main" id="{513BA3EF-76EC-44DA-A586-3854628BEB6C}"/>
              </a:ext>
            </a:extLst>
          </p:cNvPr>
          <p:cNvSpPr txBox="1"/>
          <p:nvPr/>
        </p:nvSpPr>
        <p:spPr>
          <a:xfrm>
            <a:off x="1001850" y="2143890"/>
            <a:ext cx="986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Innovus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&gt; util_set_row_pd_island_for_u2c 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-</a:t>
            </a:r>
            <a:r>
              <a:rPr lang="en-US" altLang="ja-JP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job_type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ja-JP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check_all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-</a:t>
            </a:r>
            <a:r>
              <a:rPr lang="en-US" altLang="ja-JP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gr_setting_file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en-US" altLang="ja-JP" b="0" i="0" u="sng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gr_setting_file.txt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678E9E-ACEC-4173-AEAF-F29C8A529B4C}"/>
              </a:ext>
            </a:extLst>
          </p:cNvPr>
          <p:cNvSpPr txBox="1"/>
          <p:nvPr/>
        </p:nvSpPr>
        <p:spPr>
          <a:xfrm>
            <a:off x="695400" y="1681734"/>
            <a:ext cx="1037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You can pre-check guard ring cell overlap from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each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blockage shape using the command below.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1D59A1-2008-494A-95A8-D32D23CD4E72}"/>
              </a:ext>
            </a:extLst>
          </p:cNvPr>
          <p:cNvSpPr/>
          <p:nvPr/>
        </p:nvSpPr>
        <p:spPr>
          <a:xfrm>
            <a:off x="1565412" y="4033905"/>
            <a:ext cx="902568" cy="4290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Row blockage </a:t>
            </a:r>
            <a:endParaRPr kumimoji="1" lang="ja-JP" altLang="en-US" sz="8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3692BAF-7F95-4D9B-8013-2B2AD35961CF}"/>
              </a:ext>
            </a:extLst>
          </p:cNvPr>
          <p:cNvCxnSpPr/>
          <p:nvPr/>
        </p:nvCxnSpPr>
        <p:spPr>
          <a:xfrm>
            <a:off x="983432" y="3326669"/>
            <a:ext cx="201622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正方形/長方形 254">
            <a:extLst>
              <a:ext uri="{FF2B5EF4-FFF2-40B4-BE49-F238E27FC236}">
                <a16:creationId xmlns:a16="http://schemas.microsoft.com/office/drawing/2014/main" id="{FC5B2776-4E58-4A03-9339-5265897D0E22}"/>
              </a:ext>
            </a:extLst>
          </p:cNvPr>
          <p:cNvSpPr/>
          <p:nvPr/>
        </p:nvSpPr>
        <p:spPr>
          <a:xfrm>
            <a:off x="1460436" y="3005703"/>
            <a:ext cx="216024" cy="64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85427440-78FB-4285-B148-6115AAB6448E}"/>
              </a:ext>
            </a:extLst>
          </p:cNvPr>
          <p:cNvSpPr/>
          <p:nvPr/>
        </p:nvSpPr>
        <p:spPr>
          <a:xfrm>
            <a:off x="1612836" y="3005703"/>
            <a:ext cx="216024" cy="64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CE43BDAD-2D97-47C0-8345-7CA62F56368D}"/>
              </a:ext>
            </a:extLst>
          </p:cNvPr>
          <p:cNvSpPr/>
          <p:nvPr/>
        </p:nvSpPr>
        <p:spPr>
          <a:xfrm>
            <a:off x="1765236" y="3005703"/>
            <a:ext cx="216024" cy="64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正方形/長方形 264">
            <a:extLst>
              <a:ext uri="{FF2B5EF4-FFF2-40B4-BE49-F238E27FC236}">
                <a16:creationId xmlns:a16="http://schemas.microsoft.com/office/drawing/2014/main" id="{7DBA0710-DD48-47EF-8C7C-DB3EFAEFD011}"/>
              </a:ext>
            </a:extLst>
          </p:cNvPr>
          <p:cNvSpPr/>
          <p:nvPr/>
        </p:nvSpPr>
        <p:spPr>
          <a:xfrm>
            <a:off x="1917636" y="3005703"/>
            <a:ext cx="216024" cy="64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6" name="正方形/長方形 265">
            <a:extLst>
              <a:ext uri="{FF2B5EF4-FFF2-40B4-BE49-F238E27FC236}">
                <a16:creationId xmlns:a16="http://schemas.microsoft.com/office/drawing/2014/main" id="{8CCBAC29-0E8E-4742-938E-CE79CA745745}"/>
              </a:ext>
            </a:extLst>
          </p:cNvPr>
          <p:cNvSpPr/>
          <p:nvPr/>
        </p:nvSpPr>
        <p:spPr>
          <a:xfrm>
            <a:off x="2070036" y="3005703"/>
            <a:ext cx="216024" cy="64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F6C36969-1696-4614-9105-849FA49FE8C5}"/>
              </a:ext>
            </a:extLst>
          </p:cNvPr>
          <p:cNvSpPr/>
          <p:nvPr/>
        </p:nvSpPr>
        <p:spPr>
          <a:xfrm>
            <a:off x="2222436" y="3005703"/>
            <a:ext cx="216024" cy="64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正方形/長方形 267">
            <a:extLst>
              <a:ext uri="{FF2B5EF4-FFF2-40B4-BE49-F238E27FC236}">
                <a16:creationId xmlns:a16="http://schemas.microsoft.com/office/drawing/2014/main" id="{E5C4C373-5DD1-46CE-83DA-7A9BF02205E0}"/>
              </a:ext>
            </a:extLst>
          </p:cNvPr>
          <p:cNvSpPr/>
          <p:nvPr/>
        </p:nvSpPr>
        <p:spPr>
          <a:xfrm>
            <a:off x="2374836" y="3005703"/>
            <a:ext cx="152400" cy="64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A871D88-B0FA-4856-B08F-6CFAD1D8C05D}"/>
              </a:ext>
            </a:extLst>
          </p:cNvPr>
          <p:cNvSpPr/>
          <p:nvPr/>
        </p:nvSpPr>
        <p:spPr>
          <a:xfrm>
            <a:off x="1399202" y="3822013"/>
            <a:ext cx="1234988" cy="852798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7C6003C-E0EE-4586-97DC-ED1E96B81A3A}"/>
              </a:ext>
            </a:extLst>
          </p:cNvPr>
          <p:cNvCxnSpPr>
            <a:cxnSpLocks/>
          </p:cNvCxnSpPr>
          <p:nvPr/>
        </p:nvCxnSpPr>
        <p:spPr>
          <a:xfrm>
            <a:off x="936576" y="3922894"/>
            <a:ext cx="1946116" cy="0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94B0E6A-0D71-4D32-924F-810017CAA5A2}"/>
              </a:ext>
            </a:extLst>
          </p:cNvPr>
          <p:cNvSpPr txBox="1"/>
          <p:nvPr/>
        </p:nvSpPr>
        <p:spPr>
          <a:xfrm>
            <a:off x="2882692" y="373822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IO guard Ring</a:t>
            </a:r>
            <a:endParaRPr kumimoji="1" lang="ja-JP" altLang="en-US" dirty="0"/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1794AFA0-D5BE-4E8C-94E7-0F0D89B57FC7}"/>
              </a:ext>
            </a:extLst>
          </p:cNvPr>
          <p:cNvSpPr txBox="1"/>
          <p:nvPr/>
        </p:nvSpPr>
        <p:spPr>
          <a:xfrm>
            <a:off x="17093" y="463455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Row guard Ring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3A8FEB9-08FA-4CE4-A0F8-0073956A3A15}"/>
              </a:ext>
            </a:extLst>
          </p:cNvPr>
          <p:cNvSpPr txBox="1"/>
          <p:nvPr/>
        </p:nvSpPr>
        <p:spPr>
          <a:xfrm>
            <a:off x="1692877" y="3215184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IO cells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680FED8-0E61-40F8-BE67-AF81D9461C2E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553672" y="2965594"/>
            <a:ext cx="814136" cy="64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47D8F32-7A27-4C8A-8CED-3CF05E772FBA}"/>
              </a:ext>
            </a:extLst>
          </p:cNvPr>
          <p:cNvSpPr txBox="1"/>
          <p:nvPr/>
        </p:nvSpPr>
        <p:spPr>
          <a:xfrm>
            <a:off x="4367808" y="2780928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Such overlap can be detected from the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pre-check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F074A6C-84CB-49A4-B21D-A34ECC0D8BA8}"/>
              </a:ext>
            </a:extLst>
          </p:cNvPr>
          <p:cNvSpPr txBox="1"/>
          <p:nvPr/>
        </p:nvSpPr>
        <p:spPr>
          <a:xfrm>
            <a:off x="4943872" y="4357063"/>
            <a:ext cx="5973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Implementing the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G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uard ring insert takes about an hour.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By checking the overlap of guard rings cells in advance,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it is possible to prevent failures after cell insert.</a:t>
            </a:r>
            <a:endParaRPr kumimoji="1" lang="ja-JP" altLang="en-US" dirty="0"/>
          </a:p>
        </p:txBody>
      </p:sp>
      <p:sp>
        <p:nvSpPr>
          <p:cNvPr id="270" name="正方形/長方形 269">
            <a:extLst>
              <a:ext uri="{FF2B5EF4-FFF2-40B4-BE49-F238E27FC236}">
                <a16:creationId xmlns:a16="http://schemas.microsoft.com/office/drawing/2014/main" id="{602AE726-6723-4599-8F38-813856F5FCDA}"/>
              </a:ext>
            </a:extLst>
          </p:cNvPr>
          <p:cNvSpPr/>
          <p:nvPr/>
        </p:nvSpPr>
        <p:spPr>
          <a:xfrm>
            <a:off x="10701411" y="265294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Pre check </a:t>
            </a:r>
          </a:p>
          <a:p>
            <a:pPr algn="ctr"/>
            <a:r>
              <a:rPr kumimoji="1" lang="en-US" altLang="ja-JP" sz="800" dirty="0"/>
              <a:t>Guar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Ring Overlap </a:t>
            </a:r>
            <a:endParaRPr kumimoji="1" lang="ja-JP" altLang="en-US" sz="800" dirty="0"/>
          </a:p>
        </p:txBody>
      </p:sp>
      <p:sp>
        <p:nvSpPr>
          <p:cNvPr id="3" name="爆発: 14 pt 2">
            <a:extLst>
              <a:ext uri="{FF2B5EF4-FFF2-40B4-BE49-F238E27FC236}">
                <a16:creationId xmlns:a16="http://schemas.microsoft.com/office/drawing/2014/main" id="{A3F3E251-DBDA-4B34-82D8-FA8AD06220DE}"/>
              </a:ext>
            </a:extLst>
          </p:cNvPr>
          <p:cNvSpPr/>
          <p:nvPr/>
        </p:nvSpPr>
        <p:spPr>
          <a:xfrm>
            <a:off x="432520" y="3955978"/>
            <a:ext cx="1008112" cy="40108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Over lap</a:t>
            </a:r>
            <a:endParaRPr kumimoji="1" lang="ja-JP" altLang="en-US" sz="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D944362-FE3D-4E55-A3BA-C06ACBC9B4F7}"/>
              </a:ext>
            </a:extLst>
          </p:cNvPr>
          <p:cNvSpPr/>
          <p:nvPr/>
        </p:nvSpPr>
        <p:spPr>
          <a:xfrm>
            <a:off x="2634190" y="4845975"/>
            <a:ext cx="653498" cy="369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HM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B1FB1EF-EFB6-418D-9050-4353F6C0DBD0}"/>
              </a:ext>
            </a:extLst>
          </p:cNvPr>
          <p:cNvSpPr/>
          <p:nvPr/>
        </p:nvSpPr>
        <p:spPr>
          <a:xfrm>
            <a:off x="2318684" y="4602903"/>
            <a:ext cx="1234988" cy="85279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爆発: 14 pt 26">
            <a:extLst>
              <a:ext uri="{FF2B5EF4-FFF2-40B4-BE49-F238E27FC236}">
                <a16:creationId xmlns:a16="http://schemas.microsoft.com/office/drawing/2014/main" id="{05028446-ED3F-4204-B3A4-5E2FB0C27ED3}"/>
              </a:ext>
            </a:extLst>
          </p:cNvPr>
          <p:cNvSpPr/>
          <p:nvPr/>
        </p:nvSpPr>
        <p:spPr>
          <a:xfrm>
            <a:off x="2616960" y="4242119"/>
            <a:ext cx="1008112" cy="40108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Over lap</a:t>
            </a:r>
            <a:endParaRPr kumimoji="1" lang="ja-JP" altLang="en-US" sz="8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66E13CA-655A-4E4D-8674-4F33F95186D9}"/>
              </a:ext>
            </a:extLst>
          </p:cNvPr>
          <p:cNvSpPr txBox="1"/>
          <p:nvPr/>
        </p:nvSpPr>
        <p:spPr>
          <a:xfrm>
            <a:off x="2220586" y="551723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HM guard Ring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585871-E10F-40C2-B3E5-4FB5A8B401E2}"/>
              </a:ext>
            </a:extLst>
          </p:cNvPr>
          <p:cNvSpPr txBox="1"/>
          <p:nvPr/>
        </p:nvSpPr>
        <p:spPr>
          <a:xfrm>
            <a:off x="82368" y="1313573"/>
            <a:ext cx="183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Pre-check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20A44F2-535B-478F-8F20-6434005DF36D}"/>
              </a:ext>
            </a:extLst>
          </p:cNvPr>
          <p:cNvCxnSpPr/>
          <p:nvPr/>
        </p:nvCxnSpPr>
        <p:spPr>
          <a:xfrm flipH="1" flipV="1">
            <a:off x="10344472" y="2420888"/>
            <a:ext cx="519373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E8A4D5-59C5-4D12-90AE-8ADCF1339DDA}"/>
              </a:ext>
            </a:extLst>
          </p:cNvPr>
          <p:cNvSpPr txBox="1"/>
          <p:nvPr/>
        </p:nvSpPr>
        <p:spPr>
          <a:xfrm>
            <a:off x="10560496" y="2791760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Release with the utility.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91114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12" y="620688"/>
            <a:ext cx="11244575" cy="443198"/>
          </a:xfrm>
        </p:spPr>
        <p:txBody>
          <a:bodyPr/>
          <a:lstStyle/>
          <a:p>
            <a:r>
              <a:rPr lang="en-US" altLang="ja-JP" dirty="0"/>
              <a:t>Insert Guard Ring Cell procedure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678E9E-ACEC-4173-AEAF-F29C8A529B4C}"/>
              </a:ext>
            </a:extLst>
          </p:cNvPr>
          <p:cNvSpPr txBox="1"/>
          <p:nvPr/>
        </p:nvSpPr>
        <p:spPr>
          <a:xfrm>
            <a:off x="407368" y="1949596"/>
            <a:ext cx="512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For IO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G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uard Ring cell insertion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utility command.</a:t>
            </a: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E353E807-F7DA-46D8-9300-5BB11D8AC12A}"/>
              </a:ext>
            </a:extLst>
          </p:cNvPr>
          <p:cNvSpPr txBox="1"/>
          <p:nvPr/>
        </p:nvSpPr>
        <p:spPr>
          <a:xfrm>
            <a:off x="1160351" y="2276872"/>
            <a:ext cx="1015312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Innovus</a:t>
            </a:r>
            <a:r>
              <a:rPr lang="en-US" altLang="ja-JP" sz="1400" dirty="0"/>
              <a:t> &gt; util_set_row_pd_island_for_u2c -</a:t>
            </a:r>
            <a:r>
              <a:rPr lang="en-US" altLang="ja-JP" sz="1400" dirty="0" err="1"/>
              <a:t>job_type</a:t>
            </a:r>
            <a:r>
              <a:rPr lang="en-US" altLang="ja-JP" sz="1400" dirty="0"/>
              <a:t> gr -</a:t>
            </a:r>
            <a:r>
              <a:rPr lang="en-US" altLang="ja-JP" sz="1400" dirty="0" err="1"/>
              <a:t>gr_setting_file</a:t>
            </a:r>
            <a:r>
              <a:rPr lang="en-US" altLang="ja-JP" sz="1400" dirty="0"/>
              <a:t>  </a:t>
            </a:r>
            <a:r>
              <a:rPr lang="en-US" altLang="ja-JP" sz="1400" dirty="0">
                <a:solidFill>
                  <a:srgbClr val="0070C0"/>
                </a:solidFill>
              </a:rPr>
              <a:t>gr_setting_file.txt </a:t>
            </a:r>
            <a:r>
              <a:rPr lang="en-US" altLang="ja-JP" sz="1400" dirty="0">
                <a:solidFill>
                  <a:srgbClr val="FF0000"/>
                </a:solidFill>
              </a:rPr>
              <a:t>-sites </a:t>
            </a:r>
            <a:r>
              <a:rPr lang="en-US" altLang="ja-JP" sz="1400" dirty="0" err="1">
                <a:solidFill>
                  <a:srgbClr val="FF0000"/>
                </a:solidFill>
              </a:rPr>
              <a:t>top_guardring_const_box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 err="1">
                <a:solidFill>
                  <a:srgbClr val="FF0000"/>
                </a:solidFill>
              </a:rPr>
              <a:t>Innovus</a:t>
            </a:r>
            <a:r>
              <a:rPr lang="en-US" altLang="ja-JP" sz="1400" dirty="0">
                <a:solidFill>
                  <a:srgbClr val="FF0000"/>
                </a:solidFill>
              </a:rPr>
              <a:t> &gt; </a:t>
            </a:r>
            <a:r>
              <a:rPr lang="en-US" altLang="ja-JP" sz="1400" dirty="0" err="1">
                <a:solidFill>
                  <a:srgbClr val="FF0000"/>
                </a:solidFill>
              </a:rPr>
              <a:t>deletePlaceBlockage</a:t>
            </a:r>
            <a:r>
              <a:rPr lang="en-US" altLang="ja-JP" sz="1400" dirty="0">
                <a:solidFill>
                  <a:srgbClr val="FF0000"/>
                </a:solidFill>
              </a:rPr>
              <a:t> </a:t>
            </a:r>
            <a:r>
              <a:rPr lang="en-US" altLang="ja-JP" sz="1400" dirty="0" err="1">
                <a:solidFill>
                  <a:srgbClr val="FF0000"/>
                </a:solidFill>
              </a:rPr>
              <a:t>top_guardring_const_box</a:t>
            </a:r>
            <a:r>
              <a:rPr lang="en-US" altLang="ja-JP" sz="1400" dirty="0">
                <a:solidFill>
                  <a:srgbClr val="FF0000"/>
                </a:solidFill>
              </a:rPr>
              <a:t>*</a:t>
            </a:r>
          </a:p>
          <a:p>
            <a:endParaRPr lang="en-US" altLang="ja-JP" sz="1400" dirty="0">
              <a:solidFill>
                <a:srgbClr val="FF0000"/>
              </a:solidFill>
            </a:endParaRPr>
          </a:p>
          <a:p>
            <a:endParaRPr lang="ja-JP" altLang="en-US" sz="800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041FD43-6B7E-4772-8BDA-87DE8B0EB322}"/>
              </a:ext>
            </a:extLst>
          </p:cNvPr>
          <p:cNvSpPr txBox="1"/>
          <p:nvPr/>
        </p:nvSpPr>
        <p:spPr>
          <a:xfrm>
            <a:off x="449560" y="4183629"/>
            <a:ext cx="719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For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Row and HM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and Soft IP </a:t>
            </a:r>
            <a:r>
              <a:rPr lang="en-US" altLang="ja-JP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guardring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cell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insertion utility command.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65AE4A-EE23-47F9-ACE4-1452B5DF3BFD}"/>
              </a:ext>
            </a:extLst>
          </p:cNvPr>
          <p:cNvSpPr txBox="1"/>
          <p:nvPr/>
        </p:nvSpPr>
        <p:spPr>
          <a:xfrm>
            <a:off x="1271464" y="45213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Innovus</a:t>
            </a:r>
            <a:r>
              <a:rPr kumimoji="1" lang="en-US" altLang="ja-JP" sz="1400" dirty="0"/>
              <a:t> &gt; util_set_row_pd_island_for_u2c -</a:t>
            </a:r>
            <a:r>
              <a:rPr kumimoji="1" lang="en-US" altLang="ja-JP" sz="1400" dirty="0" err="1"/>
              <a:t>job_type</a:t>
            </a:r>
            <a:r>
              <a:rPr kumimoji="1" lang="en-US" altLang="ja-JP" sz="1400" dirty="0"/>
              <a:t> gr -</a:t>
            </a:r>
            <a:r>
              <a:rPr kumimoji="1" lang="en-US" altLang="ja-JP" sz="1400" dirty="0" err="1"/>
              <a:t>gr_setting_file</a:t>
            </a:r>
            <a:r>
              <a:rPr kumimoji="1" lang="en-US" altLang="ja-JP" sz="1400" dirty="0"/>
              <a:t>  </a:t>
            </a:r>
            <a:r>
              <a:rPr kumimoji="1" lang="en-US" altLang="ja-JP" sz="1400" dirty="0">
                <a:solidFill>
                  <a:srgbClr val="0070C0"/>
                </a:solidFill>
              </a:rPr>
              <a:t>gr_setting_file.txt </a:t>
            </a: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654CE694-6258-48F1-BE02-72A34BED656B}"/>
              </a:ext>
            </a:extLst>
          </p:cNvPr>
          <p:cNvCxnSpPr>
            <a:cxnSpLocks/>
            <a:stCxn id="141" idx="1"/>
          </p:cNvCxnSpPr>
          <p:nvPr/>
        </p:nvCxnSpPr>
        <p:spPr>
          <a:xfrm flipH="1" flipV="1">
            <a:off x="7608168" y="2667110"/>
            <a:ext cx="864096" cy="83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89B2DBAE-3E77-4980-BCBB-6E83165F8BCD}"/>
              </a:ext>
            </a:extLst>
          </p:cNvPr>
          <p:cNvSpPr txBox="1"/>
          <p:nvPr/>
        </p:nvSpPr>
        <p:spPr>
          <a:xfrm>
            <a:off x="8472264" y="3389837"/>
            <a:ext cx="1234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Release with the utility.</a:t>
            </a:r>
            <a:endParaRPr kumimoji="1" lang="ja-JP" altLang="en-US" sz="8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F2D0ADA-090D-44DC-86BE-48C2DF007E86}"/>
              </a:ext>
            </a:extLst>
          </p:cNvPr>
          <p:cNvCxnSpPr>
            <a:stCxn id="141" idx="1"/>
          </p:cNvCxnSpPr>
          <p:nvPr/>
        </p:nvCxnSpPr>
        <p:spPr>
          <a:xfrm flipH="1">
            <a:off x="7680176" y="3497559"/>
            <a:ext cx="792088" cy="102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B1EDEBCD-998D-447E-A237-8682C84DB795}"/>
              </a:ext>
            </a:extLst>
          </p:cNvPr>
          <p:cNvSpPr txBox="1"/>
          <p:nvPr/>
        </p:nvSpPr>
        <p:spPr>
          <a:xfrm>
            <a:off x="191344" y="143667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Inert Guard Ring 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332BF656-EA86-43A0-BEB2-D661159B5971}"/>
              </a:ext>
            </a:extLst>
          </p:cNvPr>
          <p:cNvSpPr/>
          <p:nvPr/>
        </p:nvSpPr>
        <p:spPr>
          <a:xfrm>
            <a:off x="10776520" y="241026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Guar Ring Cell insertion  </a:t>
            </a:r>
            <a:endParaRPr kumimoji="1" lang="ja-JP" altLang="en-US" sz="800" dirty="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457DAE4C-5CFF-47D0-8150-0F4FEEECA0C7}"/>
              </a:ext>
            </a:extLst>
          </p:cNvPr>
          <p:cNvCxnSpPr/>
          <p:nvPr/>
        </p:nvCxnSpPr>
        <p:spPr>
          <a:xfrm>
            <a:off x="2999656" y="2924944"/>
            <a:ext cx="864096" cy="288032"/>
          </a:xfrm>
          <a:prstGeom prst="bentConnector3">
            <a:avLst>
              <a:gd name="adj1" fmla="val -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AA815B-BF9D-4B70-B740-0A3473E5FCDA}"/>
              </a:ext>
            </a:extLst>
          </p:cNvPr>
          <p:cNvSpPr txBox="1"/>
          <p:nvPr/>
        </p:nvSpPr>
        <p:spPr>
          <a:xfrm>
            <a:off x="3930777" y="2994937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Before insert row &amp; HM guard Ring,</a:t>
            </a:r>
          </a:p>
          <a:p>
            <a:r>
              <a:rPr kumimoji="1" lang="ja-JP" altLang="en-US" dirty="0"/>
              <a:t> </a:t>
            </a:r>
            <a:r>
              <a:rPr kumimoji="1" lang="en-US" altLang="ja-JP" dirty="0"/>
              <a:t>delete</a:t>
            </a:r>
            <a:r>
              <a:rPr kumimoji="1" lang="ja-JP" altLang="en-US" dirty="0"/>
              <a:t> </a:t>
            </a:r>
            <a:r>
              <a:rPr kumimoji="1" lang="en-US" altLang="ja-JP" dirty="0"/>
              <a:t>IO placement blockage.</a:t>
            </a:r>
            <a:r>
              <a:rPr kumimoji="1" lang="ja-JP" altLang="en-US" dirty="0"/>
              <a:t> 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0147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12" y="620688"/>
            <a:ext cx="11244575" cy="443198"/>
          </a:xfrm>
        </p:spPr>
        <p:txBody>
          <a:bodyPr/>
          <a:lstStyle/>
          <a:p>
            <a:r>
              <a:rPr lang="en-US" altLang="ja-JP" dirty="0"/>
              <a:t>Insert Guard Ring Cell procedure</a:t>
            </a:r>
            <a:endParaRPr lang="ja-JP" altLang="en-US" dirty="0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332BF656-EA86-43A0-BEB2-D661159B5971}"/>
              </a:ext>
            </a:extLst>
          </p:cNvPr>
          <p:cNvSpPr/>
          <p:nvPr/>
        </p:nvSpPr>
        <p:spPr>
          <a:xfrm>
            <a:off x="10776520" y="241026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Guar Ring Cell insertion  </a:t>
            </a:r>
            <a:endParaRPr kumimoji="1" lang="ja-JP" altLang="en-US" sz="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D6DB8D-5908-1638-80B8-7EB943E057B5}"/>
              </a:ext>
            </a:extLst>
          </p:cNvPr>
          <p:cNvSpPr txBox="1"/>
          <p:nvPr/>
        </p:nvSpPr>
        <p:spPr>
          <a:xfrm>
            <a:off x="551384" y="1772816"/>
            <a:ext cx="613341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800" dirty="0"/>
          </a:p>
          <a:p>
            <a:r>
              <a:rPr kumimoji="1" lang="en-US" altLang="ja-JP" sz="800" dirty="0"/>
              <a:t>### 2.9 </a:t>
            </a:r>
            <a:r>
              <a:rPr kumimoji="1" lang="en-US" altLang="ja-JP" sz="800" dirty="0" err="1"/>
              <a:t>create_IO_guardring_const_box</a:t>
            </a:r>
            <a:r>
              <a:rPr kumimoji="1" lang="en-US" altLang="ja-JP" sz="800" dirty="0"/>
              <a:t> ###</a:t>
            </a:r>
          </a:p>
          <a:p>
            <a:r>
              <a:rPr kumimoji="1" lang="en-US" altLang="ja-JP" sz="800" dirty="0"/>
              <a:t># </a:t>
            </a:r>
            <a:r>
              <a:rPr kumimoji="1" lang="en-US" altLang="ja-JP" sz="800" dirty="0" err="1"/>
              <a:t>util_create_top_guardring_const_box</a:t>
            </a:r>
            <a:r>
              <a:rPr kumimoji="1" lang="en-US" altLang="ja-JP" sz="800" dirty="0"/>
              <a:t> -</a:t>
            </a:r>
            <a:r>
              <a:rPr kumimoji="1" lang="en-US" altLang="ja-JP" sz="800" dirty="0" err="1"/>
              <a:t>multistage_row_gap</a:t>
            </a:r>
            <a:r>
              <a:rPr kumimoji="1" lang="en-US" altLang="ja-JP" sz="800" dirty="0"/>
              <a:t> 30.0 -offset 2.0</a:t>
            </a:r>
          </a:p>
          <a:p>
            <a:r>
              <a:rPr kumimoji="1" lang="en-US" altLang="ja-JP" sz="800" dirty="0"/>
              <a:t>source $</a:t>
            </a:r>
            <a:r>
              <a:rPr kumimoji="1" lang="en-US" altLang="ja-JP" sz="800" dirty="0" err="1"/>
              <a:t>FP_Blockage</a:t>
            </a:r>
            <a:r>
              <a:rPr kumimoji="1" lang="en-US" altLang="ja-JP" sz="800" dirty="0"/>
              <a:t>/tmp_top_guardring_const_box_1113.tcl</a:t>
            </a:r>
          </a:p>
          <a:p>
            <a:r>
              <a:rPr kumimoji="1" lang="en-US" altLang="ja-JP" sz="800" dirty="0"/>
              <a:t>#suspend</a:t>
            </a:r>
          </a:p>
          <a:p>
            <a:endParaRPr kumimoji="1" lang="en-US" altLang="ja-JP" sz="800" dirty="0"/>
          </a:p>
          <a:p>
            <a:r>
              <a:rPr kumimoji="1" lang="en-US" altLang="ja-JP" sz="800" dirty="0"/>
              <a:t>#### 2.10 Check Guard Ring Overlap  ####</a:t>
            </a:r>
          </a:p>
          <a:p>
            <a:r>
              <a:rPr kumimoji="1" lang="en-US" altLang="ja-JP" sz="800" dirty="0"/>
              <a:t>util_set_row_pd_island_for_u2c -</a:t>
            </a:r>
            <a:r>
              <a:rPr kumimoji="1" lang="en-US" altLang="ja-JP" sz="800" dirty="0" err="1"/>
              <a:t>job_type</a:t>
            </a:r>
            <a:r>
              <a:rPr kumimoji="1" lang="en-US" altLang="ja-JP" sz="800" dirty="0"/>
              <a:t> </a:t>
            </a:r>
            <a:r>
              <a:rPr kumimoji="1" lang="en-US" altLang="ja-JP" sz="800" dirty="0" err="1"/>
              <a:t>check_all</a:t>
            </a:r>
            <a:r>
              <a:rPr kumimoji="1" lang="en-US" altLang="ja-JP" sz="800" dirty="0"/>
              <a:t> -</a:t>
            </a:r>
            <a:r>
              <a:rPr kumimoji="1" lang="en-US" altLang="ja-JP" sz="800" dirty="0" err="1"/>
              <a:t>gr_setting_file</a:t>
            </a:r>
            <a:r>
              <a:rPr kumimoji="1" lang="en-US" altLang="ja-JP" sz="800" dirty="0"/>
              <a:t> $</a:t>
            </a:r>
            <a:r>
              <a:rPr kumimoji="1" lang="en-US" altLang="ja-JP" sz="800" dirty="0" err="1"/>
              <a:t>FP_data</a:t>
            </a:r>
            <a:r>
              <a:rPr kumimoji="1" lang="en-US" altLang="ja-JP" sz="800" dirty="0"/>
              <a:t>/gr_setting_file_v004.txt -</a:t>
            </a:r>
            <a:r>
              <a:rPr kumimoji="1" lang="en-US" altLang="ja-JP" sz="800" dirty="0" err="1"/>
              <a:t>out_file</a:t>
            </a:r>
            <a:r>
              <a:rPr kumimoji="1" lang="en-US" altLang="ja-JP" sz="800" dirty="0"/>
              <a:t> </a:t>
            </a:r>
            <a:r>
              <a:rPr kumimoji="1" lang="en-US" altLang="ja-JP" sz="800" dirty="0" err="1"/>
              <a:t>set_pd_site_info.tcl</a:t>
            </a:r>
            <a:endParaRPr kumimoji="1" lang="en-US" altLang="ja-JP" sz="800" dirty="0"/>
          </a:p>
          <a:p>
            <a:endParaRPr kumimoji="1" lang="en-US" altLang="ja-JP" sz="800" dirty="0"/>
          </a:p>
          <a:p>
            <a:r>
              <a:rPr kumimoji="1" lang="en-US" altLang="ja-JP" sz="800" dirty="0"/>
              <a:t>#### 2.11 create non default row area  ####</a:t>
            </a:r>
          </a:p>
          <a:p>
            <a:r>
              <a:rPr kumimoji="1" lang="en-US" altLang="ja-JP" sz="800" dirty="0" err="1"/>
              <a:t>deletePlaceBlockage</a:t>
            </a:r>
            <a:r>
              <a:rPr kumimoji="1" lang="en-US" altLang="ja-JP" sz="800" dirty="0"/>
              <a:t> core7T*</a:t>
            </a:r>
          </a:p>
          <a:p>
            <a:r>
              <a:rPr kumimoji="1" lang="en-US" altLang="ja-JP" sz="800" dirty="0"/>
              <a:t>util_set_row_pd_island_for_u2c -</a:t>
            </a:r>
            <a:r>
              <a:rPr kumimoji="1" lang="en-US" altLang="ja-JP" sz="800" dirty="0" err="1"/>
              <a:t>job_type</a:t>
            </a:r>
            <a:r>
              <a:rPr kumimoji="1" lang="en-US" altLang="ja-JP" sz="800" dirty="0"/>
              <a:t> row</a:t>
            </a:r>
          </a:p>
          <a:p>
            <a:endParaRPr kumimoji="1" lang="en-US" altLang="ja-JP" sz="800" dirty="0"/>
          </a:p>
          <a:p>
            <a:r>
              <a:rPr kumimoji="1" lang="en-US" altLang="ja-JP" sz="800" dirty="0"/>
              <a:t>###</a:t>
            </a:r>
          </a:p>
          <a:p>
            <a:r>
              <a:rPr kumimoji="1" lang="en-US" altLang="ja-JP" sz="800" dirty="0"/>
              <a:t>source $pKl_for_NonDefaultVA_core7T</a:t>
            </a:r>
          </a:p>
          <a:p>
            <a:endParaRPr kumimoji="1" lang="en-US" altLang="ja-JP" sz="800" dirty="0"/>
          </a:p>
          <a:p>
            <a:endParaRPr kumimoji="1" lang="en-US" altLang="ja-JP" sz="800" dirty="0"/>
          </a:p>
          <a:p>
            <a:r>
              <a:rPr kumimoji="1" lang="en-US" altLang="ja-JP" sz="800" dirty="0"/>
              <a:t>#### 2.12 Guard ring cell insertion  ####</a:t>
            </a:r>
          </a:p>
          <a:p>
            <a:r>
              <a:rPr kumimoji="1" lang="en-US" altLang="ja-JP" sz="800" dirty="0"/>
              <a:t>Puts  "Start: Guard ring cell insertion"</a:t>
            </a:r>
          </a:p>
          <a:p>
            <a:endParaRPr kumimoji="1" lang="en-US" altLang="ja-JP" sz="800" dirty="0"/>
          </a:p>
          <a:p>
            <a:r>
              <a:rPr kumimoji="1" lang="en-US" altLang="ja-JP" sz="800" dirty="0" err="1"/>
              <a:t>report_resource</a:t>
            </a:r>
            <a:r>
              <a:rPr kumimoji="1" lang="en-US" altLang="ja-JP" sz="800" dirty="0"/>
              <a:t> -start </a:t>
            </a:r>
            <a:r>
              <a:rPr kumimoji="1" lang="en-US" altLang="ja-JP" sz="800" dirty="0" err="1"/>
              <a:t>GR_cell</a:t>
            </a:r>
            <a:endParaRPr kumimoji="1" lang="en-US" altLang="ja-JP" sz="800" dirty="0"/>
          </a:p>
          <a:p>
            <a:r>
              <a:rPr kumimoji="1" lang="en-US" altLang="ja-JP" sz="800" dirty="0" err="1"/>
              <a:t>deletePowerSwitch</a:t>
            </a:r>
            <a:endParaRPr kumimoji="1" lang="en-US" altLang="ja-JP" sz="800" dirty="0"/>
          </a:p>
          <a:p>
            <a:endParaRPr kumimoji="1" lang="en-US" altLang="ja-JP" sz="800" dirty="0"/>
          </a:p>
          <a:p>
            <a:r>
              <a:rPr kumimoji="1" lang="en-US" altLang="ja-JP" sz="800" dirty="0"/>
              <a:t>util_set_row_pd_island_for_u2c -</a:t>
            </a:r>
            <a:r>
              <a:rPr kumimoji="1" lang="en-US" altLang="ja-JP" sz="800" dirty="0" err="1"/>
              <a:t>job_type</a:t>
            </a:r>
            <a:r>
              <a:rPr kumimoji="1" lang="en-US" altLang="ja-JP" sz="800" dirty="0"/>
              <a:t> gr -</a:t>
            </a:r>
            <a:r>
              <a:rPr kumimoji="1" lang="en-US" altLang="ja-JP" sz="800" dirty="0" err="1"/>
              <a:t>gr_setting_file</a:t>
            </a:r>
            <a:r>
              <a:rPr kumimoji="1" lang="en-US" altLang="ja-JP" sz="800" dirty="0"/>
              <a:t> $</a:t>
            </a:r>
            <a:r>
              <a:rPr kumimoji="1" lang="en-US" altLang="ja-JP" sz="800" dirty="0" err="1"/>
              <a:t>FP_data</a:t>
            </a:r>
            <a:r>
              <a:rPr kumimoji="1" lang="en-US" altLang="ja-JP" sz="800" dirty="0"/>
              <a:t>/gr_setting_file_v004.txt -sites </a:t>
            </a:r>
            <a:r>
              <a:rPr kumimoji="1" lang="en-US" altLang="ja-JP" sz="800" dirty="0" err="1"/>
              <a:t>top_guardring_const_box</a:t>
            </a:r>
            <a:endParaRPr kumimoji="1" lang="en-US" altLang="ja-JP" sz="800" dirty="0"/>
          </a:p>
          <a:p>
            <a:r>
              <a:rPr kumimoji="1" lang="en-US" altLang="ja-JP" sz="800" dirty="0" err="1"/>
              <a:t>deletePlaceBlockage</a:t>
            </a:r>
            <a:r>
              <a:rPr kumimoji="1" lang="en-US" altLang="ja-JP" sz="800" dirty="0"/>
              <a:t> </a:t>
            </a:r>
            <a:r>
              <a:rPr kumimoji="1" lang="en-US" altLang="ja-JP" sz="800" dirty="0" err="1"/>
              <a:t>top_guardring_const_box</a:t>
            </a:r>
            <a:r>
              <a:rPr kumimoji="1" lang="en-US" altLang="ja-JP" sz="800" dirty="0"/>
              <a:t>*</a:t>
            </a:r>
          </a:p>
          <a:p>
            <a:endParaRPr kumimoji="1" lang="en-US" altLang="ja-JP" sz="800" dirty="0"/>
          </a:p>
          <a:p>
            <a:r>
              <a:rPr kumimoji="1" lang="en-US" altLang="ja-JP" sz="800" dirty="0"/>
              <a:t>util_set_row_pd_island_for_u2c -</a:t>
            </a:r>
            <a:r>
              <a:rPr kumimoji="1" lang="en-US" altLang="ja-JP" sz="800" dirty="0" err="1"/>
              <a:t>job_type</a:t>
            </a:r>
            <a:r>
              <a:rPr kumimoji="1" lang="en-US" altLang="ja-JP" sz="800" dirty="0"/>
              <a:t> gr -</a:t>
            </a:r>
            <a:r>
              <a:rPr kumimoji="1" lang="en-US" altLang="ja-JP" sz="800" dirty="0" err="1"/>
              <a:t>gr_setting_file</a:t>
            </a:r>
            <a:r>
              <a:rPr kumimoji="1" lang="en-US" altLang="ja-JP" sz="800" dirty="0"/>
              <a:t> $</a:t>
            </a:r>
            <a:r>
              <a:rPr kumimoji="1" lang="en-US" altLang="ja-JP" sz="800" dirty="0" err="1"/>
              <a:t>FP_data</a:t>
            </a:r>
            <a:r>
              <a:rPr kumimoji="1" lang="en-US" altLang="ja-JP" sz="800" dirty="0"/>
              <a:t>/gr_setting_file_v004.txt </a:t>
            </a:r>
          </a:p>
          <a:p>
            <a:endParaRPr kumimoji="1" lang="en-US" altLang="ja-JP" sz="800" dirty="0"/>
          </a:p>
          <a:p>
            <a:r>
              <a:rPr kumimoji="1" lang="en-US" altLang="ja-JP" sz="800" dirty="0" err="1"/>
              <a:t>report_resource</a:t>
            </a:r>
            <a:r>
              <a:rPr kumimoji="1" lang="en-US" altLang="ja-JP" sz="800" dirty="0"/>
              <a:t> -end </a:t>
            </a:r>
            <a:r>
              <a:rPr kumimoji="1" lang="en-US" altLang="ja-JP" sz="800" dirty="0" err="1"/>
              <a:t>GR_cell</a:t>
            </a:r>
            <a:endParaRPr kumimoji="1" lang="en-US" altLang="ja-JP" sz="8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30AA753-4D81-E301-8BCE-0EFA20228678}"/>
              </a:ext>
            </a:extLst>
          </p:cNvPr>
          <p:cNvCxnSpPr>
            <a:cxnSpLocks/>
          </p:cNvCxnSpPr>
          <p:nvPr/>
        </p:nvCxnSpPr>
        <p:spPr>
          <a:xfrm flipH="1">
            <a:off x="4223792" y="1872448"/>
            <a:ext cx="2880320" cy="26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F78746-3BBD-F371-2786-9BF87C5ADE62}"/>
              </a:ext>
            </a:extLst>
          </p:cNvPr>
          <p:cNvSpPr txBox="1"/>
          <p:nvPr/>
        </p:nvSpPr>
        <p:spPr>
          <a:xfrm>
            <a:off x="7176120" y="1608756"/>
            <a:ext cx="4690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 the first step, execute this line to create a </a:t>
            </a:r>
          </a:p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reference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blockage file.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58802BE-A136-C533-E6D4-CD24E2414047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910668" y="2262917"/>
            <a:ext cx="2833404" cy="18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6A9255-1087-AF03-704A-75843C3E96C3}"/>
              </a:ext>
            </a:extLst>
          </p:cNvPr>
          <p:cNvSpPr txBox="1"/>
          <p:nvPr/>
        </p:nvSpPr>
        <p:spPr>
          <a:xfrm>
            <a:off x="6744072" y="2263606"/>
            <a:ext cx="530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Next step,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read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edited reference blockage file.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3C153E6-988D-37EC-495D-42285524B8CB}"/>
              </a:ext>
            </a:extLst>
          </p:cNvPr>
          <p:cNvSpPr txBox="1"/>
          <p:nvPr/>
        </p:nvSpPr>
        <p:spPr>
          <a:xfrm>
            <a:off x="508748" y="1483093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100_init.tcl</a:t>
            </a:r>
            <a:endParaRPr kumimoji="1" lang="ja-JP" altLang="en-US" sz="105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F39300D-D8CA-4395-2BC4-582453B23F7D}"/>
              </a:ext>
            </a:extLst>
          </p:cNvPr>
          <p:cNvSpPr txBox="1"/>
          <p:nvPr/>
        </p:nvSpPr>
        <p:spPr>
          <a:xfrm>
            <a:off x="6744072" y="2557428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Check the overlap of guard rings in advance.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9EA48CB-3C52-D4F4-27F7-B8E23BE89777}"/>
              </a:ext>
            </a:extLst>
          </p:cNvPr>
          <p:cNvCxnSpPr>
            <a:stCxn id="14" idx="1"/>
          </p:cNvCxnSpPr>
          <p:nvPr/>
        </p:nvCxnSpPr>
        <p:spPr>
          <a:xfrm flipH="1">
            <a:off x="6600056" y="2742094"/>
            <a:ext cx="144016" cy="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A5E5E7D-6FF5-0439-169D-048D1E930EFF}"/>
              </a:ext>
            </a:extLst>
          </p:cNvPr>
          <p:cNvCxnSpPr>
            <a:cxnSpLocks/>
          </p:cNvCxnSpPr>
          <p:nvPr/>
        </p:nvCxnSpPr>
        <p:spPr>
          <a:xfrm flipH="1">
            <a:off x="3071664" y="3243645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B2EDD25-F78F-2AC2-C2E7-7C8351109AC0}"/>
              </a:ext>
            </a:extLst>
          </p:cNvPr>
          <p:cNvSpPr txBox="1"/>
          <p:nvPr/>
        </p:nvSpPr>
        <p:spPr>
          <a:xfrm>
            <a:off x="6456040" y="3063649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Make creo48T,core79TD,creo107T Site Rows.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3B66128-4698-FF20-6432-737A9C82C6BC}"/>
              </a:ext>
            </a:extLst>
          </p:cNvPr>
          <p:cNvSpPr txBox="1"/>
          <p:nvPr/>
        </p:nvSpPr>
        <p:spPr>
          <a:xfrm>
            <a:off x="4871864" y="3385204"/>
            <a:ext cx="568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Restore the core7T blockage to generate a guard ring.</a:t>
            </a:r>
            <a:endParaRPr kumimoji="1" lang="ja-JP" altLang="en-US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A3F8B70-4A6F-5124-8EEB-FFADF427AE79}"/>
              </a:ext>
            </a:extLst>
          </p:cNvPr>
          <p:cNvCxnSpPr>
            <a:cxnSpLocks/>
          </p:cNvCxnSpPr>
          <p:nvPr/>
        </p:nvCxnSpPr>
        <p:spPr>
          <a:xfrm flipH="1">
            <a:off x="2639616" y="3569870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9E38B92-25CF-1F56-C6BE-E5845EF1A8A9}"/>
              </a:ext>
            </a:extLst>
          </p:cNvPr>
          <p:cNvCxnSpPr>
            <a:cxnSpLocks/>
          </p:cNvCxnSpPr>
          <p:nvPr/>
        </p:nvCxnSpPr>
        <p:spPr>
          <a:xfrm>
            <a:off x="546428" y="1929423"/>
            <a:ext cx="708" cy="5553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467DCB1-7329-39D3-E596-4DC7BFC38867}"/>
              </a:ext>
            </a:extLst>
          </p:cNvPr>
          <p:cNvCxnSpPr>
            <a:cxnSpLocks/>
          </p:cNvCxnSpPr>
          <p:nvPr/>
        </p:nvCxnSpPr>
        <p:spPr>
          <a:xfrm>
            <a:off x="542888" y="2926760"/>
            <a:ext cx="8496" cy="9342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3AFFBB3-72D5-EA80-2301-CD740A9B8E3B}"/>
              </a:ext>
            </a:extLst>
          </p:cNvPr>
          <p:cNvCxnSpPr>
            <a:cxnSpLocks/>
          </p:cNvCxnSpPr>
          <p:nvPr/>
        </p:nvCxnSpPr>
        <p:spPr>
          <a:xfrm>
            <a:off x="547136" y="3934872"/>
            <a:ext cx="4248" cy="13663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F40ADFB-C280-AD47-C620-16B9D4C7F900}"/>
              </a:ext>
            </a:extLst>
          </p:cNvPr>
          <p:cNvSpPr txBox="1"/>
          <p:nvPr/>
        </p:nvSpPr>
        <p:spPr>
          <a:xfrm>
            <a:off x="105842" y="2223121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P30</a:t>
            </a:r>
            <a:endParaRPr kumimoji="1" lang="ja-JP" altLang="en-US" sz="105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6AEC122-0ECF-77DD-8877-9F5D0BCE4736}"/>
              </a:ext>
            </a:extLst>
          </p:cNvPr>
          <p:cNvSpPr txBox="1"/>
          <p:nvPr/>
        </p:nvSpPr>
        <p:spPr>
          <a:xfrm>
            <a:off x="111453" y="3302042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P26</a:t>
            </a:r>
            <a:endParaRPr kumimoji="1" lang="ja-JP" altLang="en-US" sz="105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00D413D-495C-7CDA-F1C6-1847EC3D821A}"/>
              </a:ext>
            </a:extLst>
          </p:cNvPr>
          <p:cNvSpPr txBox="1"/>
          <p:nvPr/>
        </p:nvSpPr>
        <p:spPr>
          <a:xfrm>
            <a:off x="105842" y="4430255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P38</a:t>
            </a:r>
            <a:endParaRPr kumimoji="1" lang="ja-JP" altLang="en-US" sz="1050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B3E8527-E67A-39B5-0AAD-7BB8FB49E908}"/>
              </a:ext>
            </a:extLst>
          </p:cNvPr>
          <p:cNvCxnSpPr>
            <a:cxnSpLocks/>
          </p:cNvCxnSpPr>
          <p:nvPr/>
        </p:nvCxnSpPr>
        <p:spPr>
          <a:xfrm>
            <a:off x="543950" y="2522148"/>
            <a:ext cx="4673" cy="32101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A282B56-FA89-6259-B374-CBF74362488B}"/>
              </a:ext>
            </a:extLst>
          </p:cNvPr>
          <p:cNvSpPr txBox="1"/>
          <p:nvPr/>
        </p:nvSpPr>
        <p:spPr>
          <a:xfrm>
            <a:off x="107612" y="2574940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P37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4753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712" y="629895"/>
            <a:ext cx="11244575" cy="443198"/>
          </a:xfrm>
        </p:spPr>
        <p:txBody>
          <a:bodyPr/>
          <a:lstStyle/>
          <a:p>
            <a:r>
              <a:rPr lang="en-US" altLang="ja-JP" dirty="0"/>
              <a:t>Image of the scope of this document</a:t>
            </a:r>
            <a:endParaRPr kumimoji="1" lang="en-US" dirty="0"/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BA34F21-1B32-413C-ADA9-A8655270429F}"/>
              </a:ext>
            </a:extLst>
          </p:cNvPr>
          <p:cNvSpPr/>
          <p:nvPr/>
        </p:nvSpPr>
        <p:spPr>
          <a:xfrm>
            <a:off x="3612399" y="3573016"/>
            <a:ext cx="3312368" cy="72008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B237014-CAFE-41B6-A4DC-FCAA9DCBFE60}"/>
              </a:ext>
            </a:extLst>
          </p:cNvPr>
          <p:cNvSpPr/>
          <p:nvPr/>
        </p:nvSpPr>
        <p:spPr>
          <a:xfrm>
            <a:off x="556093" y="2060848"/>
            <a:ext cx="3312368" cy="72008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平行四辺形 5">
            <a:extLst>
              <a:ext uri="{FF2B5EF4-FFF2-40B4-BE49-F238E27FC236}">
                <a16:creationId xmlns:a16="http://schemas.microsoft.com/office/drawing/2014/main" id="{19188F97-8806-4C5E-980F-D2C766F10A5D}"/>
              </a:ext>
            </a:extLst>
          </p:cNvPr>
          <p:cNvSpPr/>
          <p:nvPr/>
        </p:nvSpPr>
        <p:spPr>
          <a:xfrm>
            <a:off x="804087" y="2132856"/>
            <a:ext cx="2808312" cy="576064"/>
          </a:xfrm>
          <a:prstGeom prst="parallelogram">
            <a:avLst>
              <a:gd name="adj" fmla="val 17296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C1C0FB-F86D-4896-9CC9-FAC81F3CA2AB}"/>
              </a:ext>
            </a:extLst>
          </p:cNvPr>
          <p:cNvSpPr txBox="1"/>
          <p:nvPr/>
        </p:nvSpPr>
        <p:spPr>
          <a:xfrm>
            <a:off x="1489730" y="297081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IO.def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7145079-0D3B-42D9-9061-926B1BC74FAC}"/>
              </a:ext>
            </a:extLst>
          </p:cNvPr>
          <p:cNvCxnSpPr>
            <a:cxnSpLocks/>
          </p:cNvCxnSpPr>
          <p:nvPr/>
        </p:nvCxnSpPr>
        <p:spPr>
          <a:xfrm>
            <a:off x="3216352" y="2780928"/>
            <a:ext cx="1054900" cy="57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81B7264-77E6-4C30-B67C-783EA06C8A9C}"/>
              </a:ext>
            </a:extLst>
          </p:cNvPr>
          <p:cNvCxnSpPr>
            <a:cxnSpLocks/>
          </p:cNvCxnSpPr>
          <p:nvPr/>
        </p:nvCxnSpPr>
        <p:spPr>
          <a:xfrm flipH="1">
            <a:off x="6460749" y="2812454"/>
            <a:ext cx="1102094" cy="51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平行四辺形 12">
            <a:extLst>
              <a:ext uri="{FF2B5EF4-FFF2-40B4-BE49-F238E27FC236}">
                <a16:creationId xmlns:a16="http://schemas.microsoft.com/office/drawing/2014/main" id="{DBB88F13-FC62-43AD-A4C1-766DF14EC253}"/>
              </a:ext>
            </a:extLst>
          </p:cNvPr>
          <p:cNvSpPr/>
          <p:nvPr/>
        </p:nvSpPr>
        <p:spPr>
          <a:xfrm>
            <a:off x="8392758" y="2192677"/>
            <a:ext cx="396042" cy="72416"/>
          </a:xfrm>
          <a:prstGeom prst="parallelogram">
            <a:avLst>
              <a:gd name="adj" fmla="val 17296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平行四辺形 13">
            <a:extLst>
              <a:ext uri="{FF2B5EF4-FFF2-40B4-BE49-F238E27FC236}">
                <a16:creationId xmlns:a16="http://schemas.microsoft.com/office/drawing/2014/main" id="{EF706FD2-8C7E-4C2B-B3BB-C04EECC6FED9}"/>
              </a:ext>
            </a:extLst>
          </p:cNvPr>
          <p:cNvSpPr/>
          <p:nvPr/>
        </p:nvSpPr>
        <p:spPr>
          <a:xfrm>
            <a:off x="8560585" y="2084578"/>
            <a:ext cx="396042" cy="72416"/>
          </a:xfrm>
          <a:prstGeom prst="parallelogram">
            <a:avLst>
              <a:gd name="adj" fmla="val 17296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平行四辺形 14">
            <a:extLst>
              <a:ext uri="{FF2B5EF4-FFF2-40B4-BE49-F238E27FC236}">
                <a16:creationId xmlns:a16="http://schemas.microsoft.com/office/drawing/2014/main" id="{C240D2C9-E8DD-401B-AB65-684777B6DA66}"/>
              </a:ext>
            </a:extLst>
          </p:cNvPr>
          <p:cNvSpPr/>
          <p:nvPr/>
        </p:nvSpPr>
        <p:spPr>
          <a:xfrm>
            <a:off x="8737441" y="2206941"/>
            <a:ext cx="396042" cy="72416"/>
          </a:xfrm>
          <a:prstGeom prst="parallelogram">
            <a:avLst>
              <a:gd name="adj" fmla="val 17296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37E966B0-110C-4AA4-AF31-F7AA459EA95E}"/>
              </a:ext>
            </a:extLst>
          </p:cNvPr>
          <p:cNvSpPr/>
          <p:nvPr/>
        </p:nvSpPr>
        <p:spPr>
          <a:xfrm>
            <a:off x="8914817" y="2084950"/>
            <a:ext cx="396042" cy="72416"/>
          </a:xfrm>
          <a:prstGeom prst="parallelogram">
            <a:avLst>
              <a:gd name="adj" fmla="val 17296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平行四辺形 18">
            <a:extLst>
              <a:ext uri="{FF2B5EF4-FFF2-40B4-BE49-F238E27FC236}">
                <a16:creationId xmlns:a16="http://schemas.microsoft.com/office/drawing/2014/main" id="{0E36DB49-DCD6-4B42-8E88-4B0E735E891E}"/>
              </a:ext>
            </a:extLst>
          </p:cNvPr>
          <p:cNvSpPr/>
          <p:nvPr/>
        </p:nvSpPr>
        <p:spPr>
          <a:xfrm>
            <a:off x="9322225" y="2412991"/>
            <a:ext cx="523220" cy="228094"/>
          </a:xfrm>
          <a:prstGeom prst="parallelogram">
            <a:avLst>
              <a:gd name="adj" fmla="val 17296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平行四辺形 19">
            <a:extLst>
              <a:ext uri="{FF2B5EF4-FFF2-40B4-BE49-F238E27FC236}">
                <a16:creationId xmlns:a16="http://schemas.microsoft.com/office/drawing/2014/main" id="{E957C295-FC6A-48BA-9BCA-65C76F6D4C62}"/>
              </a:ext>
            </a:extLst>
          </p:cNvPr>
          <p:cNvSpPr/>
          <p:nvPr/>
        </p:nvSpPr>
        <p:spPr>
          <a:xfrm>
            <a:off x="8003277" y="2527038"/>
            <a:ext cx="180061" cy="45719"/>
          </a:xfrm>
          <a:prstGeom prst="parallelogram">
            <a:avLst>
              <a:gd name="adj" fmla="val 17296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平行四辺形 20">
            <a:extLst>
              <a:ext uri="{FF2B5EF4-FFF2-40B4-BE49-F238E27FC236}">
                <a16:creationId xmlns:a16="http://schemas.microsoft.com/office/drawing/2014/main" id="{5B864400-617C-4F71-9F31-6D0972B1FB70}"/>
              </a:ext>
            </a:extLst>
          </p:cNvPr>
          <p:cNvSpPr/>
          <p:nvPr/>
        </p:nvSpPr>
        <p:spPr>
          <a:xfrm>
            <a:off x="10099008" y="2099541"/>
            <a:ext cx="250173" cy="72416"/>
          </a:xfrm>
          <a:prstGeom prst="parallelogram">
            <a:avLst>
              <a:gd name="adj" fmla="val 17296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平行四辺形 21">
            <a:extLst>
              <a:ext uri="{FF2B5EF4-FFF2-40B4-BE49-F238E27FC236}">
                <a16:creationId xmlns:a16="http://schemas.microsoft.com/office/drawing/2014/main" id="{83C2B88C-7E18-43FC-BFF2-98D0DEE1B91F}"/>
              </a:ext>
            </a:extLst>
          </p:cNvPr>
          <p:cNvSpPr/>
          <p:nvPr/>
        </p:nvSpPr>
        <p:spPr>
          <a:xfrm>
            <a:off x="8185920" y="2527038"/>
            <a:ext cx="180061" cy="45719"/>
          </a:xfrm>
          <a:prstGeom prst="parallelogram">
            <a:avLst>
              <a:gd name="adj" fmla="val 17296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>
            <a:extLst>
              <a:ext uri="{FF2B5EF4-FFF2-40B4-BE49-F238E27FC236}">
                <a16:creationId xmlns:a16="http://schemas.microsoft.com/office/drawing/2014/main" id="{2064B57F-2C12-464C-8A7A-90D9BD3A6A8B}"/>
              </a:ext>
            </a:extLst>
          </p:cNvPr>
          <p:cNvSpPr/>
          <p:nvPr/>
        </p:nvSpPr>
        <p:spPr>
          <a:xfrm>
            <a:off x="8355809" y="2534620"/>
            <a:ext cx="180061" cy="45719"/>
          </a:xfrm>
          <a:prstGeom prst="parallelogram">
            <a:avLst>
              <a:gd name="adj" fmla="val 17296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364FF32-5B62-42A8-8904-FE0BC6AA2341}"/>
              </a:ext>
            </a:extLst>
          </p:cNvPr>
          <p:cNvSpPr txBox="1"/>
          <p:nvPr/>
        </p:nvSpPr>
        <p:spPr>
          <a:xfrm>
            <a:off x="8304967" y="2907206"/>
            <a:ext cx="237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HM_place.def(</a:t>
            </a:r>
            <a:r>
              <a:rPr kumimoji="1" lang="ja-JP" altLang="en-US" dirty="0"/>
              <a:t> </a:t>
            </a:r>
            <a:r>
              <a:rPr kumimoji="1" lang="en-US" altLang="ja-JP" dirty="0"/>
              <a:t>or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Tcl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7" name="平行四辺形 26">
            <a:extLst>
              <a:ext uri="{FF2B5EF4-FFF2-40B4-BE49-F238E27FC236}">
                <a16:creationId xmlns:a16="http://schemas.microsoft.com/office/drawing/2014/main" id="{ADFE2E1A-E56C-4CC7-BCCB-DD12E83E2F7F}"/>
              </a:ext>
            </a:extLst>
          </p:cNvPr>
          <p:cNvSpPr/>
          <p:nvPr/>
        </p:nvSpPr>
        <p:spPr>
          <a:xfrm>
            <a:off x="3606412" y="5197507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平行四辺形 27">
            <a:extLst>
              <a:ext uri="{FF2B5EF4-FFF2-40B4-BE49-F238E27FC236}">
                <a16:creationId xmlns:a16="http://schemas.microsoft.com/office/drawing/2014/main" id="{47D32ED7-D470-4190-BD58-B69DBE76D65C}"/>
              </a:ext>
            </a:extLst>
          </p:cNvPr>
          <p:cNvSpPr/>
          <p:nvPr/>
        </p:nvSpPr>
        <p:spPr>
          <a:xfrm>
            <a:off x="4329668" y="5339348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平行四辺形 28">
            <a:extLst>
              <a:ext uri="{FF2B5EF4-FFF2-40B4-BE49-F238E27FC236}">
                <a16:creationId xmlns:a16="http://schemas.microsoft.com/office/drawing/2014/main" id="{9EA2FC44-D341-4112-A788-7BAAA2599391}"/>
              </a:ext>
            </a:extLst>
          </p:cNvPr>
          <p:cNvSpPr/>
          <p:nvPr/>
        </p:nvSpPr>
        <p:spPr>
          <a:xfrm>
            <a:off x="4574788" y="5269515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平行四辺形 29">
            <a:extLst>
              <a:ext uri="{FF2B5EF4-FFF2-40B4-BE49-F238E27FC236}">
                <a16:creationId xmlns:a16="http://schemas.microsoft.com/office/drawing/2014/main" id="{F6AED7B0-BA9F-4D90-82E2-7234C5541235}"/>
              </a:ext>
            </a:extLst>
          </p:cNvPr>
          <p:cNvSpPr/>
          <p:nvPr/>
        </p:nvSpPr>
        <p:spPr>
          <a:xfrm>
            <a:off x="4666348" y="5722523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平行四辺形 30">
            <a:extLst>
              <a:ext uri="{FF2B5EF4-FFF2-40B4-BE49-F238E27FC236}">
                <a16:creationId xmlns:a16="http://schemas.microsoft.com/office/drawing/2014/main" id="{C6457ADE-66C4-4396-BD9B-4F3B3707CCAE}"/>
              </a:ext>
            </a:extLst>
          </p:cNvPr>
          <p:cNvSpPr/>
          <p:nvPr/>
        </p:nvSpPr>
        <p:spPr>
          <a:xfrm>
            <a:off x="5703028" y="5275384"/>
            <a:ext cx="899152" cy="2286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平行四辺形 31">
            <a:extLst>
              <a:ext uri="{FF2B5EF4-FFF2-40B4-BE49-F238E27FC236}">
                <a16:creationId xmlns:a16="http://schemas.microsoft.com/office/drawing/2014/main" id="{C9649B2E-89A2-43EE-B992-3937ABE3E7FC}"/>
              </a:ext>
            </a:extLst>
          </p:cNvPr>
          <p:cNvSpPr/>
          <p:nvPr/>
        </p:nvSpPr>
        <p:spPr>
          <a:xfrm>
            <a:off x="5234027" y="5262037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平行四辺形 32">
            <a:extLst>
              <a:ext uri="{FF2B5EF4-FFF2-40B4-BE49-F238E27FC236}">
                <a16:creationId xmlns:a16="http://schemas.microsoft.com/office/drawing/2014/main" id="{BEE7F7C6-9A6F-4125-96F0-27D800AE1ADB}"/>
              </a:ext>
            </a:extLst>
          </p:cNvPr>
          <p:cNvSpPr/>
          <p:nvPr/>
        </p:nvSpPr>
        <p:spPr>
          <a:xfrm>
            <a:off x="4038459" y="5527831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平行四辺形 33">
            <a:extLst>
              <a:ext uri="{FF2B5EF4-FFF2-40B4-BE49-F238E27FC236}">
                <a16:creationId xmlns:a16="http://schemas.microsoft.com/office/drawing/2014/main" id="{1C72DB2A-6125-4F5B-9E79-CDD4FADAEEFB}"/>
              </a:ext>
            </a:extLst>
          </p:cNvPr>
          <p:cNvSpPr/>
          <p:nvPr/>
        </p:nvSpPr>
        <p:spPr>
          <a:xfrm>
            <a:off x="5716926" y="5269515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平行四辺形 34">
            <a:extLst>
              <a:ext uri="{FF2B5EF4-FFF2-40B4-BE49-F238E27FC236}">
                <a16:creationId xmlns:a16="http://schemas.microsoft.com/office/drawing/2014/main" id="{89146836-D14E-45C9-8BDF-3A8847B9B319}"/>
              </a:ext>
            </a:extLst>
          </p:cNvPr>
          <p:cNvSpPr/>
          <p:nvPr/>
        </p:nvSpPr>
        <p:spPr>
          <a:xfrm>
            <a:off x="5226812" y="5278041"/>
            <a:ext cx="324984" cy="45719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45B08DF0-BD7F-4014-A6EC-5FF4EA8EB3DE}"/>
              </a:ext>
            </a:extLst>
          </p:cNvPr>
          <p:cNvSpPr/>
          <p:nvPr/>
        </p:nvSpPr>
        <p:spPr>
          <a:xfrm>
            <a:off x="3822436" y="5759717"/>
            <a:ext cx="448816" cy="1143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平行四辺形 36">
            <a:extLst>
              <a:ext uri="{FF2B5EF4-FFF2-40B4-BE49-F238E27FC236}">
                <a16:creationId xmlns:a16="http://schemas.microsoft.com/office/drawing/2014/main" id="{1070355C-9362-4E52-BB62-431547A842D3}"/>
              </a:ext>
            </a:extLst>
          </p:cNvPr>
          <p:cNvSpPr/>
          <p:nvPr/>
        </p:nvSpPr>
        <p:spPr>
          <a:xfrm>
            <a:off x="4150829" y="5763371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平行四辺形 37">
            <a:extLst>
              <a:ext uri="{FF2B5EF4-FFF2-40B4-BE49-F238E27FC236}">
                <a16:creationId xmlns:a16="http://schemas.microsoft.com/office/drawing/2014/main" id="{0355ABD5-D805-44A6-81C4-287CDCFE2F78}"/>
              </a:ext>
            </a:extLst>
          </p:cNvPr>
          <p:cNvSpPr/>
          <p:nvPr/>
        </p:nvSpPr>
        <p:spPr>
          <a:xfrm>
            <a:off x="5703028" y="5552584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DFB59897-1848-45E3-8BE8-635079F2A697}"/>
              </a:ext>
            </a:extLst>
          </p:cNvPr>
          <p:cNvSpPr/>
          <p:nvPr/>
        </p:nvSpPr>
        <p:spPr>
          <a:xfrm>
            <a:off x="5108333" y="4471299"/>
            <a:ext cx="661281" cy="544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中かっこ 39">
            <a:extLst>
              <a:ext uri="{FF2B5EF4-FFF2-40B4-BE49-F238E27FC236}">
                <a16:creationId xmlns:a16="http://schemas.microsoft.com/office/drawing/2014/main" id="{E465D2C6-F9C5-4D5F-B110-468395B6A1D5}"/>
              </a:ext>
            </a:extLst>
          </p:cNvPr>
          <p:cNvSpPr/>
          <p:nvPr/>
        </p:nvSpPr>
        <p:spPr>
          <a:xfrm>
            <a:off x="3006156" y="3573016"/>
            <a:ext cx="358249" cy="2448272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CE9153C-86F3-494D-AF8E-1F11780CB9B5}"/>
              </a:ext>
            </a:extLst>
          </p:cNvPr>
          <p:cNvSpPr txBox="1"/>
          <p:nvPr/>
        </p:nvSpPr>
        <p:spPr>
          <a:xfrm>
            <a:off x="407368" y="4505744"/>
            <a:ext cx="27478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Scope of description in </a:t>
            </a:r>
          </a:p>
          <a:p>
            <a:r>
              <a:rPr lang="en-US" altLang="ja-JP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this document</a:t>
            </a:r>
          </a:p>
          <a:p>
            <a:endParaRPr kumimoji="1" lang="en-US" altLang="ja-JP" b="1" dirty="0">
              <a:solidFill>
                <a:srgbClr val="FF0000"/>
              </a:solidFill>
              <a:latin typeface="Roboto" panose="02000000000000000000" pitchFamily="2" charset="0"/>
            </a:endParaRPr>
          </a:p>
          <a:p>
            <a:r>
              <a:rPr kumimoji="1" lang="en-US" altLang="ja-JP" b="1" dirty="0">
                <a:solidFill>
                  <a:srgbClr val="FF0000"/>
                </a:solidFill>
                <a:latin typeface="Roboto" panose="02000000000000000000" pitchFamily="2" charset="0"/>
              </a:rPr>
              <a:t>  How to create Row and </a:t>
            </a:r>
          </a:p>
          <a:p>
            <a:r>
              <a:rPr kumimoji="1" lang="en-US" altLang="ja-JP" b="1" dirty="0">
                <a:solidFill>
                  <a:srgbClr val="FF0000"/>
                </a:solidFill>
                <a:latin typeface="Roboto" panose="02000000000000000000" pitchFamily="2" charset="0"/>
              </a:rPr>
              <a:t>  inserted </a:t>
            </a:r>
            <a:r>
              <a:rPr kumimoji="1" lang="en-US" altLang="ja-JP" b="1" dirty="0" err="1">
                <a:solidFill>
                  <a:srgbClr val="FF0000"/>
                </a:solidFill>
                <a:latin typeface="Roboto" panose="02000000000000000000" pitchFamily="2" charset="0"/>
              </a:rPr>
              <a:t>guardring</a:t>
            </a:r>
            <a:r>
              <a:rPr kumimoji="1" lang="en-US" altLang="ja-JP" b="1" dirty="0">
                <a:solidFill>
                  <a:srgbClr val="FF0000"/>
                </a:solidFill>
                <a:latin typeface="Roboto" panose="02000000000000000000" pitchFamily="2" charset="0"/>
              </a:rPr>
              <a:t> and </a:t>
            </a:r>
          </a:p>
          <a:p>
            <a:r>
              <a:rPr kumimoji="1" lang="en-US" altLang="ja-JP" b="1" dirty="0">
                <a:solidFill>
                  <a:srgbClr val="FF0000"/>
                </a:solidFill>
                <a:latin typeface="Roboto" panose="02000000000000000000" pitchFamily="2" charset="0"/>
              </a:rPr>
              <a:t>  end/tap cell ?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C5539C4-EA80-45E4-9662-3709BEE968A4}"/>
              </a:ext>
            </a:extLst>
          </p:cNvPr>
          <p:cNvSpPr txBox="1"/>
          <p:nvPr/>
        </p:nvSpPr>
        <p:spPr>
          <a:xfrm>
            <a:off x="7143702" y="3573016"/>
            <a:ext cx="46666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Create core7T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Cut Row(core7T)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Create Row(core48T/core79TD/core107)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Create</a:t>
            </a:r>
            <a:r>
              <a:rPr kumimoji="1" lang="ja-JP" altLang="en-US" dirty="0"/>
              <a:t> </a:t>
            </a:r>
            <a:r>
              <a:rPr kumimoji="1" lang="en-US" altLang="ja-JP" dirty="0"/>
              <a:t>Voltage</a:t>
            </a:r>
            <a:r>
              <a:rPr kumimoji="1" lang="ja-JP" altLang="en-US" dirty="0"/>
              <a:t> </a:t>
            </a:r>
            <a:r>
              <a:rPr kumimoji="1" lang="en-US" altLang="ja-JP" dirty="0"/>
              <a:t>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Insert End Cap / Tap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Place Guard Ring Cell</a:t>
            </a:r>
          </a:p>
        </p:txBody>
      </p:sp>
      <p:sp>
        <p:nvSpPr>
          <p:cNvPr id="44" name="左中かっこ 43">
            <a:extLst>
              <a:ext uri="{FF2B5EF4-FFF2-40B4-BE49-F238E27FC236}">
                <a16:creationId xmlns:a16="http://schemas.microsoft.com/office/drawing/2014/main" id="{708121F3-C1FF-42C5-BA0C-E0C2BF7DA2ED}"/>
              </a:ext>
            </a:extLst>
          </p:cNvPr>
          <p:cNvSpPr/>
          <p:nvPr/>
        </p:nvSpPr>
        <p:spPr>
          <a:xfrm>
            <a:off x="6857450" y="3978368"/>
            <a:ext cx="358249" cy="14241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68D3E5F-90BA-4388-917F-4A17CF981791}"/>
              </a:ext>
            </a:extLst>
          </p:cNvPr>
          <p:cNvSpPr txBox="1"/>
          <p:nvPr/>
        </p:nvSpPr>
        <p:spPr>
          <a:xfrm>
            <a:off x="2130881" y="1559277"/>
            <a:ext cx="769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It does not mention the procedure of IO placement and macro placement.</a:t>
            </a:r>
            <a:endParaRPr lang="en-US" altLang="ja-JP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sp>
        <p:nvSpPr>
          <p:cNvPr id="46" name="平行四辺形 45">
            <a:extLst>
              <a:ext uri="{FF2B5EF4-FFF2-40B4-BE49-F238E27FC236}">
                <a16:creationId xmlns:a16="http://schemas.microsoft.com/office/drawing/2014/main" id="{5E95F129-689A-491D-8E04-5AE01C175735}"/>
              </a:ext>
            </a:extLst>
          </p:cNvPr>
          <p:cNvSpPr/>
          <p:nvPr/>
        </p:nvSpPr>
        <p:spPr>
          <a:xfrm>
            <a:off x="7411236" y="1995004"/>
            <a:ext cx="3312368" cy="720080"/>
          </a:xfrm>
          <a:prstGeom prst="parallelogram">
            <a:avLst>
              <a:gd name="adj" fmla="val 172966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930DBF1-96CA-46EF-A883-900A490CD9AF}"/>
              </a:ext>
            </a:extLst>
          </p:cNvPr>
          <p:cNvSpPr txBox="1"/>
          <p:nvPr/>
        </p:nvSpPr>
        <p:spPr>
          <a:xfrm>
            <a:off x="5070698" y="373137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die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9DB240-7C26-4DEB-A223-9C1FBBC09C6F}"/>
              </a:ext>
            </a:extLst>
          </p:cNvPr>
          <p:cNvSpPr txBox="1"/>
          <p:nvPr/>
        </p:nvSpPr>
        <p:spPr>
          <a:xfrm>
            <a:off x="4852915" y="595223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Floor Plan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8038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2708920"/>
            <a:ext cx="9865096" cy="387798"/>
          </a:xfrm>
        </p:spPr>
        <p:txBody>
          <a:bodyPr/>
          <a:lstStyle/>
          <a:p>
            <a:r>
              <a:rPr lang="en-US" altLang="ja-JP" sz="2800" dirty="0">
                <a:solidFill>
                  <a:schemeClr val="accent1"/>
                </a:solidFill>
                <a:latin typeface="Roboto" panose="02000000000000000000" pitchFamily="2" charset="0"/>
              </a:rPr>
              <a:t>Create power domain (voltage area) procedure</a:t>
            </a:r>
            <a:endParaRPr lang="ja-JP" altLang="en-US" sz="2800" dirty="0">
              <a:solidFill>
                <a:schemeClr val="accent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96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F3DE3E-3F99-4305-B358-C53A2490F17B}"/>
              </a:ext>
            </a:extLst>
          </p:cNvPr>
          <p:cNvSpPr txBox="1"/>
          <p:nvPr/>
        </p:nvSpPr>
        <p:spPr>
          <a:xfrm>
            <a:off x="263351" y="1653011"/>
            <a:ext cx="1124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Power domain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are create by referring to the </a:t>
            </a:r>
            <a:r>
              <a:rPr lang="en-US" altLang="ja-JP" b="0" i="0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placement blockage shape and placement blockage </a:t>
            </a:r>
            <a:r>
              <a:rPr lang="en-US" altLang="ja-JP" u="sng" dirty="0">
                <a:solidFill>
                  <a:srgbClr val="000000"/>
                </a:solidFill>
                <a:latin typeface="Roboto" panose="02000000000000000000" pitchFamily="2" charset="0"/>
              </a:rPr>
              <a:t>attribute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12" y="620688"/>
            <a:ext cx="11244575" cy="443198"/>
          </a:xfrm>
        </p:spPr>
        <p:txBody>
          <a:bodyPr/>
          <a:lstStyle/>
          <a:p>
            <a:r>
              <a:rPr lang="en-US" altLang="ja-JP" dirty="0"/>
              <a:t>Create Power domain (voltage area) procedure</a:t>
            </a:r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01AF4C-A3BC-4E29-BE3A-966079193DC8}"/>
              </a:ext>
            </a:extLst>
          </p:cNvPr>
          <p:cNvSpPr txBox="1"/>
          <p:nvPr/>
        </p:nvSpPr>
        <p:spPr>
          <a:xfrm>
            <a:off x="1354501" y="5589886"/>
            <a:ext cx="921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Innovus</a:t>
            </a:r>
            <a:r>
              <a:rPr kumimoji="1" lang="en-US" altLang="ja-JP" dirty="0"/>
              <a:t> &gt; util_set_row_pd_island_for_u2c -</a:t>
            </a:r>
            <a:r>
              <a:rPr kumimoji="1" lang="en-US" altLang="ja-JP" dirty="0" err="1"/>
              <a:t>job_type</a:t>
            </a:r>
            <a:r>
              <a:rPr kumimoji="1" lang="en-US" altLang="ja-JP" dirty="0"/>
              <a:t> pd -</a:t>
            </a:r>
            <a:r>
              <a:rPr kumimoji="1" lang="en-US" altLang="ja-JP" dirty="0" err="1"/>
              <a:t>gr_setting_file</a:t>
            </a:r>
            <a:r>
              <a:rPr kumimoji="1" lang="en-US" altLang="ja-JP" dirty="0"/>
              <a:t> gr_setting_file.txt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76BDE4FE-8705-42C7-A541-D2D41E4AF112}"/>
              </a:ext>
            </a:extLst>
          </p:cNvPr>
          <p:cNvCxnSpPr/>
          <p:nvPr/>
        </p:nvCxnSpPr>
        <p:spPr>
          <a:xfrm>
            <a:off x="6369698" y="2018239"/>
            <a:ext cx="491983" cy="216024"/>
          </a:xfrm>
          <a:prstGeom prst="bentConnector3">
            <a:avLst>
              <a:gd name="adj1" fmla="val 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8927AD8-74F6-44AD-9A66-C105A4CA49D9}"/>
              </a:ext>
            </a:extLst>
          </p:cNvPr>
          <p:cNvSpPr txBox="1"/>
          <p:nvPr/>
        </p:nvSpPr>
        <p:spPr>
          <a:xfrm>
            <a:off x="6976897" y="210447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P18~P25</a:t>
            </a:r>
            <a:endParaRPr kumimoji="1" lang="ja-JP" altLang="en-US" sz="11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02D9EA6-B74F-425C-81FE-B30499B6C92C}"/>
              </a:ext>
            </a:extLst>
          </p:cNvPr>
          <p:cNvSpPr txBox="1"/>
          <p:nvPr/>
        </p:nvSpPr>
        <p:spPr>
          <a:xfrm>
            <a:off x="330201" y="5020415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 the utility to create volta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ge area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sp>
        <p:nvSpPr>
          <p:cNvPr id="64" name="平行四辺形 63">
            <a:extLst>
              <a:ext uri="{FF2B5EF4-FFF2-40B4-BE49-F238E27FC236}">
                <a16:creationId xmlns:a16="http://schemas.microsoft.com/office/drawing/2014/main" id="{6EA8DA2A-71BE-4C7F-9629-645A5AF27645}"/>
              </a:ext>
            </a:extLst>
          </p:cNvPr>
          <p:cNvSpPr/>
          <p:nvPr/>
        </p:nvSpPr>
        <p:spPr>
          <a:xfrm>
            <a:off x="151920" y="2845231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平行四辺形 64">
            <a:extLst>
              <a:ext uri="{FF2B5EF4-FFF2-40B4-BE49-F238E27FC236}">
                <a16:creationId xmlns:a16="http://schemas.microsoft.com/office/drawing/2014/main" id="{11FD2AF9-CEB0-48F7-AD57-35EC1BA293EA}"/>
              </a:ext>
            </a:extLst>
          </p:cNvPr>
          <p:cNvSpPr/>
          <p:nvPr/>
        </p:nvSpPr>
        <p:spPr>
          <a:xfrm>
            <a:off x="5807968" y="3789040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平行四辺形 65">
            <a:extLst>
              <a:ext uri="{FF2B5EF4-FFF2-40B4-BE49-F238E27FC236}">
                <a16:creationId xmlns:a16="http://schemas.microsoft.com/office/drawing/2014/main" id="{0B4F12BF-DA96-482D-897F-64F560D0A04D}"/>
              </a:ext>
            </a:extLst>
          </p:cNvPr>
          <p:cNvSpPr/>
          <p:nvPr/>
        </p:nvSpPr>
        <p:spPr>
          <a:xfrm>
            <a:off x="6571488" y="3933056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平行四辺形 66">
            <a:extLst>
              <a:ext uri="{FF2B5EF4-FFF2-40B4-BE49-F238E27FC236}">
                <a16:creationId xmlns:a16="http://schemas.microsoft.com/office/drawing/2014/main" id="{412CBED8-2256-4A51-ADDE-AA18C084A5E6}"/>
              </a:ext>
            </a:extLst>
          </p:cNvPr>
          <p:cNvSpPr/>
          <p:nvPr/>
        </p:nvSpPr>
        <p:spPr>
          <a:xfrm>
            <a:off x="6776344" y="3861048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平行四辺形 67">
            <a:extLst>
              <a:ext uri="{FF2B5EF4-FFF2-40B4-BE49-F238E27FC236}">
                <a16:creationId xmlns:a16="http://schemas.microsoft.com/office/drawing/2014/main" id="{B9BD7E3A-B7C4-4EBA-B4E2-0A089ECFF5B6}"/>
              </a:ext>
            </a:extLst>
          </p:cNvPr>
          <p:cNvSpPr/>
          <p:nvPr/>
        </p:nvSpPr>
        <p:spPr>
          <a:xfrm>
            <a:off x="6867904" y="4314056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平行四辺形 68">
            <a:extLst>
              <a:ext uri="{FF2B5EF4-FFF2-40B4-BE49-F238E27FC236}">
                <a16:creationId xmlns:a16="http://schemas.microsoft.com/office/drawing/2014/main" id="{64C88007-97D0-44CB-A992-B98A44E403A2}"/>
              </a:ext>
            </a:extLst>
          </p:cNvPr>
          <p:cNvSpPr/>
          <p:nvPr/>
        </p:nvSpPr>
        <p:spPr>
          <a:xfrm>
            <a:off x="8040216" y="3866917"/>
            <a:ext cx="899152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平行四辺形 69">
            <a:extLst>
              <a:ext uri="{FF2B5EF4-FFF2-40B4-BE49-F238E27FC236}">
                <a16:creationId xmlns:a16="http://schemas.microsoft.com/office/drawing/2014/main" id="{DD8EAB74-3764-4651-A276-475DED044484}"/>
              </a:ext>
            </a:extLst>
          </p:cNvPr>
          <p:cNvSpPr/>
          <p:nvPr/>
        </p:nvSpPr>
        <p:spPr>
          <a:xfrm>
            <a:off x="7435583" y="3853570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平行四辺形 70">
            <a:extLst>
              <a:ext uri="{FF2B5EF4-FFF2-40B4-BE49-F238E27FC236}">
                <a16:creationId xmlns:a16="http://schemas.microsoft.com/office/drawing/2014/main" id="{426C7CD7-A1D3-4B6E-BCE9-313DB151E88C}"/>
              </a:ext>
            </a:extLst>
          </p:cNvPr>
          <p:cNvSpPr/>
          <p:nvPr/>
        </p:nvSpPr>
        <p:spPr>
          <a:xfrm>
            <a:off x="6366493" y="4347061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72" name="平行四辺形 71">
            <a:extLst>
              <a:ext uri="{FF2B5EF4-FFF2-40B4-BE49-F238E27FC236}">
                <a16:creationId xmlns:a16="http://schemas.microsoft.com/office/drawing/2014/main" id="{C6403491-C18F-45BD-ABB4-48AC2CCF2085}"/>
              </a:ext>
            </a:extLst>
          </p:cNvPr>
          <p:cNvSpPr/>
          <p:nvPr/>
        </p:nvSpPr>
        <p:spPr>
          <a:xfrm>
            <a:off x="7918692" y="4136274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73" name="平行四辺形 72">
            <a:extLst>
              <a:ext uri="{FF2B5EF4-FFF2-40B4-BE49-F238E27FC236}">
                <a16:creationId xmlns:a16="http://schemas.microsoft.com/office/drawing/2014/main" id="{3A25A761-1420-4DF7-9418-632A4A35CEAE}"/>
              </a:ext>
            </a:extLst>
          </p:cNvPr>
          <p:cNvSpPr/>
          <p:nvPr/>
        </p:nvSpPr>
        <p:spPr>
          <a:xfrm>
            <a:off x="7436603" y="3867599"/>
            <a:ext cx="324984" cy="45719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平行四辺形 73">
            <a:extLst>
              <a:ext uri="{FF2B5EF4-FFF2-40B4-BE49-F238E27FC236}">
                <a16:creationId xmlns:a16="http://schemas.microsoft.com/office/drawing/2014/main" id="{CE078AFD-2AE1-4161-8ADF-FFA9A5A4F9C5}"/>
              </a:ext>
            </a:extLst>
          </p:cNvPr>
          <p:cNvSpPr/>
          <p:nvPr/>
        </p:nvSpPr>
        <p:spPr>
          <a:xfrm>
            <a:off x="6032227" y="4365179"/>
            <a:ext cx="448816" cy="1143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平行四辺形 74">
            <a:extLst>
              <a:ext uri="{FF2B5EF4-FFF2-40B4-BE49-F238E27FC236}">
                <a16:creationId xmlns:a16="http://schemas.microsoft.com/office/drawing/2014/main" id="{704F8AB5-E662-4116-B0A0-EEC3C54C2271}"/>
              </a:ext>
            </a:extLst>
          </p:cNvPr>
          <p:cNvSpPr/>
          <p:nvPr/>
        </p:nvSpPr>
        <p:spPr>
          <a:xfrm>
            <a:off x="6252789" y="4119364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平行四辺形 75">
            <a:extLst>
              <a:ext uri="{FF2B5EF4-FFF2-40B4-BE49-F238E27FC236}">
                <a16:creationId xmlns:a16="http://schemas.microsoft.com/office/drawing/2014/main" id="{FD3B4282-8F8C-4BE8-827F-6A9C9931D699}"/>
              </a:ext>
            </a:extLst>
          </p:cNvPr>
          <p:cNvSpPr/>
          <p:nvPr/>
        </p:nvSpPr>
        <p:spPr>
          <a:xfrm>
            <a:off x="7931256" y="3861048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3608FEB8-6F7F-4040-BC7F-9ED57D5BEE3E}"/>
              </a:ext>
            </a:extLst>
          </p:cNvPr>
          <p:cNvCxnSpPr/>
          <p:nvPr/>
        </p:nvCxnSpPr>
        <p:spPr>
          <a:xfrm>
            <a:off x="6933895" y="3470414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8049298F-F76C-4C9C-82A8-4651B1E6B420}"/>
              </a:ext>
            </a:extLst>
          </p:cNvPr>
          <p:cNvCxnSpPr/>
          <p:nvPr/>
        </p:nvCxnSpPr>
        <p:spPr>
          <a:xfrm>
            <a:off x="6550840" y="3431834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7BE1C96D-C66B-4CC6-B02B-865F96BDB384}"/>
              </a:ext>
            </a:extLst>
          </p:cNvPr>
          <p:cNvCxnSpPr/>
          <p:nvPr/>
        </p:nvCxnSpPr>
        <p:spPr>
          <a:xfrm>
            <a:off x="6366493" y="3543596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D0C9198B-8D1C-4435-835F-BB6463FCA755}"/>
              </a:ext>
            </a:extLst>
          </p:cNvPr>
          <p:cNvCxnSpPr/>
          <p:nvPr/>
        </p:nvCxnSpPr>
        <p:spPr>
          <a:xfrm>
            <a:off x="6744072" y="3544706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平行四辺形 80">
            <a:extLst>
              <a:ext uri="{FF2B5EF4-FFF2-40B4-BE49-F238E27FC236}">
                <a16:creationId xmlns:a16="http://schemas.microsoft.com/office/drawing/2014/main" id="{90168066-F695-458B-A956-27D531DD8EEF}"/>
              </a:ext>
            </a:extLst>
          </p:cNvPr>
          <p:cNvSpPr/>
          <p:nvPr/>
        </p:nvSpPr>
        <p:spPr>
          <a:xfrm>
            <a:off x="191344" y="3717561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平行四辺形 81">
            <a:extLst>
              <a:ext uri="{FF2B5EF4-FFF2-40B4-BE49-F238E27FC236}">
                <a16:creationId xmlns:a16="http://schemas.microsoft.com/office/drawing/2014/main" id="{FCB7C1A3-96D4-49C5-9FFE-8EF6892CDE7A}"/>
              </a:ext>
            </a:extLst>
          </p:cNvPr>
          <p:cNvSpPr/>
          <p:nvPr/>
        </p:nvSpPr>
        <p:spPr>
          <a:xfrm>
            <a:off x="954864" y="3861577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平行四辺形 82">
            <a:extLst>
              <a:ext uri="{FF2B5EF4-FFF2-40B4-BE49-F238E27FC236}">
                <a16:creationId xmlns:a16="http://schemas.microsoft.com/office/drawing/2014/main" id="{F1531E70-C5DF-4590-AD74-78A463F0D11C}"/>
              </a:ext>
            </a:extLst>
          </p:cNvPr>
          <p:cNvSpPr/>
          <p:nvPr/>
        </p:nvSpPr>
        <p:spPr>
          <a:xfrm>
            <a:off x="1159720" y="3789569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平行四辺形 83">
            <a:extLst>
              <a:ext uri="{FF2B5EF4-FFF2-40B4-BE49-F238E27FC236}">
                <a16:creationId xmlns:a16="http://schemas.microsoft.com/office/drawing/2014/main" id="{504DD5F0-A181-4671-8D35-901207FF085F}"/>
              </a:ext>
            </a:extLst>
          </p:cNvPr>
          <p:cNvSpPr/>
          <p:nvPr/>
        </p:nvSpPr>
        <p:spPr>
          <a:xfrm>
            <a:off x="1251280" y="4242577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平行四辺形 84">
            <a:extLst>
              <a:ext uri="{FF2B5EF4-FFF2-40B4-BE49-F238E27FC236}">
                <a16:creationId xmlns:a16="http://schemas.microsoft.com/office/drawing/2014/main" id="{0B31018C-BBC4-473C-AB84-6B425C4BEDCF}"/>
              </a:ext>
            </a:extLst>
          </p:cNvPr>
          <p:cNvSpPr/>
          <p:nvPr/>
        </p:nvSpPr>
        <p:spPr>
          <a:xfrm>
            <a:off x="2287960" y="3795438"/>
            <a:ext cx="899152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平行四辺形 85">
            <a:extLst>
              <a:ext uri="{FF2B5EF4-FFF2-40B4-BE49-F238E27FC236}">
                <a16:creationId xmlns:a16="http://schemas.microsoft.com/office/drawing/2014/main" id="{02A4C59C-4A13-48B5-819F-4CE8B30D8576}"/>
              </a:ext>
            </a:extLst>
          </p:cNvPr>
          <p:cNvSpPr/>
          <p:nvPr/>
        </p:nvSpPr>
        <p:spPr>
          <a:xfrm>
            <a:off x="1818959" y="3782091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平行四辺形 86">
            <a:extLst>
              <a:ext uri="{FF2B5EF4-FFF2-40B4-BE49-F238E27FC236}">
                <a16:creationId xmlns:a16="http://schemas.microsoft.com/office/drawing/2014/main" id="{3D2999EA-1054-48C4-AE98-AB815A99AAD1}"/>
              </a:ext>
            </a:extLst>
          </p:cNvPr>
          <p:cNvSpPr/>
          <p:nvPr/>
        </p:nvSpPr>
        <p:spPr>
          <a:xfrm>
            <a:off x="749869" y="4275582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8" name="平行四辺形 87">
            <a:extLst>
              <a:ext uri="{FF2B5EF4-FFF2-40B4-BE49-F238E27FC236}">
                <a16:creationId xmlns:a16="http://schemas.microsoft.com/office/drawing/2014/main" id="{65B23954-8F9E-4985-B4C9-DAC2415E7899}"/>
              </a:ext>
            </a:extLst>
          </p:cNvPr>
          <p:cNvSpPr/>
          <p:nvPr/>
        </p:nvSpPr>
        <p:spPr>
          <a:xfrm>
            <a:off x="2302068" y="4064795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9" name="平行四辺形 88">
            <a:extLst>
              <a:ext uri="{FF2B5EF4-FFF2-40B4-BE49-F238E27FC236}">
                <a16:creationId xmlns:a16="http://schemas.microsoft.com/office/drawing/2014/main" id="{12678DB3-0D59-44F5-8770-CE91B02A10A3}"/>
              </a:ext>
            </a:extLst>
          </p:cNvPr>
          <p:cNvSpPr/>
          <p:nvPr/>
        </p:nvSpPr>
        <p:spPr>
          <a:xfrm>
            <a:off x="1819979" y="3796120"/>
            <a:ext cx="324984" cy="45719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平行四辺形 89">
            <a:extLst>
              <a:ext uri="{FF2B5EF4-FFF2-40B4-BE49-F238E27FC236}">
                <a16:creationId xmlns:a16="http://schemas.microsoft.com/office/drawing/2014/main" id="{872CC434-D284-4E7F-9832-A7FA6ACA943B}"/>
              </a:ext>
            </a:extLst>
          </p:cNvPr>
          <p:cNvSpPr/>
          <p:nvPr/>
        </p:nvSpPr>
        <p:spPr>
          <a:xfrm>
            <a:off x="415603" y="4293700"/>
            <a:ext cx="448816" cy="1143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平行四辺形 90">
            <a:extLst>
              <a:ext uri="{FF2B5EF4-FFF2-40B4-BE49-F238E27FC236}">
                <a16:creationId xmlns:a16="http://schemas.microsoft.com/office/drawing/2014/main" id="{D3F6EC29-A5FD-4CD8-A686-425B66187586}"/>
              </a:ext>
            </a:extLst>
          </p:cNvPr>
          <p:cNvSpPr/>
          <p:nvPr/>
        </p:nvSpPr>
        <p:spPr>
          <a:xfrm>
            <a:off x="636165" y="4047885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平行四辺形 91">
            <a:extLst>
              <a:ext uri="{FF2B5EF4-FFF2-40B4-BE49-F238E27FC236}">
                <a16:creationId xmlns:a16="http://schemas.microsoft.com/office/drawing/2014/main" id="{A0A42A86-8C8E-46FF-8E9D-F144EBCAE400}"/>
              </a:ext>
            </a:extLst>
          </p:cNvPr>
          <p:cNvSpPr/>
          <p:nvPr/>
        </p:nvSpPr>
        <p:spPr>
          <a:xfrm>
            <a:off x="2314632" y="3789569"/>
            <a:ext cx="324984" cy="45719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D145ACD9-968B-478F-A173-F785D25FD080}"/>
              </a:ext>
            </a:extLst>
          </p:cNvPr>
          <p:cNvCxnSpPr/>
          <p:nvPr/>
        </p:nvCxnSpPr>
        <p:spPr>
          <a:xfrm>
            <a:off x="636165" y="3349061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025C6A98-8964-44B8-A0A9-F54191CB49FC}"/>
              </a:ext>
            </a:extLst>
          </p:cNvPr>
          <p:cNvCxnSpPr/>
          <p:nvPr/>
        </p:nvCxnSpPr>
        <p:spPr>
          <a:xfrm>
            <a:off x="864419" y="3379437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58F7D5B-8140-4825-A0C8-EFD014A5FB3A}"/>
              </a:ext>
            </a:extLst>
          </p:cNvPr>
          <p:cNvCxnSpPr/>
          <p:nvPr/>
        </p:nvCxnSpPr>
        <p:spPr>
          <a:xfrm>
            <a:off x="953980" y="3189950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75156A80-6BE7-4144-BDAD-55045A30C8FC}"/>
              </a:ext>
            </a:extLst>
          </p:cNvPr>
          <p:cNvCxnSpPr/>
          <p:nvPr/>
        </p:nvCxnSpPr>
        <p:spPr>
          <a:xfrm>
            <a:off x="1219598" y="3183399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6DD35640-04D8-44F7-B9F2-110B5217A056}"/>
              </a:ext>
            </a:extLst>
          </p:cNvPr>
          <p:cNvCxnSpPr/>
          <p:nvPr/>
        </p:nvCxnSpPr>
        <p:spPr>
          <a:xfrm>
            <a:off x="2286025" y="2954714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E539A55A-AADE-4836-8EEC-22A17AC25124}"/>
              </a:ext>
            </a:extLst>
          </p:cNvPr>
          <p:cNvCxnSpPr/>
          <p:nvPr/>
        </p:nvCxnSpPr>
        <p:spPr>
          <a:xfrm>
            <a:off x="2395024" y="2925383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50498BC9-BA4F-441E-9052-FA8A43A7421B}"/>
              </a:ext>
            </a:extLst>
          </p:cNvPr>
          <p:cNvCxnSpPr/>
          <p:nvPr/>
        </p:nvCxnSpPr>
        <p:spPr>
          <a:xfrm>
            <a:off x="2519928" y="2954714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790C9D1F-BB7B-4802-A347-CB133A60C9E2}"/>
              </a:ext>
            </a:extLst>
          </p:cNvPr>
          <p:cNvCxnSpPr/>
          <p:nvPr/>
        </p:nvCxnSpPr>
        <p:spPr>
          <a:xfrm>
            <a:off x="2587418" y="2948323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平行四辺形 100">
            <a:extLst>
              <a:ext uri="{FF2B5EF4-FFF2-40B4-BE49-F238E27FC236}">
                <a16:creationId xmlns:a16="http://schemas.microsoft.com/office/drawing/2014/main" id="{C62AB5EC-8FD3-4F71-8288-D02E4D693B08}"/>
              </a:ext>
            </a:extLst>
          </p:cNvPr>
          <p:cNvSpPr/>
          <p:nvPr/>
        </p:nvSpPr>
        <p:spPr>
          <a:xfrm>
            <a:off x="2262434" y="2917239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平行四辺形 101">
            <a:extLst>
              <a:ext uri="{FF2B5EF4-FFF2-40B4-BE49-F238E27FC236}">
                <a16:creationId xmlns:a16="http://schemas.microsoft.com/office/drawing/2014/main" id="{DD85B61D-B3E6-4FE8-BBE9-6CB2B2ADCBD1}"/>
              </a:ext>
            </a:extLst>
          </p:cNvPr>
          <p:cNvSpPr/>
          <p:nvPr/>
        </p:nvSpPr>
        <p:spPr>
          <a:xfrm>
            <a:off x="583967" y="3175555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平行四辺形 102">
            <a:extLst>
              <a:ext uri="{FF2B5EF4-FFF2-40B4-BE49-F238E27FC236}">
                <a16:creationId xmlns:a16="http://schemas.microsoft.com/office/drawing/2014/main" id="{14ADC01C-BBF4-4802-8A57-396E9E53F8AB}"/>
              </a:ext>
            </a:extLst>
          </p:cNvPr>
          <p:cNvSpPr/>
          <p:nvPr/>
        </p:nvSpPr>
        <p:spPr>
          <a:xfrm>
            <a:off x="2956572" y="2824626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平行四辺形 103">
            <a:extLst>
              <a:ext uri="{FF2B5EF4-FFF2-40B4-BE49-F238E27FC236}">
                <a16:creationId xmlns:a16="http://schemas.microsoft.com/office/drawing/2014/main" id="{846D83EC-5E22-466E-9CAC-A82FA43A108A}"/>
              </a:ext>
            </a:extLst>
          </p:cNvPr>
          <p:cNvSpPr/>
          <p:nvPr/>
        </p:nvSpPr>
        <p:spPr>
          <a:xfrm>
            <a:off x="5807968" y="2873500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5" name="平行四辺形 104">
            <a:extLst>
              <a:ext uri="{FF2B5EF4-FFF2-40B4-BE49-F238E27FC236}">
                <a16:creationId xmlns:a16="http://schemas.microsoft.com/office/drawing/2014/main" id="{058F2E63-F61C-4528-BB02-CBF08428C34B}"/>
              </a:ext>
            </a:extLst>
          </p:cNvPr>
          <p:cNvSpPr/>
          <p:nvPr/>
        </p:nvSpPr>
        <p:spPr>
          <a:xfrm>
            <a:off x="2927648" y="3730864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平行四辺形 105">
            <a:extLst>
              <a:ext uri="{FF2B5EF4-FFF2-40B4-BE49-F238E27FC236}">
                <a16:creationId xmlns:a16="http://schemas.microsoft.com/office/drawing/2014/main" id="{90832D00-6B1A-4915-BFE5-C9252E0213E7}"/>
              </a:ext>
            </a:extLst>
          </p:cNvPr>
          <p:cNvSpPr/>
          <p:nvPr/>
        </p:nvSpPr>
        <p:spPr>
          <a:xfrm>
            <a:off x="3691168" y="3874880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平行四辺形 106">
            <a:extLst>
              <a:ext uri="{FF2B5EF4-FFF2-40B4-BE49-F238E27FC236}">
                <a16:creationId xmlns:a16="http://schemas.microsoft.com/office/drawing/2014/main" id="{9FC85B2E-DCBD-448D-91C4-6389F718E7A5}"/>
              </a:ext>
            </a:extLst>
          </p:cNvPr>
          <p:cNvSpPr/>
          <p:nvPr/>
        </p:nvSpPr>
        <p:spPr>
          <a:xfrm>
            <a:off x="3896024" y="3802872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平行四辺形 107">
            <a:extLst>
              <a:ext uri="{FF2B5EF4-FFF2-40B4-BE49-F238E27FC236}">
                <a16:creationId xmlns:a16="http://schemas.microsoft.com/office/drawing/2014/main" id="{E4D6ACFB-CE57-4FFC-A14D-B2590AC25349}"/>
              </a:ext>
            </a:extLst>
          </p:cNvPr>
          <p:cNvSpPr/>
          <p:nvPr/>
        </p:nvSpPr>
        <p:spPr>
          <a:xfrm>
            <a:off x="3987584" y="4255880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平行四辺形 116">
            <a:extLst>
              <a:ext uri="{FF2B5EF4-FFF2-40B4-BE49-F238E27FC236}">
                <a16:creationId xmlns:a16="http://schemas.microsoft.com/office/drawing/2014/main" id="{56E78B05-8E1C-4A93-88A8-84CAA02E8FEE}"/>
              </a:ext>
            </a:extLst>
          </p:cNvPr>
          <p:cNvSpPr/>
          <p:nvPr/>
        </p:nvSpPr>
        <p:spPr>
          <a:xfrm>
            <a:off x="5024264" y="3808741"/>
            <a:ext cx="899152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平行四辺形 121">
            <a:extLst>
              <a:ext uri="{FF2B5EF4-FFF2-40B4-BE49-F238E27FC236}">
                <a16:creationId xmlns:a16="http://schemas.microsoft.com/office/drawing/2014/main" id="{CC8F5727-E85C-4706-8315-4AEF2DEAFEB3}"/>
              </a:ext>
            </a:extLst>
          </p:cNvPr>
          <p:cNvSpPr/>
          <p:nvPr/>
        </p:nvSpPr>
        <p:spPr>
          <a:xfrm>
            <a:off x="4555263" y="3795394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平行四辺形 122">
            <a:extLst>
              <a:ext uri="{FF2B5EF4-FFF2-40B4-BE49-F238E27FC236}">
                <a16:creationId xmlns:a16="http://schemas.microsoft.com/office/drawing/2014/main" id="{4FF58D8D-7BCF-40E8-91E9-931402379334}"/>
              </a:ext>
            </a:extLst>
          </p:cNvPr>
          <p:cNvSpPr/>
          <p:nvPr/>
        </p:nvSpPr>
        <p:spPr>
          <a:xfrm>
            <a:off x="3486173" y="4288885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4" name="平行四辺形 123">
            <a:extLst>
              <a:ext uri="{FF2B5EF4-FFF2-40B4-BE49-F238E27FC236}">
                <a16:creationId xmlns:a16="http://schemas.microsoft.com/office/drawing/2014/main" id="{B4CB968A-6CFA-4529-B23F-55BC6FB13818}"/>
              </a:ext>
            </a:extLst>
          </p:cNvPr>
          <p:cNvSpPr/>
          <p:nvPr/>
        </p:nvSpPr>
        <p:spPr>
          <a:xfrm>
            <a:off x="5038372" y="4078098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9" name="平行四辺形 128">
            <a:extLst>
              <a:ext uri="{FF2B5EF4-FFF2-40B4-BE49-F238E27FC236}">
                <a16:creationId xmlns:a16="http://schemas.microsoft.com/office/drawing/2014/main" id="{E4D7D143-8986-4712-BE96-F5FC2736060B}"/>
              </a:ext>
            </a:extLst>
          </p:cNvPr>
          <p:cNvSpPr/>
          <p:nvPr/>
        </p:nvSpPr>
        <p:spPr>
          <a:xfrm>
            <a:off x="4556283" y="3809423"/>
            <a:ext cx="324984" cy="45719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平行四辺形 129">
            <a:extLst>
              <a:ext uri="{FF2B5EF4-FFF2-40B4-BE49-F238E27FC236}">
                <a16:creationId xmlns:a16="http://schemas.microsoft.com/office/drawing/2014/main" id="{FF2B8CE7-3802-4068-B14F-F3B26D2F261D}"/>
              </a:ext>
            </a:extLst>
          </p:cNvPr>
          <p:cNvSpPr/>
          <p:nvPr/>
        </p:nvSpPr>
        <p:spPr>
          <a:xfrm>
            <a:off x="3151907" y="4307003"/>
            <a:ext cx="448816" cy="1143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平行四辺形 131">
            <a:extLst>
              <a:ext uri="{FF2B5EF4-FFF2-40B4-BE49-F238E27FC236}">
                <a16:creationId xmlns:a16="http://schemas.microsoft.com/office/drawing/2014/main" id="{1815D52C-302F-4718-AF24-8E6BAFEF6306}"/>
              </a:ext>
            </a:extLst>
          </p:cNvPr>
          <p:cNvSpPr/>
          <p:nvPr/>
        </p:nvSpPr>
        <p:spPr>
          <a:xfrm>
            <a:off x="3372469" y="4061188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平行四辺形 132">
            <a:extLst>
              <a:ext uri="{FF2B5EF4-FFF2-40B4-BE49-F238E27FC236}">
                <a16:creationId xmlns:a16="http://schemas.microsoft.com/office/drawing/2014/main" id="{838A1386-B629-4FFB-9960-5821C60F40FC}"/>
              </a:ext>
            </a:extLst>
          </p:cNvPr>
          <p:cNvSpPr/>
          <p:nvPr/>
        </p:nvSpPr>
        <p:spPr>
          <a:xfrm>
            <a:off x="5050936" y="3802872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2FB36552-5F64-437F-9DA3-22C4F993816F}"/>
              </a:ext>
            </a:extLst>
          </p:cNvPr>
          <p:cNvCxnSpPr/>
          <p:nvPr/>
        </p:nvCxnSpPr>
        <p:spPr>
          <a:xfrm>
            <a:off x="7920428" y="3372141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B5EA9297-2FA7-4437-A7B7-3DD1FE42102C}"/>
              </a:ext>
            </a:extLst>
          </p:cNvPr>
          <p:cNvCxnSpPr/>
          <p:nvPr/>
        </p:nvCxnSpPr>
        <p:spPr>
          <a:xfrm>
            <a:off x="8152390" y="3236713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3B436F84-E4EA-4A54-A232-37DE91E0A9F0}"/>
              </a:ext>
            </a:extLst>
          </p:cNvPr>
          <p:cNvCxnSpPr/>
          <p:nvPr/>
        </p:nvCxnSpPr>
        <p:spPr>
          <a:xfrm>
            <a:off x="8328248" y="3236713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59F2CC3D-90EA-4F18-9889-3E96E18FE7E6}"/>
              </a:ext>
            </a:extLst>
          </p:cNvPr>
          <p:cNvCxnSpPr/>
          <p:nvPr/>
        </p:nvCxnSpPr>
        <p:spPr>
          <a:xfrm>
            <a:off x="8126351" y="3355089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平行四辺形 141">
            <a:extLst>
              <a:ext uri="{FF2B5EF4-FFF2-40B4-BE49-F238E27FC236}">
                <a16:creationId xmlns:a16="http://schemas.microsoft.com/office/drawing/2014/main" id="{8DF681DA-C9CE-4180-BDAB-27DBC9E7B3CD}"/>
              </a:ext>
            </a:extLst>
          </p:cNvPr>
          <p:cNvSpPr/>
          <p:nvPr/>
        </p:nvSpPr>
        <p:spPr>
          <a:xfrm>
            <a:off x="7904584" y="3228577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3" name="平行四辺形 142">
            <a:extLst>
              <a:ext uri="{FF2B5EF4-FFF2-40B4-BE49-F238E27FC236}">
                <a16:creationId xmlns:a16="http://schemas.microsoft.com/office/drawing/2014/main" id="{35252F3E-5FEC-4EAD-82AB-4DA45D2A7AAA}"/>
              </a:ext>
            </a:extLst>
          </p:cNvPr>
          <p:cNvSpPr/>
          <p:nvPr/>
        </p:nvSpPr>
        <p:spPr>
          <a:xfrm>
            <a:off x="6352385" y="3439364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F809DF0B-163A-470D-ABDE-5181CD9D3E7F}"/>
              </a:ext>
            </a:extLst>
          </p:cNvPr>
          <p:cNvCxnSpPr/>
          <p:nvPr/>
        </p:nvCxnSpPr>
        <p:spPr>
          <a:xfrm>
            <a:off x="3188171" y="3501136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E8E8398C-DE22-4717-B566-D5C762A240DE}"/>
              </a:ext>
            </a:extLst>
          </p:cNvPr>
          <p:cNvCxnSpPr/>
          <p:nvPr/>
        </p:nvCxnSpPr>
        <p:spPr>
          <a:xfrm>
            <a:off x="3431704" y="3514484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23A9E188-DE97-4E23-85EC-8FD904314DD5}"/>
              </a:ext>
            </a:extLst>
          </p:cNvPr>
          <p:cNvCxnSpPr/>
          <p:nvPr/>
        </p:nvCxnSpPr>
        <p:spPr>
          <a:xfrm>
            <a:off x="3388259" y="3405397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A5A35C08-5FC8-4238-88A4-24AA3E3F88DE}"/>
              </a:ext>
            </a:extLst>
          </p:cNvPr>
          <p:cNvCxnSpPr/>
          <p:nvPr/>
        </p:nvCxnSpPr>
        <p:spPr>
          <a:xfrm>
            <a:off x="3575720" y="3395081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EEC91BC8-14CC-4B38-9B89-63AFE45DDDE9}"/>
              </a:ext>
            </a:extLst>
          </p:cNvPr>
          <p:cNvCxnSpPr/>
          <p:nvPr/>
        </p:nvCxnSpPr>
        <p:spPr>
          <a:xfrm>
            <a:off x="4606558" y="2940078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3B2F7766-A9F9-45E4-AB4C-047591F0923C}"/>
              </a:ext>
            </a:extLst>
          </p:cNvPr>
          <p:cNvCxnSpPr/>
          <p:nvPr/>
        </p:nvCxnSpPr>
        <p:spPr>
          <a:xfrm>
            <a:off x="4644637" y="2932679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1A793E40-E001-43CB-B6CB-966B84C1FBB2}"/>
              </a:ext>
            </a:extLst>
          </p:cNvPr>
          <p:cNvCxnSpPr/>
          <p:nvPr/>
        </p:nvCxnSpPr>
        <p:spPr>
          <a:xfrm>
            <a:off x="4817719" y="2968017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2E2713C9-3E61-4139-B8F2-748B05E19F8D}"/>
              </a:ext>
            </a:extLst>
          </p:cNvPr>
          <p:cNvCxnSpPr/>
          <p:nvPr/>
        </p:nvCxnSpPr>
        <p:spPr>
          <a:xfrm>
            <a:off x="4883877" y="2905160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平行四辺形 153">
            <a:extLst>
              <a:ext uri="{FF2B5EF4-FFF2-40B4-BE49-F238E27FC236}">
                <a16:creationId xmlns:a16="http://schemas.microsoft.com/office/drawing/2014/main" id="{07C72553-75B7-42DC-84F6-951AA3BB7E93}"/>
              </a:ext>
            </a:extLst>
          </p:cNvPr>
          <p:cNvSpPr/>
          <p:nvPr/>
        </p:nvSpPr>
        <p:spPr>
          <a:xfrm>
            <a:off x="4576972" y="2905160"/>
            <a:ext cx="324984" cy="45719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平行四辺形 154">
            <a:extLst>
              <a:ext uri="{FF2B5EF4-FFF2-40B4-BE49-F238E27FC236}">
                <a16:creationId xmlns:a16="http://schemas.microsoft.com/office/drawing/2014/main" id="{75E4368F-7F07-4CE0-978A-B2C1DB6D127E}"/>
              </a:ext>
            </a:extLst>
          </p:cNvPr>
          <p:cNvSpPr/>
          <p:nvPr/>
        </p:nvSpPr>
        <p:spPr>
          <a:xfrm>
            <a:off x="3172596" y="3386836"/>
            <a:ext cx="448816" cy="1143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03082543-3EEB-4756-8AC7-7606470D80B7}"/>
              </a:ext>
            </a:extLst>
          </p:cNvPr>
          <p:cNvSpPr txBox="1"/>
          <p:nvPr/>
        </p:nvSpPr>
        <p:spPr>
          <a:xfrm>
            <a:off x="1452757" y="2548222"/>
            <a:ext cx="16193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 core48 blockage shape</a:t>
            </a:r>
            <a:endParaRPr kumimoji="1" lang="ja-JP" altLang="en-US" sz="1050" dirty="0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4EBDC92C-9B8E-4A92-B8E7-B9CD0D27CADA}"/>
              </a:ext>
            </a:extLst>
          </p:cNvPr>
          <p:cNvSpPr txBox="1"/>
          <p:nvPr/>
        </p:nvSpPr>
        <p:spPr>
          <a:xfrm>
            <a:off x="4304062" y="2590384"/>
            <a:ext cx="16193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 core79 blockage shape</a:t>
            </a:r>
            <a:endParaRPr kumimoji="1" lang="ja-JP" altLang="en-US" sz="1050" dirty="0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C87AC22F-21F6-4DBE-BF52-4F6515A978A9}"/>
              </a:ext>
            </a:extLst>
          </p:cNvPr>
          <p:cNvSpPr txBox="1"/>
          <p:nvPr/>
        </p:nvSpPr>
        <p:spPr>
          <a:xfrm>
            <a:off x="7342713" y="2600037"/>
            <a:ext cx="1694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 core107 blockage shape</a:t>
            </a:r>
            <a:endParaRPr kumimoji="1" lang="ja-JP" altLang="en-US" sz="1050" dirty="0"/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3505C831-3A1A-412F-A426-EF0807547241}"/>
              </a:ext>
            </a:extLst>
          </p:cNvPr>
          <p:cNvSpPr/>
          <p:nvPr/>
        </p:nvSpPr>
        <p:spPr>
          <a:xfrm>
            <a:off x="10704512" y="329646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Create Power Domain   </a:t>
            </a:r>
            <a:endParaRPr kumimoji="1" lang="ja-JP" altLang="en-US" sz="800" dirty="0"/>
          </a:p>
        </p:txBody>
      </p:sp>
      <p:sp>
        <p:nvSpPr>
          <p:cNvPr id="160" name="平行四辺形 159">
            <a:extLst>
              <a:ext uri="{FF2B5EF4-FFF2-40B4-BE49-F238E27FC236}">
                <a16:creationId xmlns:a16="http://schemas.microsoft.com/office/drawing/2014/main" id="{7C085DB7-CBB0-42C4-B44A-301B4499B91F}"/>
              </a:ext>
            </a:extLst>
          </p:cNvPr>
          <p:cNvSpPr/>
          <p:nvPr/>
        </p:nvSpPr>
        <p:spPr>
          <a:xfrm>
            <a:off x="8760296" y="3753907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平行四辺形 160">
            <a:extLst>
              <a:ext uri="{FF2B5EF4-FFF2-40B4-BE49-F238E27FC236}">
                <a16:creationId xmlns:a16="http://schemas.microsoft.com/office/drawing/2014/main" id="{BBA6BAEE-845E-45CC-A78F-3FE7BA322123}"/>
              </a:ext>
            </a:extLst>
          </p:cNvPr>
          <p:cNvSpPr/>
          <p:nvPr/>
        </p:nvSpPr>
        <p:spPr>
          <a:xfrm>
            <a:off x="9523816" y="3897923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平行四辺形 161">
            <a:extLst>
              <a:ext uri="{FF2B5EF4-FFF2-40B4-BE49-F238E27FC236}">
                <a16:creationId xmlns:a16="http://schemas.microsoft.com/office/drawing/2014/main" id="{44DAB830-B558-45EA-A60D-1CA17DF9CB30}"/>
              </a:ext>
            </a:extLst>
          </p:cNvPr>
          <p:cNvSpPr/>
          <p:nvPr/>
        </p:nvSpPr>
        <p:spPr>
          <a:xfrm>
            <a:off x="9728672" y="3825915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平行四辺形 162">
            <a:extLst>
              <a:ext uri="{FF2B5EF4-FFF2-40B4-BE49-F238E27FC236}">
                <a16:creationId xmlns:a16="http://schemas.microsoft.com/office/drawing/2014/main" id="{BC472BE5-F73B-4EB3-8B54-238B9EEAC629}"/>
              </a:ext>
            </a:extLst>
          </p:cNvPr>
          <p:cNvSpPr/>
          <p:nvPr/>
        </p:nvSpPr>
        <p:spPr>
          <a:xfrm>
            <a:off x="9820232" y="4278923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平行四辺形 163">
            <a:extLst>
              <a:ext uri="{FF2B5EF4-FFF2-40B4-BE49-F238E27FC236}">
                <a16:creationId xmlns:a16="http://schemas.microsoft.com/office/drawing/2014/main" id="{41E34863-31AB-4259-B06E-7FCCD9D5FA99}"/>
              </a:ext>
            </a:extLst>
          </p:cNvPr>
          <p:cNvSpPr/>
          <p:nvPr/>
        </p:nvSpPr>
        <p:spPr>
          <a:xfrm>
            <a:off x="10856912" y="3831784"/>
            <a:ext cx="899152" cy="2286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平行四辺形 164">
            <a:extLst>
              <a:ext uri="{FF2B5EF4-FFF2-40B4-BE49-F238E27FC236}">
                <a16:creationId xmlns:a16="http://schemas.microsoft.com/office/drawing/2014/main" id="{4EDE89C4-BD66-446F-B460-A6A50A44B54A}"/>
              </a:ext>
            </a:extLst>
          </p:cNvPr>
          <p:cNvSpPr/>
          <p:nvPr/>
        </p:nvSpPr>
        <p:spPr>
          <a:xfrm>
            <a:off x="10387911" y="3818437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平行四辺形 165">
            <a:extLst>
              <a:ext uri="{FF2B5EF4-FFF2-40B4-BE49-F238E27FC236}">
                <a16:creationId xmlns:a16="http://schemas.microsoft.com/office/drawing/2014/main" id="{C2C3D70E-A77F-46D1-931C-E7107E45921D}"/>
              </a:ext>
            </a:extLst>
          </p:cNvPr>
          <p:cNvSpPr/>
          <p:nvPr/>
        </p:nvSpPr>
        <p:spPr>
          <a:xfrm>
            <a:off x="9318821" y="4311928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7" name="平行四辺形 166">
            <a:extLst>
              <a:ext uri="{FF2B5EF4-FFF2-40B4-BE49-F238E27FC236}">
                <a16:creationId xmlns:a16="http://schemas.microsoft.com/office/drawing/2014/main" id="{854811FB-12B7-44AF-830E-F5DC1936872A}"/>
              </a:ext>
            </a:extLst>
          </p:cNvPr>
          <p:cNvSpPr/>
          <p:nvPr/>
        </p:nvSpPr>
        <p:spPr>
          <a:xfrm>
            <a:off x="10871020" y="4101141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8" name="平行四辺形 167">
            <a:extLst>
              <a:ext uri="{FF2B5EF4-FFF2-40B4-BE49-F238E27FC236}">
                <a16:creationId xmlns:a16="http://schemas.microsoft.com/office/drawing/2014/main" id="{591993BC-23A6-4417-BE68-C7C06EC26CEF}"/>
              </a:ext>
            </a:extLst>
          </p:cNvPr>
          <p:cNvSpPr/>
          <p:nvPr/>
        </p:nvSpPr>
        <p:spPr>
          <a:xfrm>
            <a:off x="10388931" y="3832466"/>
            <a:ext cx="324984" cy="45719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平行四辺形 168">
            <a:extLst>
              <a:ext uri="{FF2B5EF4-FFF2-40B4-BE49-F238E27FC236}">
                <a16:creationId xmlns:a16="http://schemas.microsoft.com/office/drawing/2014/main" id="{7912718E-17A1-4B09-935D-F7A81710C4CD}"/>
              </a:ext>
            </a:extLst>
          </p:cNvPr>
          <p:cNvSpPr/>
          <p:nvPr/>
        </p:nvSpPr>
        <p:spPr>
          <a:xfrm>
            <a:off x="8984555" y="4330046"/>
            <a:ext cx="448816" cy="1143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平行四辺形 169">
            <a:extLst>
              <a:ext uri="{FF2B5EF4-FFF2-40B4-BE49-F238E27FC236}">
                <a16:creationId xmlns:a16="http://schemas.microsoft.com/office/drawing/2014/main" id="{1FB2ECF8-2055-4978-8F96-846AB96F3853}"/>
              </a:ext>
            </a:extLst>
          </p:cNvPr>
          <p:cNvSpPr/>
          <p:nvPr/>
        </p:nvSpPr>
        <p:spPr>
          <a:xfrm>
            <a:off x="9205117" y="4084231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平行四辺形 170">
            <a:extLst>
              <a:ext uri="{FF2B5EF4-FFF2-40B4-BE49-F238E27FC236}">
                <a16:creationId xmlns:a16="http://schemas.microsoft.com/office/drawing/2014/main" id="{7130B589-5B7A-497F-9A1B-9286EA6BFD72}"/>
              </a:ext>
            </a:extLst>
          </p:cNvPr>
          <p:cNvSpPr/>
          <p:nvPr/>
        </p:nvSpPr>
        <p:spPr>
          <a:xfrm>
            <a:off x="10883584" y="3825915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4AC4F90D-3351-4B21-9019-0BAFECFCE734}"/>
              </a:ext>
            </a:extLst>
          </p:cNvPr>
          <p:cNvCxnSpPr/>
          <p:nvPr/>
        </p:nvCxnSpPr>
        <p:spPr>
          <a:xfrm>
            <a:off x="10963976" y="3183399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コネクタ 177">
            <a:extLst>
              <a:ext uri="{FF2B5EF4-FFF2-40B4-BE49-F238E27FC236}">
                <a16:creationId xmlns:a16="http://schemas.microsoft.com/office/drawing/2014/main" id="{95D45D30-4AFF-4C50-B909-CAFFF3AD3303}"/>
              </a:ext>
            </a:extLst>
          </p:cNvPr>
          <p:cNvCxnSpPr/>
          <p:nvPr/>
        </p:nvCxnSpPr>
        <p:spPr>
          <a:xfrm>
            <a:off x="11280576" y="2948323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23092CA3-DD74-474B-BF11-FB1615C71380}"/>
              </a:ext>
            </a:extLst>
          </p:cNvPr>
          <p:cNvCxnSpPr/>
          <p:nvPr/>
        </p:nvCxnSpPr>
        <p:spPr>
          <a:xfrm>
            <a:off x="11640616" y="2958639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6401897A-8ADC-4758-9AA5-8A7DFEBD6286}"/>
              </a:ext>
            </a:extLst>
          </p:cNvPr>
          <p:cNvCxnSpPr/>
          <p:nvPr/>
        </p:nvCxnSpPr>
        <p:spPr>
          <a:xfrm>
            <a:off x="11359459" y="3167672"/>
            <a:ext cx="0" cy="89351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B826AB2D-C759-42E7-9988-CDFA42AEEAD3}"/>
              </a:ext>
            </a:extLst>
          </p:cNvPr>
          <p:cNvSpPr txBox="1"/>
          <p:nvPr/>
        </p:nvSpPr>
        <p:spPr>
          <a:xfrm>
            <a:off x="9765589" y="2564863"/>
            <a:ext cx="22108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 core7 non </a:t>
            </a:r>
            <a:r>
              <a:rPr kumimoji="1" lang="en-US" altLang="ja-JP" sz="1050" dirty="0" err="1"/>
              <a:t>defolt</a:t>
            </a:r>
            <a:r>
              <a:rPr kumimoji="1" lang="en-US" altLang="ja-JP" sz="1050" dirty="0"/>
              <a:t>  blockage shape</a:t>
            </a:r>
            <a:endParaRPr kumimoji="1" lang="ja-JP" altLang="en-US" sz="1050" dirty="0"/>
          </a:p>
        </p:txBody>
      </p:sp>
      <p:sp>
        <p:nvSpPr>
          <p:cNvPr id="184" name="平行四辺形 183">
            <a:extLst>
              <a:ext uri="{FF2B5EF4-FFF2-40B4-BE49-F238E27FC236}">
                <a16:creationId xmlns:a16="http://schemas.microsoft.com/office/drawing/2014/main" id="{7ADD5E82-2E17-4EB6-8767-E93AE70C608C}"/>
              </a:ext>
            </a:extLst>
          </p:cNvPr>
          <p:cNvSpPr/>
          <p:nvPr/>
        </p:nvSpPr>
        <p:spPr>
          <a:xfrm>
            <a:off x="8791307" y="2862824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平行四辺形 184">
            <a:extLst>
              <a:ext uri="{FF2B5EF4-FFF2-40B4-BE49-F238E27FC236}">
                <a16:creationId xmlns:a16="http://schemas.microsoft.com/office/drawing/2014/main" id="{AD1D896F-F962-4305-9389-567F8C01C5F7}"/>
              </a:ext>
            </a:extLst>
          </p:cNvPr>
          <p:cNvSpPr/>
          <p:nvPr/>
        </p:nvSpPr>
        <p:spPr>
          <a:xfrm>
            <a:off x="10887923" y="2940701"/>
            <a:ext cx="899152" cy="2286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77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12" y="620688"/>
            <a:ext cx="11244575" cy="443198"/>
          </a:xfrm>
        </p:spPr>
        <p:txBody>
          <a:bodyPr/>
          <a:lstStyle/>
          <a:p>
            <a:r>
              <a:rPr lang="en-US" altLang="ja-JP" dirty="0"/>
              <a:t>Create Power domain (voltage area) procedure</a:t>
            </a:r>
            <a:endParaRPr lang="ja-JP" altLang="en-US" dirty="0"/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3505C831-3A1A-412F-A426-EF0807547241}"/>
              </a:ext>
            </a:extLst>
          </p:cNvPr>
          <p:cNvSpPr/>
          <p:nvPr/>
        </p:nvSpPr>
        <p:spPr>
          <a:xfrm>
            <a:off x="10704512" y="329646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Create Power Domain   </a:t>
            </a:r>
            <a:endParaRPr kumimoji="1" lang="ja-JP" altLang="en-US" sz="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C211985-685B-433B-9025-0AC6EA939B06}"/>
              </a:ext>
            </a:extLst>
          </p:cNvPr>
          <p:cNvSpPr txBox="1"/>
          <p:nvPr/>
        </p:nvSpPr>
        <p:spPr>
          <a:xfrm>
            <a:off x="284169" y="1489881"/>
            <a:ext cx="6345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Note</a:t>
            </a:r>
          </a:p>
          <a:p>
            <a:r>
              <a:rPr kumimoji="1" lang="en-US" altLang="ja-JP" dirty="0"/>
              <a:t>       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There is a Power Domain whose elements are only HM.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EE10904-65E3-487D-BED1-E4E4AF63A3F3}"/>
              </a:ext>
            </a:extLst>
          </p:cNvPr>
          <p:cNvSpPr txBox="1"/>
          <p:nvPr/>
        </p:nvSpPr>
        <p:spPr>
          <a:xfrm>
            <a:off x="404379" y="3644886"/>
            <a:ext cx="992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Innovus</a:t>
            </a:r>
            <a:r>
              <a:rPr kumimoji="1" lang="en-US" altLang="ja-JP" dirty="0"/>
              <a:t> &gt; </a:t>
            </a:r>
            <a:r>
              <a:rPr kumimoji="1" lang="en-US" altLang="ja-JP" dirty="0" err="1"/>
              <a:t>check_design</a:t>
            </a:r>
            <a:r>
              <a:rPr kumimoji="1" lang="en-US" altLang="ja-JP" dirty="0"/>
              <a:t> -type {</a:t>
            </a:r>
            <a:r>
              <a:rPr kumimoji="1" lang="en-US" altLang="ja-JP" dirty="0" err="1"/>
              <a:t>power_intent</a:t>
            </a:r>
            <a:r>
              <a:rPr kumimoji="1" lang="en-US" altLang="ja-JP" dirty="0"/>
              <a:t>} -</a:t>
            </a:r>
            <a:r>
              <a:rPr kumimoji="1" lang="en-US" altLang="ja-JP" dirty="0" err="1"/>
              <a:t>out_file</a:t>
            </a:r>
            <a:r>
              <a:rPr kumimoji="1" lang="en-US" altLang="ja-JP" dirty="0"/>
              <a:t> ${</a:t>
            </a:r>
            <a:r>
              <a:rPr kumimoji="1" lang="en-US" altLang="ja-JP" dirty="0" err="1"/>
              <a:t>rpt_dir</a:t>
            </a:r>
            <a:r>
              <a:rPr kumimoji="1" lang="en-US" altLang="ja-JP" dirty="0"/>
              <a:t>}/</a:t>
            </a:r>
            <a:r>
              <a:rPr kumimoji="1" lang="en-US" altLang="ja-JP" dirty="0" err="1"/>
              <a:t>check_design_power_intent.rep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0AA6E9-07C9-4A7E-BA0D-F16D9492A78D}"/>
              </a:ext>
            </a:extLst>
          </p:cNvPr>
          <p:cNvSpPr txBox="1"/>
          <p:nvPr/>
        </p:nvSpPr>
        <p:spPr>
          <a:xfrm>
            <a:off x="551384" y="4149080"/>
            <a:ext cx="4644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Log;</a:t>
            </a:r>
          </a:p>
          <a:p>
            <a:r>
              <a:rPr kumimoji="1" lang="en-US" altLang="ja-JP" sz="800" dirty="0"/>
              <a:t>---------------------------------------------------------------------------------------------------------------------------------</a:t>
            </a:r>
          </a:p>
          <a:p>
            <a:r>
              <a:rPr kumimoji="1" lang="en-US" altLang="ja-JP" sz="800" dirty="0"/>
              <a:t>| ID                             | Severity  | Count    | Description                                                               |</a:t>
            </a:r>
          </a:p>
          <a:p>
            <a:r>
              <a:rPr kumimoji="1" lang="en-US" altLang="ja-JP" sz="800" dirty="0"/>
              <a:t>---------------------------------------------------------------------------------------------------------------------------------</a:t>
            </a:r>
          </a:p>
          <a:p>
            <a:r>
              <a:rPr kumimoji="1" lang="en-US" altLang="ja-JP" sz="800" dirty="0"/>
              <a:t>| </a:t>
            </a:r>
            <a:r>
              <a:rPr kumimoji="1" lang="en-US" altLang="ja-JP" sz="800" dirty="0">
                <a:solidFill>
                  <a:srgbClr val="FF0000"/>
                </a:solidFill>
              </a:rPr>
              <a:t>IMPMSMV-8620</a:t>
            </a:r>
            <a:r>
              <a:rPr kumimoji="1" lang="en-US" altLang="ja-JP" sz="800" dirty="0"/>
              <a:t>      | error        | 1           | Power domain (%s) has not given a legal fence.      |</a:t>
            </a:r>
          </a:p>
          <a:p>
            <a:endParaRPr kumimoji="1" lang="ja-JP" altLang="en-US" sz="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6FBC9D-EC4D-412D-AEF9-AFD25A8D83FF}"/>
              </a:ext>
            </a:extLst>
          </p:cNvPr>
          <p:cNvSpPr txBox="1"/>
          <p:nvPr/>
        </p:nvSpPr>
        <p:spPr>
          <a:xfrm>
            <a:off x="841753" y="5202989"/>
            <a:ext cx="2690160" cy="107721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 err="1"/>
              <a:t>dict</a:t>
            </a:r>
            <a:r>
              <a:rPr kumimoji="1" lang="en-US" altLang="ja-JP" sz="800" dirty="0"/>
              <a:t> set </a:t>
            </a:r>
            <a:r>
              <a:rPr kumimoji="1" lang="en-US" altLang="ja-JP" sz="800" dirty="0" err="1"/>
              <a:t>design_checks</a:t>
            </a:r>
            <a:r>
              <a:rPr kumimoji="1" lang="en-US" altLang="ja-JP" sz="800" dirty="0"/>
              <a:t> </a:t>
            </a:r>
            <a:r>
              <a:rPr kumimoji="1" lang="en-US" altLang="ja-JP" sz="800" dirty="0" err="1"/>
              <a:t>power_intent</a:t>
            </a:r>
            <a:r>
              <a:rPr kumimoji="1" lang="en-US" altLang="ja-JP" sz="800" dirty="0"/>
              <a:t> </a:t>
            </a:r>
            <a:r>
              <a:rPr kumimoji="1" lang="en-US" altLang="ja-JP" sz="800" dirty="0">
                <a:solidFill>
                  <a:srgbClr val="FF0000"/>
                </a:solidFill>
              </a:rPr>
              <a:t>IMPMSMV-8620</a:t>
            </a:r>
            <a:r>
              <a:rPr kumimoji="1" lang="en-US" altLang="ja-JP" sz="800" dirty="0"/>
              <a:t> {</a:t>
            </a:r>
          </a:p>
          <a:p>
            <a:r>
              <a:rPr kumimoji="1" lang="en-US" altLang="ja-JP" sz="800" dirty="0"/>
              <a:t>  severity error</a:t>
            </a:r>
          </a:p>
          <a:p>
            <a:r>
              <a:rPr kumimoji="1" lang="en-US" altLang="ja-JP" sz="800" dirty="0"/>
              <a:t>  count 1</a:t>
            </a:r>
          </a:p>
          <a:p>
            <a:r>
              <a:rPr kumimoji="1" lang="en-US" altLang="ja-JP" sz="800" dirty="0"/>
              <a:t>  violations {</a:t>
            </a:r>
          </a:p>
          <a:p>
            <a:r>
              <a:rPr kumimoji="1" lang="en-US" altLang="ja-JP" sz="800" dirty="0"/>
              <a:t>    {</a:t>
            </a:r>
            <a:r>
              <a:rPr kumimoji="1" lang="en-US" altLang="ja-JP" sz="800" dirty="0">
                <a:solidFill>
                  <a:srgbClr val="FF0000"/>
                </a:solidFill>
              </a:rPr>
              <a:t>PD_HSFD0RVCC_VSS</a:t>
            </a:r>
            <a:r>
              <a:rPr kumimoji="1" lang="en-US" altLang="ja-JP" sz="800" dirty="0"/>
              <a:t>}</a:t>
            </a:r>
          </a:p>
          <a:p>
            <a:r>
              <a:rPr kumimoji="1" lang="en-US" altLang="ja-JP" sz="800" dirty="0"/>
              <a:t>  }</a:t>
            </a:r>
          </a:p>
          <a:p>
            <a:r>
              <a:rPr kumimoji="1" lang="en-US" altLang="ja-JP" sz="800" dirty="0"/>
              <a:t>}</a:t>
            </a:r>
          </a:p>
          <a:p>
            <a:endParaRPr kumimoji="1" lang="ja-JP" altLang="en-US" sz="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02CBAA-4528-44C6-B74D-0A5E47A075DD}"/>
              </a:ext>
            </a:extLst>
          </p:cNvPr>
          <p:cNvSpPr txBox="1"/>
          <p:nvPr/>
        </p:nvSpPr>
        <p:spPr>
          <a:xfrm>
            <a:off x="551384" y="4966139"/>
            <a:ext cx="1983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check_design_power_intent.rep</a:t>
            </a:r>
            <a:endParaRPr kumimoji="1" lang="ja-JP" altLang="en-US" sz="10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AB6A497-E4E1-4B19-849B-89FF8FA100D4}"/>
              </a:ext>
            </a:extLst>
          </p:cNvPr>
          <p:cNvSpPr/>
          <p:nvPr/>
        </p:nvSpPr>
        <p:spPr>
          <a:xfrm>
            <a:off x="7422702" y="1791000"/>
            <a:ext cx="432048" cy="44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HM</a:t>
            </a:r>
            <a:endParaRPr kumimoji="1" lang="ja-JP" altLang="en-US" sz="1000" dirty="0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6AB5B5C3-500D-4CBD-B89B-EB45A8274EF4}"/>
              </a:ext>
            </a:extLst>
          </p:cNvPr>
          <p:cNvSpPr/>
          <p:nvPr/>
        </p:nvSpPr>
        <p:spPr>
          <a:xfrm>
            <a:off x="8222665" y="1791000"/>
            <a:ext cx="432048" cy="44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HM</a:t>
            </a:r>
            <a:endParaRPr kumimoji="1" lang="ja-JP" altLang="en-US" sz="10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D6F7BD4-E2BB-4C67-8FDC-2D79E1DB8645}"/>
              </a:ext>
            </a:extLst>
          </p:cNvPr>
          <p:cNvCxnSpPr>
            <a:stCxn id="109" idx="1"/>
            <a:endCxn id="11" idx="3"/>
          </p:cNvCxnSpPr>
          <p:nvPr/>
        </p:nvCxnSpPr>
        <p:spPr>
          <a:xfrm flipH="1">
            <a:off x="7854750" y="2012599"/>
            <a:ext cx="367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4254F75-1B08-4FAB-A3D5-005519750751}"/>
              </a:ext>
            </a:extLst>
          </p:cNvPr>
          <p:cNvSpPr/>
          <p:nvPr/>
        </p:nvSpPr>
        <p:spPr>
          <a:xfrm>
            <a:off x="7246619" y="1628800"/>
            <a:ext cx="1584176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39A132E-AD5F-4744-BC0F-596D375511F9}"/>
              </a:ext>
            </a:extLst>
          </p:cNvPr>
          <p:cNvSpPr txBox="1"/>
          <p:nvPr/>
        </p:nvSpPr>
        <p:spPr>
          <a:xfrm>
            <a:off x="7286561" y="1392472"/>
            <a:ext cx="16177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PD_HSFD0RVCC_VSS</a:t>
            </a:r>
            <a:endParaRPr kumimoji="1" lang="ja-JP" altLang="en-US" sz="105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A08C320-A99D-4E85-B9BC-F2104C0836C2}"/>
              </a:ext>
            </a:extLst>
          </p:cNvPr>
          <p:cNvCxnSpPr/>
          <p:nvPr/>
        </p:nvCxnSpPr>
        <p:spPr>
          <a:xfrm flipH="1">
            <a:off x="8760296" y="1791000"/>
            <a:ext cx="504056" cy="26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5CDCFCD-7524-4EE3-A9C7-401B669B43EB}"/>
              </a:ext>
            </a:extLst>
          </p:cNvPr>
          <p:cNvSpPr txBox="1"/>
          <p:nvPr/>
        </p:nvSpPr>
        <p:spPr>
          <a:xfrm>
            <a:off x="9264352" y="1599203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PD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don't have a STD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BEEAD46-1B12-4AAD-97EA-4C9C68C55261}"/>
              </a:ext>
            </a:extLst>
          </p:cNvPr>
          <p:cNvSpPr txBox="1"/>
          <p:nvPr/>
        </p:nvSpPr>
        <p:spPr>
          <a:xfrm>
            <a:off x="911424" y="2472550"/>
            <a:ext cx="1008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 ICC2 , such a Power Domain does not make a Row and does not  make Power Domain shapes.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But in INNOVUS it is an error.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C48E792-7167-4D76-9A4E-60E4B63C3D06}"/>
              </a:ext>
            </a:extLst>
          </p:cNvPr>
          <p:cNvSpPr txBox="1"/>
          <p:nvPr/>
        </p:nvSpPr>
        <p:spPr>
          <a:xfrm>
            <a:off x="384677" y="3161251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Do the check to find such a power domain.</a:t>
            </a:r>
            <a:endParaRPr kumimoji="1" lang="ja-JP" altLang="en-US" dirty="0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B39D902F-AACC-4E4C-8DC0-786F42885E98}"/>
              </a:ext>
            </a:extLst>
          </p:cNvPr>
          <p:cNvSpPr/>
          <p:nvPr/>
        </p:nvSpPr>
        <p:spPr>
          <a:xfrm>
            <a:off x="5736523" y="4863483"/>
            <a:ext cx="1094175" cy="834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If there is an error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ADCABBCD-6ADA-478B-889F-482E4E2314FD}"/>
              </a:ext>
            </a:extLst>
          </p:cNvPr>
          <p:cNvSpPr/>
          <p:nvPr/>
        </p:nvSpPr>
        <p:spPr>
          <a:xfrm>
            <a:off x="7288809" y="5022443"/>
            <a:ext cx="432048" cy="44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HM</a:t>
            </a:r>
            <a:endParaRPr kumimoji="1" lang="ja-JP" altLang="en-US" sz="1000" dirty="0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3970AF93-76B5-48F8-A415-5593FFDC964E}"/>
              </a:ext>
            </a:extLst>
          </p:cNvPr>
          <p:cNvSpPr/>
          <p:nvPr/>
        </p:nvSpPr>
        <p:spPr>
          <a:xfrm>
            <a:off x="8088772" y="5022443"/>
            <a:ext cx="432048" cy="44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HM</a:t>
            </a:r>
            <a:endParaRPr kumimoji="1" lang="ja-JP" altLang="en-US" sz="1000" dirty="0"/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A449A53C-D7DB-48E9-9759-BFF66F720613}"/>
              </a:ext>
            </a:extLst>
          </p:cNvPr>
          <p:cNvCxnSpPr>
            <a:stCxn id="121" idx="1"/>
            <a:endCxn id="120" idx="3"/>
          </p:cNvCxnSpPr>
          <p:nvPr/>
        </p:nvCxnSpPr>
        <p:spPr>
          <a:xfrm flipH="1">
            <a:off x="7720857" y="5244042"/>
            <a:ext cx="367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DAA1ED6B-8876-40F3-B035-D5CF0750D4C4}"/>
              </a:ext>
            </a:extLst>
          </p:cNvPr>
          <p:cNvSpPr txBox="1"/>
          <p:nvPr/>
        </p:nvSpPr>
        <p:spPr>
          <a:xfrm>
            <a:off x="8832304" y="5202989"/>
            <a:ext cx="2531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← </a:t>
            </a:r>
            <a:r>
              <a:rPr kumimoji="1" lang="en-US" altLang="ja-JP" sz="1050" dirty="0"/>
              <a:t>Add PD_HSFD0RVCC_VSS Shape</a:t>
            </a:r>
            <a:endParaRPr kumimoji="1" lang="ja-JP" altLang="en-US" sz="105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818754E-BCB3-46E1-91D6-8752D017C163}"/>
              </a:ext>
            </a:extLst>
          </p:cNvPr>
          <p:cNvSpPr/>
          <p:nvPr/>
        </p:nvSpPr>
        <p:spPr>
          <a:xfrm>
            <a:off x="8627024" y="5220386"/>
            <a:ext cx="261711" cy="2391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中かっこ 25">
            <a:extLst>
              <a:ext uri="{FF2B5EF4-FFF2-40B4-BE49-F238E27FC236}">
                <a16:creationId xmlns:a16="http://schemas.microsoft.com/office/drawing/2014/main" id="{2C1F9C75-B3AE-4F00-868F-47993076408D}"/>
              </a:ext>
            </a:extLst>
          </p:cNvPr>
          <p:cNvSpPr/>
          <p:nvPr/>
        </p:nvSpPr>
        <p:spPr>
          <a:xfrm>
            <a:off x="5114209" y="4365104"/>
            <a:ext cx="491208" cy="18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0ABEA56-A852-4FEF-92A7-85116FE1FE5E}"/>
              </a:ext>
            </a:extLst>
          </p:cNvPr>
          <p:cNvSpPr txBox="1"/>
          <p:nvPr/>
        </p:nvSpPr>
        <p:spPr>
          <a:xfrm>
            <a:off x="7204749" y="556651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FloorPlan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1634A6-1BD7-49BB-AC0D-56C52F84A7BE}"/>
              </a:ext>
            </a:extLst>
          </p:cNvPr>
          <p:cNvSpPr txBox="1"/>
          <p:nvPr/>
        </p:nvSpPr>
        <p:spPr>
          <a:xfrm>
            <a:off x="8544272" y="5566519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 err="1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setObjFPlanBoxList</a:t>
            </a:r>
            <a:r>
              <a:rPr lang="en-US" altLang="ja-JP" sz="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Group $</a:t>
            </a:r>
            <a:r>
              <a:rPr lang="en-US" altLang="ja-JP" sz="800" dirty="0" err="1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pd_name</a:t>
            </a:r>
            <a:r>
              <a:rPr lang="en-US" altLang="ja-JP" sz="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{</a:t>
            </a:r>
            <a:r>
              <a:rPr lang="en-US" altLang="ja-JP" sz="800" dirty="0" err="1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boxlist</a:t>
            </a:r>
            <a:r>
              <a:rPr lang="en-US" altLang="ja-JP" sz="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}</a:t>
            </a:r>
          </a:p>
          <a:p>
            <a:endParaRPr lang="en-US" altLang="ja-JP" sz="800" dirty="0">
              <a:latin typeface="游ゴシック" panose="020B0400000000000000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en-US" altLang="ja-JP" sz="800" b="0" i="0" dirty="0" err="1">
                <a:solidFill>
                  <a:srgbClr val="242424"/>
                </a:solidFill>
                <a:effectLst/>
                <a:latin typeface="-apple-system"/>
              </a:rPr>
              <a:t>setObjFPlanBoxList</a:t>
            </a:r>
            <a:r>
              <a:rPr lang="en-US" altLang="ja-JP" sz="800" b="0" i="0" dirty="0">
                <a:solidFill>
                  <a:srgbClr val="242424"/>
                </a:solidFill>
                <a:effectLst/>
                <a:latin typeface="-apple-system"/>
              </a:rPr>
              <a:t> Group </a:t>
            </a:r>
            <a:r>
              <a:rPr lang="en-US" altLang="ja-JP" sz="800" b="0" i="0" dirty="0">
                <a:solidFill>
                  <a:srgbClr val="FF0000"/>
                </a:solidFill>
                <a:effectLst/>
                <a:latin typeface="-apple-system"/>
              </a:rPr>
              <a:t>PD_HSFD0RVCC_VSS </a:t>
            </a:r>
            <a:r>
              <a:rPr lang="en-US" altLang="ja-JP" sz="800" b="0" i="0" dirty="0">
                <a:solidFill>
                  <a:srgbClr val="242424"/>
                </a:solidFill>
                <a:effectLst/>
                <a:latin typeface="-apple-system"/>
              </a:rPr>
              <a:t>{2120.815 1969.94 2261.815 2037.94}</a:t>
            </a:r>
            <a:endParaRPr lang="ja-JP" altLang="ja-JP" sz="8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02072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584" y="2708920"/>
            <a:ext cx="7128792" cy="387798"/>
          </a:xfrm>
        </p:spPr>
        <p:txBody>
          <a:bodyPr/>
          <a:lstStyle/>
          <a:p>
            <a:r>
              <a:rPr lang="en-US" altLang="ja-JP" sz="2800" dirty="0">
                <a:solidFill>
                  <a:schemeClr val="accent1"/>
                </a:solidFill>
                <a:latin typeface="Roboto" panose="02000000000000000000" pitchFamily="2" charset="0"/>
              </a:rPr>
              <a:t>Insert </a:t>
            </a:r>
            <a:r>
              <a:rPr lang="en-US" altLang="ja-JP" sz="2800" dirty="0" err="1">
                <a:solidFill>
                  <a:schemeClr val="accent1"/>
                </a:solidFill>
                <a:latin typeface="Roboto" panose="02000000000000000000" pitchFamily="2" charset="0"/>
              </a:rPr>
              <a:t>EndCap</a:t>
            </a:r>
            <a:r>
              <a:rPr lang="en-US" altLang="ja-JP" sz="2800" dirty="0">
                <a:solidFill>
                  <a:schemeClr val="accent1"/>
                </a:solidFill>
                <a:latin typeface="Roboto" panose="02000000000000000000" pitchFamily="2" charset="0"/>
              </a:rPr>
              <a:t> &amp; </a:t>
            </a:r>
            <a:r>
              <a:rPr lang="en-US" altLang="ja-JP" sz="2800" dirty="0" err="1">
                <a:solidFill>
                  <a:schemeClr val="accent1"/>
                </a:solidFill>
                <a:latin typeface="Roboto" panose="02000000000000000000" pitchFamily="2" charset="0"/>
              </a:rPr>
              <a:t>TaPCell</a:t>
            </a:r>
            <a:r>
              <a:rPr lang="en-US" altLang="ja-JP" sz="2800" dirty="0">
                <a:solidFill>
                  <a:schemeClr val="accent1"/>
                </a:solidFill>
                <a:latin typeface="Roboto" panose="02000000000000000000" pitchFamily="2" charset="0"/>
              </a:rPr>
              <a:t> procedure</a:t>
            </a:r>
            <a:endParaRPr lang="ja-JP" altLang="en-US" sz="2800" dirty="0">
              <a:solidFill>
                <a:schemeClr val="accent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96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F3DE3E-3F99-4305-B358-C53A2490F17B}"/>
              </a:ext>
            </a:extLst>
          </p:cNvPr>
          <p:cNvSpPr txBox="1"/>
          <p:nvPr/>
        </p:nvSpPr>
        <p:spPr>
          <a:xfrm>
            <a:off x="263351" y="1653011"/>
            <a:ext cx="1124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Endcap &amp; </a:t>
            </a:r>
            <a:r>
              <a:rPr lang="en-US" altLang="ja-JP" dirty="0" err="1">
                <a:solidFill>
                  <a:srgbClr val="000000"/>
                </a:solidFill>
                <a:latin typeface="Roboto" panose="02000000000000000000" pitchFamily="2" charset="0"/>
              </a:rPr>
              <a:t>Tapcell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are insert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by referring to the </a:t>
            </a:r>
            <a:r>
              <a:rPr lang="en-US" altLang="ja-JP" b="0" i="0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placement blockage shape and placement blockage name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13" y="620688"/>
            <a:ext cx="7206464" cy="443198"/>
          </a:xfrm>
        </p:spPr>
        <p:txBody>
          <a:bodyPr/>
          <a:lstStyle/>
          <a:p>
            <a:r>
              <a:rPr lang="en-US" altLang="ja-JP" dirty="0"/>
              <a:t>Inert Endcap &amp; </a:t>
            </a:r>
            <a:r>
              <a:rPr lang="en-US" altLang="ja-JP" dirty="0" err="1"/>
              <a:t>tapcell</a:t>
            </a:r>
            <a:r>
              <a:rPr lang="en-US" altLang="ja-JP" dirty="0"/>
              <a:t> procedure</a:t>
            </a:r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01AF4C-A3BC-4E29-BE3A-966079193DC8}"/>
              </a:ext>
            </a:extLst>
          </p:cNvPr>
          <p:cNvSpPr txBox="1"/>
          <p:nvPr/>
        </p:nvSpPr>
        <p:spPr>
          <a:xfrm>
            <a:off x="335360" y="4464467"/>
            <a:ext cx="8449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# insert for non default site Row</a:t>
            </a:r>
          </a:p>
          <a:p>
            <a:r>
              <a:rPr kumimoji="1" lang="en-US" altLang="ja-JP" dirty="0" err="1"/>
              <a:t>Innovus</a:t>
            </a:r>
            <a:r>
              <a:rPr kumimoji="1" lang="en-US" altLang="ja-JP" dirty="0"/>
              <a:t> &gt; source $COMMON_INNO/CMD/</a:t>
            </a:r>
            <a:r>
              <a:rPr kumimoji="1" lang="en-US" altLang="ja-JP" dirty="0" err="1"/>
              <a:t>endcap_tap_insertion_NIMHR_site.tcl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# insert for default site Row</a:t>
            </a:r>
          </a:p>
          <a:p>
            <a:r>
              <a:rPr kumimoji="1" lang="en-US" altLang="ja-JP" dirty="0" err="1"/>
              <a:t>Innovus</a:t>
            </a:r>
            <a:r>
              <a:rPr kumimoji="1" lang="en-US" altLang="ja-JP" dirty="0"/>
              <a:t> &gt; source $COMMON_INNO/CMD/</a:t>
            </a:r>
            <a:r>
              <a:rPr kumimoji="1" lang="en-US" altLang="ja-JP" dirty="0" err="1"/>
              <a:t>endcap_tap_insertion_default_site.tcl</a:t>
            </a:r>
            <a:endParaRPr kumimoji="1" lang="en-US" altLang="ja-JP" dirty="0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76BDE4FE-8705-42C7-A541-D2D41E4AF112}"/>
              </a:ext>
            </a:extLst>
          </p:cNvPr>
          <p:cNvCxnSpPr/>
          <p:nvPr/>
        </p:nvCxnSpPr>
        <p:spPr>
          <a:xfrm>
            <a:off x="9475657" y="2020592"/>
            <a:ext cx="491983" cy="216024"/>
          </a:xfrm>
          <a:prstGeom prst="bentConnector3">
            <a:avLst>
              <a:gd name="adj1" fmla="val 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8927AD8-74F6-44AD-9A66-C105A4CA49D9}"/>
              </a:ext>
            </a:extLst>
          </p:cNvPr>
          <p:cNvSpPr txBox="1"/>
          <p:nvPr/>
        </p:nvSpPr>
        <p:spPr>
          <a:xfrm>
            <a:off x="10272464" y="355322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P18~P25</a:t>
            </a:r>
            <a:endParaRPr kumimoji="1" lang="ja-JP" altLang="en-US" sz="11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02D9EA6-B74F-425C-81FE-B30499B6C92C}"/>
              </a:ext>
            </a:extLst>
          </p:cNvPr>
          <p:cNvSpPr txBox="1"/>
          <p:nvPr/>
        </p:nvSpPr>
        <p:spPr>
          <a:xfrm>
            <a:off x="300400" y="3994415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 the utility to create volta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ge area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sp>
        <p:nvSpPr>
          <p:cNvPr id="109" name="平行四辺形 108">
            <a:extLst>
              <a:ext uri="{FF2B5EF4-FFF2-40B4-BE49-F238E27FC236}">
                <a16:creationId xmlns:a16="http://schemas.microsoft.com/office/drawing/2014/main" id="{33B67F7C-92F7-495B-845E-5B25B823D244}"/>
              </a:ext>
            </a:extLst>
          </p:cNvPr>
          <p:cNvSpPr/>
          <p:nvPr/>
        </p:nvSpPr>
        <p:spPr>
          <a:xfrm>
            <a:off x="7227944" y="3370342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平行四辺形 109">
            <a:extLst>
              <a:ext uri="{FF2B5EF4-FFF2-40B4-BE49-F238E27FC236}">
                <a16:creationId xmlns:a16="http://schemas.microsoft.com/office/drawing/2014/main" id="{5CF96A18-2908-4F72-8543-9197B462CA03}"/>
              </a:ext>
            </a:extLst>
          </p:cNvPr>
          <p:cNvSpPr/>
          <p:nvPr/>
        </p:nvSpPr>
        <p:spPr>
          <a:xfrm>
            <a:off x="7136384" y="2917334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平行四辺形 110">
            <a:extLst>
              <a:ext uri="{FF2B5EF4-FFF2-40B4-BE49-F238E27FC236}">
                <a16:creationId xmlns:a16="http://schemas.microsoft.com/office/drawing/2014/main" id="{1BC5B767-729E-4822-8ECE-B006D1BE0DEB}"/>
              </a:ext>
            </a:extLst>
          </p:cNvPr>
          <p:cNvSpPr/>
          <p:nvPr/>
        </p:nvSpPr>
        <p:spPr>
          <a:xfrm>
            <a:off x="7795623" y="2909856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平行四辺形 111">
            <a:extLst>
              <a:ext uri="{FF2B5EF4-FFF2-40B4-BE49-F238E27FC236}">
                <a16:creationId xmlns:a16="http://schemas.microsoft.com/office/drawing/2014/main" id="{7B23223E-B8F9-4CFE-B15C-F32CB91FCDF2}"/>
              </a:ext>
            </a:extLst>
          </p:cNvPr>
          <p:cNvSpPr/>
          <p:nvPr/>
        </p:nvSpPr>
        <p:spPr>
          <a:xfrm>
            <a:off x="6168008" y="2845326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平行四辺形 112">
            <a:extLst>
              <a:ext uri="{FF2B5EF4-FFF2-40B4-BE49-F238E27FC236}">
                <a16:creationId xmlns:a16="http://schemas.microsoft.com/office/drawing/2014/main" id="{0DFEB03F-F4AE-4C8B-9C76-32695CB36CF7}"/>
              </a:ext>
            </a:extLst>
          </p:cNvPr>
          <p:cNvSpPr/>
          <p:nvPr/>
        </p:nvSpPr>
        <p:spPr>
          <a:xfrm>
            <a:off x="6891264" y="2987167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平行四辺形 113">
            <a:extLst>
              <a:ext uri="{FF2B5EF4-FFF2-40B4-BE49-F238E27FC236}">
                <a16:creationId xmlns:a16="http://schemas.microsoft.com/office/drawing/2014/main" id="{D427F904-4549-4DAA-9F98-E052A0DA73DB}"/>
              </a:ext>
            </a:extLst>
          </p:cNvPr>
          <p:cNvSpPr/>
          <p:nvPr/>
        </p:nvSpPr>
        <p:spPr>
          <a:xfrm>
            <a:off x="8264624" y="2923203"/>
            <a:ext cx="899152" cy="228600"/>
          </a:xfrm>
          <a:prstGeom prst="parallelogram">
            <a:avLst>
              <a:gd name="adj" fmla="val 172966"/>
            </a:avLst>
          </a:prstGeom>
          <a:solidFill>
            <a:srgbClr val="BFBE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平行四辺形 114">
            <a:extLst>
              <a:ext uri="{FF2B5EF4-FFF2-40B4-BE49-F238E27FC236}">
                <a16:creationId xmlns:a16="http://schemas.microsoft.com/office/drawing/2014/main" id="{EB612413-C1F5-4443-ADAA-896F499E3128}"/>
              </a:ext>
            </a:extLst>
          </p:cNvPr>
          <p:cNvSpPr/>
          <p:nvPr/>
        </p:nvSpPr>
        <p:spPr>
          <a:xfrm>
            <a:off x="6600055" y="3175650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平行四辺形 115">
            <a:extLst>
              <a:ext uri="{FF2B5EF4-FFF2-40B4-BE49-F238E27FC236}">
                <a16:creationId xmlns:a16="http://schemas.microsoft.com/office/drawing/2014/main" id="{9D76BE55-C527-4F65-A3B4-28ECFF6F1E18}"/>
              </a:ext>
            </a:extLst>
          </p:cNvPr>
          <p:cNvSpPr/>
          <p:nvPr/>
        </p:nvSpPr>
        <p:spPr>
          <a:xfrm>
            <a:off x="8278522" y="2917334"/>
            <a:ext cx="324984" cy="58661"/>
          </a:xfrm>
          <a:prstGeom prst="parallelogram">
            <a:avLst>
              <a:gd name="adj" fmla="val 172966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平行四辺形 117">
            <a:extLst>
              <a:ext uri="{FF2B5EF4-FFF2-40B4-BE49-F238E27FC236}">
                <a16:creationId xmlns:a16="http://schemas.microsoft.com/office/drawing/2014/main" id="{71AACE4F-A356-4A2C-9403-B1D105F327DD}"/>
              </a:ext>
            </a:extLst>
          </p:cNvPr>
          <p:cNvSpPr/>
          <p:nvPr/>
        </p:nvSpPr>
        <p:spPr>
          <a:xfrm>
            <a:off x="7788408" y="2925860"/>
            <a:ext cx="324984" cy="45719"/>
          </a:xfrm>
          <a:prstGeom prst="parallelogram">
            <a:avLst>
              <a:gd name="adj" fmla="val 17296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平行四辺形 118">
            <a:extLst>
              <a:ext uri="{FF2B5EF4-FFF2-40B4-BE49-F238E27FC236}">
                <a16:creationId xmlns:a16="http://schemas.microsoft.com/office/drawing/2014/main" id="{44F545CA-3825-4765-B48D-3D9A09AED5D0}"/>
              </a:ext>
            </a:extLst>
          </p:cNvPr>
          <p:cNvSpPr/>
          <p:nvPr/>
        </p:nvSpPr>
        <p:spPr>
          <a:xfrm>
            <a:off x="6384032" y="3407536"/>
            <a:ext cx="448816" cy="114300"/>
          </a:xfrm>
          <a:prstGeom prst="parallelogram">
            <a:avLst>
              <a:gd name="adj" fmla="val 172966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平行四辺形 119">
            <a:extLst>
              <a:ext uri="{FF2B5EF4-FFF2-40B4-BE49-F238E27FC236}">
                <a16:creationId xmlns:a16="http://schemas.microsoft.com/office/drawing/2014/main" id="{077FF7EC-B815-43C1-8B7B-F9EC4C59ABF4}"/>
              </a:ext>
            </a:extLst>
          </p:cNvPr>
          <p:cNvSpPr/>
          <p:nvPr/>
        </p:nvSpPr>
        <p:spPr>
          <a:xfrm>
            <a:off x="6712425" y="3411190"/>
            <a:ext cx="604632" cy="108431"/>
          </a:xfrm>
          <a:prstGeom prst="parallelogram">
            <a:avLst>
              <a:gd name="adj" fmla="val 172966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平行四辺形 120">
            <a:extLst>
              <a:ext uri="{FF2B5EF4-FFF2-40B4-BE49-F238E27FC236}">
                <a16:creationId xmlns:a16="http://schemas.microsoft.com/office/drawing/2014/main" id="{95619225-4E02-42AE-8E48-CBFCCB9D4759}"/>
              </a:ext>
            </a:extLst>
          </p:cNvPr>
          <p:cNvSpPr/>
          <p:nvPr/>
        </p:nvSpPr>
        <p:spPr>
          <a:xfrm>
            <a:off x="8264624" y="3200403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33A13777-41C4-4BC6-A988-E8D592658E83}"/>
              </a:ext>
            </a:extLst>
          </p:cNvPr>
          <p:cNvCxnSpPr>
            <a:cxnSpLocks/>
          </p:cNvCxnSpPr>
          <p:nvPr/>
        </p:nvCxnSpPr>
        <p:spPr>
          <a:xfrm flipV="1">
            <a:off x="8132486" y="3161922"/>
            <a:ext cx="339066" cy="204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2409EDE8-3735-4490-B777-5A7AFC9C63A2}"/>
              </a:ext>
            </a:extLst>
          </p:cNvPr>
          <p:cNvCxnSpPr>
            <a:cxnSpLocks/>
          </p:cNvCxnSpPr>
          <p:nvPr/>
        </p:nvCxnSpPr>
        <p:spPr>
          <a:xfrm flipV="1">
            <a:off x="7745467" y="2987167"/>
            <a:ext cx="790058" cy="50347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7ADC09FF-5E63-40B3-A88D-E92D753A9B7B}"/>
              </a:ext>
            </a:extLst>
          </p:cNvPr>
          <p:cNvCxnSpPr>
            <a:cxnSpLocks/>
          </p:cNvCxnSpPr>
          <p:nvPr/>
        </p:nvCxnSpPr>
        <p:spPr>
          <a:xfrm>
            <a:off x="6906542" y="3377820"/>
            <a:ext cx="485602" cy="7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8DF94D95-EBA4-4C23-B0E8-DB2CA77A6109}"/>
              </a:ext>
            </a:extLst>
          </p:cNvPr>
          <p:cNvCxnSpPr>
            <a:cxnSpLocks/>
          </p:cNvCxnSpPr>
          <p:nvPr/>
        </p:nvCxnSpPr>
        <p:spPr>
          <a:xfrm flipV="1">
            <a:off x="7592688" y="2987167"/>
            <a:ext cx="790058" cy="50347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C468CB5-5665-40F1-9D04-7742152CABE4}"/>
              </a:ext>
            </a:extLst>
          </p:cNvPr>
          <p:cNvCxnSpPr>
            <a:cxnSpLocks/>
          </p:cNvCxnSpPr>
          <p:nvPr/>
        </p:nvCxnSpPr>
        <p:spPr>
          <a:xfrm flipV="1">
            <a:off x="7437997" y="2987167"/>
            <a:ext cx="790058" cy="50347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D14A8140-F164-4D7B-9AAE-62198F2DF5D0}"/>
              </a:ext>
            </a:extLst>
          </p:cNvPr>
          <p:cNvCxnSpPr>
            <a:cxnSpLocks/>
          </p:cNvCxnSpPr>
          <p:nvPr/>
        </p:nvCxnSpPr>
        <p:spPr>
          <a:xfrm flipV="1">
            <a:off x="8114254" y="2917334"/>
            <a:ext cx="934074" cy="57548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F5E695F5-D2AE-4EEC-B76A-09BB37C02CEC}"/>
              </a:ext>
            </a:extLst>
          </p:cNvPr>
          <p:cNvCxnSpPr>
            <a:cxnSpLocks/>
          </p:cNvCxnSpPr>
          <p:nvPr/>
        </p:nvCxnSpPr>
        <p:spPr>
          <a:xfrm flipV="1">
            <a:off x="7074926" y="2932742"/>
            <a:ext cx="934074" cy="57548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5514AE10-004C-4ACC-B648-F37C802F1881}"/>
              </a:ext>
            </a:extLst>
          </p:cNvPr>
          <p:cNvCxnSpPr>
            <a:cxnSpLocks/>
          </p:cNvCxnSpPr>
          <p:nvPr/>
        </p:nvCxnSpPr>
        <p:spPr>
          <a:xfrm flipV="1">
            <a:off x="7904006" y="2928590"/>
            <a:ext cx="934074" cy="57548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C260ED7D-6D35-4984-B144-8268387A3588}"/>
              </a:ext>
            </a:extLst>
          </p:cNvPr>
          <p:cNvCxnSpPr>
            <a:cxnSpLocks/>
          </p:cNvCxnSpPr>
          <p:nvPr/>
        </p:nvCxnSpPr>
        <p:spPr>
          <a:xfrm flipV="1">
            <a:off x="7265596" y="2921550"/>
            <a:ext cx="934074" cy="57548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C01EF6A8-F23A-4674-9020-B817A15622AA}"/>
              </a:ext>
            </a:extLst>
          </p:cNvPr>
          <p:cNvCxnSpPr>
            <a:cxnSpLocks/>
          </p:cNvCxnSpPr>
          <p:nvPr/>
        </p:nvCxnSpPr>
        <p:spPr>
          <a:xfrm flipV="1">
            <a:off x="6920269" y="2938129"/>
            <a:ext cx="934074" cy="57548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D67CB77E-48E4-4803-9581-D36D36026228}"/>
              </a:ext>
            </a:extLst>
          </p:cNvPr>
          <p:cNvCxnSpPr>
            <a:cxnSpLocks/>
          </p:cNvCxnSpPr>
          <p:nvPr/>
        </p:nvCxnSpPr>
        <p:spPr>
          <a:xfrm flipV="1">
            <a:off x="6746233" y="2928432"/>
            <a:ext cx="934074" cy="57548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4E68FD4E-E449-4D3E-8F49-472DB70532D1}"/>
              </a:ext>
            </a:extLst>
          </p:cNvPr>
          <p:cNvCxnSpPr>
            <a:cxnSpLocks/>
          </p:cNvCxnSpPr>
          <p:nvPr/>
        </p:nvCxnSpPr>
        <p:spPr>
          <a:xfrm flipV="1">
            <a:off x="6544585" y="2943335"/>
            <a:ext cx="934074" cy="57548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平行四辺形 173">
            <a:extLst>
              <a:ext uri="{FF2B5EF4-FFF2-40B4-BE49-F238E27FC236}">
                <a16:creationId xmlns:a16="http://schemas.microsoft.com/office/drawing/2014/main" id="{74EEC5DC-E8B0-42CC-B70B-BFD9E4920FED}"/>
              </a:ext>
            </a:extLst>
          </p:cNvPr>
          <p:cNvSpPr/>
          <p:nvPr/>
        </p:nvSpPr>
        <p:spPr>
          <a:xfrm>
            <a:off x="2617685" y="3368395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平行四辺形 174">
            <a:extLst>
              <a:ext uri="{FF2B5EF4-FFF2-40B4-BE49-F238E27FC236}">
                <a16:creationId xmlns:a16="http://schemas.microsoft.com/office/drawing/2014/main" id="{5C6072B2-C59E-4BEA-9956-6795376A4BBB}"/>
              </a:ext>
            </a:extLst>
          </p:cNvPr>
          <p:cNvSpPr/>
          <p:nvPr/>
        </p:nvSpPr>
        <p:spPr>
          <a:xfrm>
            <a:off x="2526125" y="2915387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平行四辺形 175">
            <a:extLst>
              <a:ext uri="{FF2B5EF4-FFF2-40B4-BE49-F238E27FC236}">
                <a16:creationId xmlns:a16="http://schemas.microsoft.com/office/drawing/2014/main" id="{E7E1A844-4881-4568-B834-4B99E12E278D}"/>
              </a:ext>
            </a:extLst>
          </p:cNvPr>
          <p:cNvSpPr/>
          <p:nvPr/>
        </p:nvSpPr>
        <p:spPr>
          <a:xfrm>
            <a:off x="3185364" y="2907909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平行四辺形 180">
            <a:extLst>
              <a:ext uri="{FF2B5EF4-FFF2-40B4-BE49-F238E27FC236}">
                <a16:creationId xmlns:a16="http://schemas.microsoft.com/office/drawing/2014/main" id="{0E5BC8EA-25DD-4251-8422-D5008F364716}"/>
              </a:ext>
            </a:extLst>
          </p:cNvPr>
          <p:cNvSpPr/>
          <p:nvPr/>
        </p:nvSpPr>
        <p:spPr>
          <a:xfrm>
            <a:off x="1557749" y="2843379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平行四辺形 181">
            <a:extLst>
              <a:ext uri="{FF2B5EF4-FFF2-40B4-BE49-F238E27FC236}">
                <a16:creationId xmlns:a16="http://schemas.microsoft.com/office/drawing/2014/main" id="{3370C5C1-38B5-4DF9-97A3-1DB391ECCF4A}"/>
              </a:ext>
            </a:extLst>
          </p:cNvPr>
          <p:cNvSpPr/>
          <p:nvPr/>
        </p:nvSpPr>
        <p:spPr>
          <a:xfrm>
            <a:off x="2281005" y="2985220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平行四辺形 185">
            <a:extLst>
              <a:ext uri="{FF2B5EF4-FFF2-40B4-BE49-F238E27FC236}">
                <a16:creationId xmlns:a16="http://schemas.microsoft.com/office/drawing/2014/main" id="{8A98DFC0-59FE-4BC3-9F23-721C5F306CDB}"/>
              </a:ext>
            </a:extLst>
          </p:cNvPr>
          <p:cNvSpPr/>
          <p:nvPr/>
        </p:nvSpPr>
        <p:spPr>
          <a:xfrm>
            <a:off x="3654365" y="2921256"/>
            <a:ext cx="899152" cy="228600"/>
          </a:xfrm>
          <a:prstGeom prst="parallelogram">
            <a:avLst>
              <a:gd name="adj" fmla="val 172966"/>
            </a:avLst>
          </a:prstGeom>
          <a:solidFill>
            <a:srgbClr val="BFBE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平行四辺形 186">
            <a:extLst>
              <a:ext uri="{FF2B5EF4-FFF2-40B4-BE49-F238E27FC236}">
                <a16:creationId xmlns:a16="http://schemas.microsoft.com/office/drawing/2014/main" id="{A9064319-4B7E-4A55-BE27-F8D6C10302B1}"/>
              </a:ext>
            </a:extLst>
          </p:cNvPr>
          <p:cNvSpPr/>
          <p:nvPr/>
        </p:nvSpPr>
        <p:spPr>
          <a:xfrm>
            <a:off x="1989796" y="3173703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平行四辺形 187">
            <a:extLst>
              <a:ext uri="{FF2B5EF4-FFF2-40B4-BE49-F238E27FC236}">
                <a16:creationId xmlns:a16="http://schemas.microsoft.com/office/drawing/2014/main" id="{62CC28EB-CFD0-412B-98F5-1DB7F936685A}"/>
              </a:ext>
            </a:extLst>
          </p:cNvPr>
          <p:cNvSpPr/>
          <p:nvPr/>
        </p:nvSpPr>
        <p:spPr>
          <a:xfrm>
            <a:off x="3668263" y="2915387"/>
            <a:ext cx="324984" cy="58661"/>
          </a:xfrm>
          <a:prstGeom prst="parallelogram">
            <a:avLst>
              <a:gd name="adj" fmla="val 172966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平行四辺形 188">
            <a:extLst>
              <a:ext uri="{FF2B5EF4-FFF2-40B4-BE49-F238E27FC236}">
                <a16:creationId xmlns:a16="http://schemas.microsoft.com/office/drawing/2014/main" id="{0E413798-6DE9-4057-950A-9C19D2C7F910}"/>
              </a:ext>
            </a:extLst>
          </p:cNvPr>
          <p:cNvSpPr/>
          <p:nvPr/>
        </p:nvSpPr>
        <p:spPr>
          <a:xfrm>
            <a:off x="3178149" y="2923913"/>
            <a:ext cx="324984" cy="45719"/>
          </a:xfrm>
          <a:prstGeom prst="parallelogram">
            <a:avLst>
              <a:gd name="adj" fmla="val 17296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平行四辺形 189">
            <a:extLst>
              <a:ext uri="{FF2B5EF4-FFF2-40B4-BE49-F238E27FC236}">
                <a16:creationId xmlns:a16="http://schemas.microsoft.com/office/drawing/2014/main" id="{0EFFB8E9-015E-4440-B205-9810813C0013}"/>
              </a:ext>
            </a:extLst>
          </p:cNvPr>
          <p:cNvSpPr/>
          <p:nvPr/>
        </p:nvSpPr>
        <p:spPr>
          <a:xfrm>
            <a:off x="1773773" y="3405589"/>
            <a:ext cx="448816" cy="114300"/>
          </a:xfrm>
          <a:prstGeom prst="parallelogram">
            <a:avLst>
              <a:gd name="adj" fmla="val 172966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平行四辺形 190">
            <a:extLst>
              <a:ext uri="{FF2B5EF4-FFF2-40B4-BE49-F238E27FC236}">
                <a16:creationId xmlns:a16="http://schemas.microsoft.com/office/drawing/2014/main" id="{EA6D1A9F-ECC3-4DA6-A000-B81E53DB37E2}"/>
              </a:ext>
            </a:extLst>
          </p:cNvPr>
          <p:cNvSpPr/>
          <p:nvPr/>
        </p:nvSpPr>
        <p:spPr>
          <a:xfrm>
            <a:off x="2102166" y="3409243"/>
            <a:ext cx="604632" cy="108431"/>
          </a:xfrm>
          <a:prstGeom prst="parallelogram">
            <a:avLst>
              <a:gd name="adj" fmla="val 172966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平行四辺形 191">
            <a:extLst>
              <a:ext uri="{FF2B5EF4-FFF2-40B4-BE49-F238E27FC236}">
                <a16:creationId xmlns:a16="http://schemas.microsoft.com/office/drawing/2014/main" id="{C9E976AB-1FB2-4442-8276-7FFC5DCCEA12}"/>
              </a:ext>
            </a:extLst>
          </p:cNvPr>
          <p:cNvSpPr/>
          <p:nvPr/>
        </p:nvSpPr>
        <p:spPr>
          <a:xfrm>
            <a:off x="3654365" y="3198456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B3C079DE-BCC2-4676-9EAC-807C529D4D4F}"/>
              </a:ext>
            </a:extLst>
          </p:cNvPr>
          <p:cNvCxnSpPr>
            <a:cxnSpLocks/>
          </p:cNvCxnSpPr>
          <p:nvPr/>
        </p:nvCxnSpPr>
        <p:spPr>
          <a:xfrm flipV="1">
            <a:off x="3522227" y="3159975"/>
            <a:ext cx="339066" cy="204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675AB91F-3E2F-4370-AF9F-2EDDB4A03430}"/>
              </a:ext>
            </a:extLst>
          </p:cNvPr>
          <p:cNvCxnSpPr>
            <a:cxnSpLocks/>
          </p:cNvCxnSpPr>
          <p:nvPr/>
        </p:nvCxnSpPr>
        <p:spPr>
          <a:xfrm>
            <a:off x="2296283" y="3375873"/>
            <a:ext cx="485602" cy="7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矢印: 右 2">
            <a:extLst>
              <a:ext uri="{FF2B5EF4-FFF2-40B4-BE49-F238E27FC236}">
                <a16:creationId xmlns:a16="http://schemas.microsoft.com/office/drawing/2014/main" id="{C0CA6998-6BFF-435C-A42F-808D56DBCC80}"/>
              </a:ext>
            </a:extLst>
          </p:cNvPr>
          <p:cNvSpPr/>
          <p:nvPr/>
        </p:nvSpPr>
        <p:spPr>
          <a:xfrm>
            <a:off x="5030426" y="3057393"/>
            <a:ext cx="611849" cy="348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DDA37DE-7B74-45C4-9578-66D7768C56FF}"/>
              </a:ext>
            </a:extLst>
          </p:cNvPr>
          <p:cNvSpPr txBox="1"/>
          <p:nvPr/>
        </p:nvSpPr>
        <p:spPr>
          <a:xfrm>
            <a:off x="4270366" y="3485852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No additional work is required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kumimoji="1" lang="ja-JP" altLang="en-US" dirty="0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F542158E-67CA-423F-9F3E-F286CB67ADBD}"/>
              </a:ext>
            </a:extLst>
          </p:cNvPr>
          <p:cNvSpPr/>
          <p:nvPr/>
        </p:nvSpPr>
        <p:spPr>
          <a:xfrm>
            <a:off x="10632504" y="332656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Insert </a:t>
            </a:r>
          </a:p>
          <a:p>
            <a:pPr algn="ctr"/>
            <a:r>
              <a:rPr kumimoji="1" lang="en-US" altLang="ja-JP" sz="800" dirty="0" err="1"/>
              <a:t>EndCap</a:t>
            </a:r>
            <a:r>
              <a:rPr kumimoji="1" lang="en-US" altLang="ja-JP" sz="800" dirty="0"/>
              <a:t> &amp; Tap Cell   </a:t>
            </a:r>
            <a:endParaRPr kumimoji="1" lang="ja-JP" altLang="en-US" sz="800" dirty="0"/>
          </a:p>
        </p:txBody>
      </p:sp>
      <p:pic>
        <p:nvPicPr>
          <p:cNvPr id="49" name="図 48" descr="折れ線グラフ&#10;&#10;自動的に生成された説明">
            <a:extLst>
              <a:ext uri="{FF2B5EF4-FFF2-40B4-BE49-F238E27FC236}">
                <a16:creationId xmlns:a16="http://schemas.microsoft.com/office/drawing/2014/main" id="{D84C93A3-2314-41B4-8F92-A4E9293D49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640" y="2018239"/>
            <a:ext cx="1487225" cy="153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019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CFF79ED-80EC-5B2A-8746-B221D6DC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altLang="ja-JP" dirty="0"/>
              <a:t>Check </a:t>
            </a:r>
            <a:r>
              <a:rPr lang="en-US" altLang="ja-JP" dirty="0" err="1"/>
              <a:t>Fplan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02FD836-CDE7-A92D-9860-A8943DCE2087}"/>
              </a:ext>
            </a:extLst>
          </p:cNvPr>
          <p:cNvSpPr/>
          <p:nvPr/>
        </p:nvSpPr>
        <p:spPr>
          <a:xfrm>
            <a:off x="10704512" y="332656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Check </a:t>
            </a:r>
            <a:r>
              <a:rPr kumimoji="1" lang="en-US" altLang="ja-JP" sz="800" dirty="0" err="1"/>
              <a:t>Fplan</a:t>
            </a:r>
            <a:r>
              <a:rPr kumimoji="1" lang="en-US" altLang="ja-JP" sz="800" dirty="0"/>
              <a:t>   </a:t>
            </a:r>
            <a:endParaRPr kumimoji="1" lang="ja-JP" altLang="en-US" sz="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E872E4-0AEB-7372-4E9A-94992C697C61}"/>
              </a:ext>
            </a:extLst>
          </p:cNvPr>
          <p:cNvSpPr txBox="1"/>
          <p:nvPr/>
        </p:nvSpPr>
        <p:spPr>
          <a:xfrm>
            <a:off x="623392" y="2682498"/>
            <a:ext cx="7045518" cy="218521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### ============================================================================</a:t>
            </a:r>
          </a:p>
          <a:p>
            <a:r>
              <a:rPr kumimoji="1" lang="en-US" altLang="ja-JP" sz="800" dirty="0"/>
              <a:t>### --- check </a:t>
            </a:r>
            <a:r>
              <a:rPr kumimoji="1" lang="en-US" altLang="ja-JP" sz="800" dirty="0" err="1"/>
              <a:t>Fplan</a:t>
            </a:r>
            <a:endParaRPr kumimoji="1" lang="en-US" altLang="ja-JP" sz="800" dirty="0"/>
          </a:p>
          <a:p>
            <a:r>
              <a:rPr kumimoji="1" lang="en-US" altLang="ja-JP" sz="800" dirty="0"/>
              <a:t>### ============================================================================</a:t>
            </a:r>
          </a:p>
          <a:p>
            <a:r>
              <a:rPr kumimoji="1" lang="en-US" altLang="ja-JP" sz="800" dirty="0"/>
              <a:t>Puts  "Start:  check </a:t>
            </a:r>
            <a:r>
              <a:rPr kumimoji="1" lang="en-US" altLang="ja-JP" sz="800" dirty="0" err="1"/>
              <a:t>Fplan</a:t>
            </a:r>
            <a:r>
              <a:rPr kumimoji="1" lang="en-US" altLang="ja-JP" sz="800" dirty="0"/>
              <a:t>"</a:t>
            </a:r>
          </a:p>
          <a:p>
            <a:r>
              <a:rPr kumimoji="1" lang="en-US" altLang="ja-JP" sz="800" dirty="0"/>
              <a:t>set </a:t>
            </a:r>
            <a:r>
              <a:rPr kumimoji="1" lang="en-US" altLang="ja-JP" sz="800" dirty="0" err="1"/>
              <a:t>rpt_dir</a:t>
            </a:r>
            <a:r>
              <a:rPr kumimoji="1" lang="en-US" altLang="ja-JP" sz="800" dirty="0"/>
              <a:t> RPT</a:t>
            </a:r>
          </a:p>
          <a:p>
            <a:r>
              <a:rPr kumimoji="1" lang="en-US" altLang="ja-JP" sz="800" dirty="0"/>
              <a:t>source $COMMON_INNO/CMD/check_fplan_for_u2c_v006.tcl</a:t>
            </a:r>
          </a:p>
          <a:p>
            <a:endParaRPr kumimoji="1" lang="en-US" altLang="ja-JP" sz="800" dirty="0"/>
          </a:p>
          <a:p>
            <a:r>
              <a:rPr kumimoji="1" lang="en-US" altLang="ja-JP" sz="800" dirty="0"/>
              <a:t>## SRAM Orientation check ##</a:t>
            </a:r>
          </a:p>
          <a:p>
            <a:r>
              <a:rPr kumimoji="1" lang="en-US" altLang="ja-JP" sz="800" dirty="0"/>
              <a:t>source ${COMMON_INNO}/UTIL/safety_enable_macro_orientation_check_v7.tcl </a:t>
            </a:r>
          </a:p>
          <a:p>
            <a:r>
              <a:rPr kumimoji="1" lang="en-US" altLang="ja-JP" sz="800" dirty="0" err="1"/>
              <a:t>read_macro_orientation_file</a:t>
            </a:r>
            <a:r>
              <a:rPr kumimoji="1" lang="en-US" altLang="ja-JP" sz="800" dirty="0"/>
              <a:t> -file ../../Top/U2C8_TCL/</a:t>
            </a:r>
            <a:r>
              <a:rPr kumimoji="1" lang="en-US" altLang="ja-JP" sz="800" dirty="0" err="1"/>
              <a:t>FP_data</a:t>
            </a:r>
            <a:r>
              <a:rPr kumimoji="1" lang="en-US" altLang="ja-JP" sz="800" dirty="0"/>
              <a:t>/check_tbl_RV28F_u2c8</a:t>
            </a:r>
          </a:p>
          <a:p>
            <a:endParaRPr kumimoji="1" lang="en-US" altLang="ja-JP" sz="800" dirty="0"/>
          </a:p>
          <a:p>
            <a:r>
              <a:rPr kumimoji="1" lang="en-US" altLang="ja-JP" sz="800" dirty="0" err="1"/>
              <a:t>check_macro_orientation</a:t>
            </a:r>
            <a:r>
              <a:rPr kumimoji="1" lang="en-US" altLang="ja-JP" sz="800" dirty="0"/>
              <a:t> -rule HM_chk_SPRAM_RV28F -</a:t>
            </a:r>
            <a:r>
              <a:rPr kumimoji="1" lang="en-US" altLang="ja-JP" sz="800" dirty="0" err="1"/>
              <a:t>summaryReport</a:t>
            </a:r>
            <a:r>
              <a:rPr kumimoji="1" lang="en-US" altLang="ja-JP" sz="800" dirty="0"/>
              <a:t> ${</a:t>
            </a:r>
            <a:r>
              <a:rPr kumimoji="1" lang="en-US" altLang="ja-JP" sz="800" dirty="0" err="1"/>
              <a:t>rpt_dir</a:t>
            </a:r>
            <a:r>
              <a:rPr kumimoji="1" lang="en-US" altLang="ja-JP" sz="800" dirty="0"/>
              <a:t>}/check_sum_sram_orientation_rule_HM_chk_SPRAM_RV28F.rep</a:t>
            </a:r>
          </a:p>
          <a:p>
            <a:r>
              <a:rPr kumimoji="1" lang="en-US" altLang="ja-JP" sz="800" dirty="0" err="1"/>
              <a:t>check_macro_orientation</a:t>
            </a:r>
            <a:r>
              <a:rPr kumimoji="1" lang="en-US" altLang="ja-JP" sz="800" dirty="0"/>
              <a:t> -rule HM_chk_DPRAM_RV28F -</a:t>
            </a:r>
            <a:r>
              <a:rPr kumimoji="1" lang="en-US" altLang="ja-JP" sz="800" dirty="0" err="1"/>
              <a:t>summaryReport</a:t>
            </a:r>
            <a:r>
              <a:rPr kumimoji="1" lang="en-US" altLang="ja-JP" sz="800" dirty="0"/>
              <a:t> ${</a:t>
            </a:r>
            <a:r>
              <a:rPr kumimoji="1" lang="en-US" altLang="ja-JP" sz="800" dirty="0" err="1"/>
              <a:t>rpt_dir</a:t>
            </a:r>
            <a:r>
              <a:rPr kumimoji="1" lang="en-US" altLang="ja-JP" sz="800" dirty="0"/>
              <a:t>}/check_sum_sram_orientation_rule_HM_chk_DPRAM_RV28F.rep</a:t>
            </a:r>
          </a:p>
          <a:p>
            <a:endParaRPr kumimoji="1" lang="en-US" altLang="ja-JP" sz="800" dirty="0"/>
          </a:p>
          <a:p>
            <a:r>
              <a:rPr kumimoji="1" lang="en-US" altLang="ja-JP" sz="800" dirty="0"/>
              <a:t>## For Power domain check </a:t>
            </a:r>
          </a:p>
          <a:p>
            <a:r>
              <a:rPr kumimoji="1" lang="en-US" altLang="ja-JP" sz="800" dirty="0" err="1"/>
              <a:t>check_design</a:t>
            </a:r>
            <a:r>
              <a:rPr kumimoji="1" lang="en-US" altLang="ja-JP" sz="800" dirty="0"/>
              <a:t> -type {</a:t>
            </a:r>
            <a:r>
              <a:rPr kumimoji="1" lang="en-US" altLang="ja-JP" sz="800" dirty="0" err="1"/>
              <a:t>power_intent</a:t>
            </a:r>
            <a:r>
              <a:rPr kumimoji="1" lang="en-US" altLang="ja-JP" sz="800" dirty="0"/>
              <a:t>} -</a:t>
            </a:r>
            <a:r>
              <a:rPr kumimoji="1" lang="en-US" altLang="ja-JP" sz="800" dirty="0" err="1"/>
              <a:t>out_file</a:t>
            </a:r>
            <a:r>
              <a:rPr kumimoji="1" lang="en-US" altLang="ja-JP" sz="800" dirty="0"/>
              <a:t> ${</a:t>
            </a:r>
            <a:r>
              <a:rPr kumimoji="1" lang="en-US" altLang="ja-JP" sz="800" dirty="0" err="1"/>
              <a:t>rpt_dir</a:t>
            </a:r>
            <a:r>
              <a:rPr kumimoji="1" lang="en-US" altLang="ja-JP" sz="800" dirty="0"/>
              <a:t>}/</a:t>
            </a:r>
            <a:r>
              <a:rPr kumimoji="1" lang="en-US" altLang="ja-JP" sz="800" dirty="0" err="1"/>
              <a:t>check_design_power_intent.rep</a:t>
            </a:r>
            <a:endParaRPr kumimoji="1" lang="en-US" altLang="ja-JP" sz="800" dirty="0"/>
          </a:p>
          <a:p>
            <a:endParaRPr kumimoji="1" lang="ja-JP" altLang="en-US" sz="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A85717-5798-AC3E-EE76-5380DE90EA96}"/>
              </a:ext>
            </a:extLst>
          </p:cNvPr>
          <p:cNvSpPr txBox="1"/>
          <p:nvPr/>
        </p:nvSpPr>
        <p:spPr>
          <a:xfrm>
            <a:off x="551384" y="2420888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100_init.tcl</a:t>
            </a:r>
            <a:endParaRPr kumimoji="1" lang="ja-JP" altLang="en-US" sz="11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08439E-4303-3D5E-5F0E-8C4A4D224B49}"/>
              </a:ext>
            </a:extLst>
          </p:cNvPr>
          <p:cNvSpPr txBox="1"/>
          <p:nvPr/>
        </p:nvSpPr>
        <p:spPr>
          <a:xfrm>
            <a:off x="467999" y="1484784"/>
            <a:ext cx="585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Check the floor plan you created using the script below.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1ACC68-6BBE-317D-C8FC-EFD03847FAC1}"/>
              </a:ext>
            </a:extLst>
          </p:cNvPr>
          <p:cNvSpPr txBox="1"/>
          <p:nvPr/>
        </p:nvSpPr>
        <p:spPr>
          <a:xfrm>
            <a:off x="8213496" y="1844824"/>
            <a:ext cx="31213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~/RPT</a:t>
            </a:r>
          </a:p>
          <a:p>
            <a:r>
              <a:rPr kumimoji="1" lang="en-US" altLang="ja-JP" dirty="0" err="1"/>
              <a:t>checkFPlan_all.rep</a:t>
            </a:r>
            <a:endParaRPr kumimoji="1" lang="en-US" altLang="ja-JP" dirty="0"/>
          </a:p>
          <a:p>
            <a:r>
              <a:rPr kumimoji="1" lang="en-US" altLang="ja-JP" dirty="0" err="1"/>
              <a:t>checkPlace</a:t>
            </a:r>
            <a:r>
              <a:rPr kumimoji="1" lang="en-US" altLang="ja-JP" dirty="0"/>
              <a:t>_*.rep</a:t>
            </a:r>
          </a:p>
          <a:p>
            <a:r>
              <a:rPr kumimoji="1" lang="en-US" altLang="ja-JP" dirty="0"/>
              <a:t>verify*</a:t>
            </a:r>
          </a:p>
          <a:p>
            <a:r>
              <a:rPr kumimoji="1" lang="en-US" altLang="ja-JP" dirty="0" err="1"/>
              <a:t>special_net_short_check.rep</a:t>
            </a:r>
            <a:endParaRPr kumimoji="1" lang="en-US" altLang="ja-JP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2073360-48D5-8069-E326-31456C6DA277}"/>
              </a:ext>
            </a:extLst>
          </p:cNvPr>
          <p:cNvCxnSpPr>
            <a:cxnSpLocks/>
          </p:cNvCxnSpPr>
          <p:nvPr/>
        </p:nvCxnSpPr>
        <p:spPr>
          <a:xfrm flipV="1">
            <a:off x="3791744" y="2682498"/>
            <a:ext cx="4122454" cy="746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1E9C8DE2-70DA-7EFD-0D9E-071A7271FD48}"/>
              </a:ext>
            </a:extLst>
          </p:cNvPr>
          <p:cNvSpPr/>
          <p:nvPr/>
        </p:nvSpPr>
        <p:spPr>
          <a:xfrm>
            <a:off x="7968208" y="1988840"/>
            <a:ext cx="245288" cy="12961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C45F7C-4001-435C-B19E-233EFD98ECC7}"/>
              </a:ext>
            </a:extLst>
          </p:cNvPr>
          <p:cNvSpPr txBox="1"/>
          <p:nvPr/>
        </p:nvSpPr>
        <p:spPr>
          <a:xfrm>
            <a:off x="8095256" y="5445224"/>
            <a:ext cx="36173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~/RPT</a:t>
            </a:r>
          </a:p>
          <a:p>
            <a:r>
              <a:rPr kumimoji="1" lang="en-US" altLang="ja-JP" dirty="0" err="1"/>
              <a:t>check_design_power_intent.rep</a:t>
            </a:r>
            <a:endParaRPr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69ECB31-8B0C-5535-CCA8-AAAE0DBF2DC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727848" y="4653136"/>
            <a:ext cx="3367408" cy="1115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1720D4C-6764-9DFE-FCDB-A25435D37C74}"/>
              </a:ext>
            </a:extLst>
          </p:cNvPr>
          <p:cNvSpPr txBox="1"/>
          <p:nvPr/>
        </p:nvSpPr>
        <p:spPr>
          <a:xfrm>
            <a:off x="8184232" y="3645024"/>
            <a:ext cx="368132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 log file</a:t>
            </a:r>
          </a:p>
          <a:p>
            <a:r>
              <a:rPr kumimoji="1" lang="en-US" altLang="ja-JP" dirty="0"/>
              <a:t>Macro orientation check: PASSED</a:t>
            </a:r>
          </a:p>
          <a:p>
            <a:r>
              <a:rPr kumimoji="1" lang="en-US" altLang="ja-JP" dirty="0"/>
              <a:t>Macro orientation check: PASSED</a:t>
            </a:r>
          </a:p>
          <a:p>
            <a:endParaRPr kumimoji="1" lang="ja-JP" altLang="en-US" sz="800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AA49BCD-ED38-6217-D361-C4C07C080B3D}"/>
              </a:ext>
            </a:extLst>
          </p:cNvPr>
          <p:cNvCxnSpPr>
            <a:cxnSpLocks/>
          </p:cNvCxnSpPr>
          <p:nvPr/>
        </p:nvCxnSpPr>
        <p:spPr>
          <a:xfrm flipV="1">
            <a:off x="7589612" y="4077072"/>
            <a:ext cx="623884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99735D99-D0FD-231D-F4A4-756E37F8EAB4}"/>
              </a:ext>
            </a:extLst>
          </p:cNvPr>
          <p:cNvCxnSpPr>
            <a:cxnSpLocks/>
          </p:cNvCxnSpPr>
          <p:nvPr/>
        </p:nvCxnSpPr>
        <p:spPr>
          <a:xfrm>
            <a:off x="7570141" y="4257382"/>
            <a:ext cx="643355" cy="107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D6D7D80-8CCD-BF55-8FFD-9C94C132730E}"/>
              </a:ext>
            </a:extLst>
          </p:cNvPr>
          <p:cNvSpPr txBox="1"/>
          <p:nvPr/>
        </p:nvSpPr>
        <p:spPr>
          <a:xfrm>
            <a:off x="8400256" y="6091555"/>
            <a:ext cx="29851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 * Checkpoint is </a:t>
            </a:r>
            <a:r>
              <a:rPr kumimoji="1" lang="en-US" altLang="ja-JP" sz="800" dirty="0" err="1"/>
              <a:t>discrived</a:t>
            </a:r>
            <a:r>
              <a:rPr kumimoji="1" lang="en-US" altLang="ja-JP" sz="800" dirty="0"/>
              <a:t> in chapter “Create Power Domain”  </a:t>
            </a:r>
            <a:endParaRPr kumimoji="1" lang="ja-JP" altLang="en-US" sz="8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8B3A51A-0E7E-14A0-80B8-4F1749D60827}"/>
              </a:ext>
            </a:extLst>
          </p:cNvPr>
          <p:cNvSpPr txBox="1"/>
          <p:nvPr/>
        </p:nvSpPr>
        <p:spPr>
          <a:xfrm rot="20992681">
            <a:off x="5660043" y="2785623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Output files </a:t>
            </a:r>
            <a:endParaRPr kumimoji="1" lang="ja-JP" altLang="en-US" sz="8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BC78758-FC44-D52E-04B3-FF148AB2F3EB}"/>
              </a:ext>
            </a:extLst>
          </p:cNvPr>
          <p:cNvSpPr txBox="1"/>
          <p:nvPr/>
        </p:nvSpPr>
        <p:spPr>
          <a:xfrm rot="1168329">
            <a:off x="6782924" y="5210328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Output file 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7009658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CFF79ED-80EC-5B2A-8746-B221D6DC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dirty="0"/>
              <a:t>Insert</a:t>
            </a:r>
            <a:r>
              <a:rPr lang="ja-JP" altLang="en-US" dirty="0"/>
              <a:t> </a:t>
            </a:r>
            <a:r>
              <a:rPr lang="en-US" altLang="ja-JP" dirty="0"/>
              <a:t>TCD</a:t>
            </a:r>
            <a:r>
              <a:rPr lang="ja-JP" altLang="en-US" dirty="0"/>
              <a:t> </a:t>
            </a:r>
            <a:r>
              <a:rPr lang="en-US" altLang="ja-JP" dirty="0"/>
              <a:t>dummy Cell</a:t>
            </a:r>
            <a:endParaRPr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1DF1121-305F-70FB-2B1C-B8898BD715C3}"/>
              </a:ext>
            </a:extLst>
          </p:cNvPr>
          <p:cNvSpPr/>
          <p:nvPr/>
        </p:nvSpPr>
        <p:spPr>
          <a:xfrm>
            <a:off x="10704512" y="332656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Insert</a:t>
            </a:r>
          </a:p>
          <a:p>
            <a:pPr algn="ctr"/>
            <a:r>
              <a:rPr kumimoji="1" lang="en-US" altLang="ja-JP" sz="800" dirty="0"/>
              <a:t> TDC dummy  cell    </a:t>
            </a:r>
            <a:endParaRPr kumimoji="1" lang="ja-JP" altLang="en-US" sz="8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D79A7D1-D4BB-EB1E-39FE-FC997CA5E63B}"/>
              </a:ext>
            </a:extLst>
          </p:cNvPr>
          <p:cNvSpPr txBox="1"/>
          <p:nvPr/>
        </p:nvSpPr>
        <p:spPr>
          <a:xfrm>
            <a:off x="411464" y="2371755"/>
            <a:ext cx="52469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TCD d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ummy cells are placed for 50% of the 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2 mm x 2 mm compartments.</a:t>
            </a:r>
          </a:p>
          <a:p>
            <a:endParaRPr lang="en-US" altLang="ja-JP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Example: Dummy placement is required in 13 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sections, which is half of the 25 sections divided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by 2 mm x 2 mm.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Sections less than 2 mm square can be ignored.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Example: It is not necessary to insert DCT Cell</a:t>
            </a:r>
          </a:p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  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the A to K sections in the figure on the right. </a:t>
            </a:r>
            <a:r>
              <a:rPr kumimoji="1" lang="ja-JP" altLang="en-US" dirty="0"/>
              <a:t>）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38B3F26-BF8D-8C60-C062-ED07BE8B23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79976" y="908720"/>
            <a:ext cx="5400600" cy="5112568"/>
          </a:xfrm>
          <a:prstGeom prst="rect">
            <a:avLst/>
          </a:prstGeom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50F81A6-9098-B94E-EEFF-62806ACF81AC}"/>
              </a:ext>
            </a:extLst>
          </p:cNvPr>
          <p:cNvCxnSpPr/>
          <p:nvPr/>
        </p:nvCxnSpPr>
        <p:spPr>
          <a:xfrm>
            <a:off x="6888088" y="908720"/>
            <a:ext cx="0" cy="504056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2A1B169-9455-A4F5-484D-E67DFB51EA22}"/>
              </a:ext>
            </a:extLst>
          </p:cNvPr>
          <p:cNvCxnSpPr/>
          <p:nvPr/>
        </p:nvCxnSpPr>
        <p:spPr>
          <a:xfrm>
            <a:off x="7896200" y="908720"/>
            <a:ext cx="0" cy="504056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22838A8-D362-AE6E-FC84-EF525677F8E5}"/>
              </a:ext>
            </a:extLst>
          </p:cNvPr>
          <p:cNvCxnSpPr>
            <a:cxnSpLocks/>
          </p:cNvCxnSpPr>
          <p:nvPr/>
        </p:nvCxnSpPr>
        <p:spPr>
          <a:xfrm>
            <a:off x="8855750" y="914400"/>
            <a:ext cx="0" cy="520111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0A4182D-054E-81D3-18CF-FF987B81CF6E}"/>
              </a:ext>
            </a:extLst>
          </p:cNvPr>
          <p:cNvCxnSpPr/>
          <p:nvPr/>
        </p:nvCxnSpPr>
        <p:spPr>
          <a:xfrm>
            <a:off x="9912424" y="908720"/>
            <a:ext cx="0" cy="504056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93D7E94F-0662-7D2E-D555-97F20D12FD9F}"/>
              </a:ext>
            </a:extLst>
          </p:cNvPr>
          <p:cNvCxnSpPr/>
          <p:nvPr/>
        </p:nvCxnSpPr>
        <p:spPr>
          <a:xfrm>
            <a:off x="10848528" y="908720"/>
            <a:ext cx="0" cy="504056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0E2D1C1-32DB-414D-FE4D-625F7BB8D1E7}"/>
              </a:ext>
            </a:extLst>
          </p:cNvPr>
          <p:cNvCxnSpPr/>
          <p:nvPr/>
        </p:nvCxnSpPr>
        <p:spPr>
          <a:xfrm>
            <a:off x="5951984" y="5035392"/>
            <a:ext cx="532859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342D6CA-3D5F-4451-90AD-D35F4362E3A4}"/>
              </a:ext>
            </a:extLst>
          </p:cNvPr>
          <p:cNvCxnSpPr/>
          <p:nvPr/>
        </p:nvCxnSpPr>
        <p:spPr>
          <a:xfrm>
            <a:off x="5951984" y="4099288"/>
            <a:ext cx="532859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CC2606E-72F9-2387-3C2F-C7FEB365EF4A}"/>
              </a:ext>
            </a:extLst>
          </p:cNvPr>
          <p:cNvCxnSpPr/>
          <p:nvPr/>
        </p:nvCxnSpPr>
        <p:spPr>
          <a:xfrm>
            <a:off x="5951984" y="3163184"/>
            <a:ext cx="532859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9C45857-176C-B041-2C69-2769CFBD35A9}"/>
              </a:ext>
            </a:extLst>
          </p:cNvPr>
          <p:cNvCxnSpPr/>
          <p:nvPr/>
        </p:nvCxnSpPr>
        <p:spPr>
          <a:xfrm>
            <a:off x="5951984" y="2227080"/>
            <a:ext cx="532859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FB01E8A-61D1-F754-0D08-CD236E5AB816}"/>
              </a:ext>
            </a:extLst>
          </p:cNvPr>
          <p:cNvCxnSpPr/>
          <p:nvPr/>
        </p:nvCxnSpPr>
        <p:spPr>
          <a:xfrm>
            <a:off x="5951984" y="1362984"/>
            <a:ext cx="532859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右中かっこ 40">
            <a:extLst>
              <a:ext uri="{FF2B5EF4-FFF2-40B4-BE49-F238E27FC236}">
                <a16:creationId xmlns:a16="http://schemas.microsoft.com/office/drawing/2014/main" id="{65DAC4FE-32BE-508C-02C6-7D917362CC1F}"/>
              </a:ext>
            </a:extLst>
          </p:cNvPr>
          <p:cNvSpPr/>
          <p:nvPr/>
        </p:nvSpPr>
        <p:spPr>
          <a:xfrm>
            <a:off x="8851887" y="3182702"/>
            <a:ext cx="147878" cy="916586"/>
          </a:xfrm>
          <a:prstGeom prst="rightBrace">
            <a:avLst>
              <a:gd name="adj1" fmla="val 33259"/>
              <a:gd name="adj2" fmla="val 76229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右中かっこ 41">
            <a:extLst>
              <a:ext uri="{FF2B5EF4-FFF2-40B4-BE49-F238E27FC236}">
                <a16:creationId xmlns:a16="http://schemas.microsoft.com/office/drawing/2014/main" id="{CD079CFA-2AB4-C56A-C152-761BA5E70DCC}"/>
              </a:ext>
            </a:extLst>
          </p:cNvPr>
          <p:cNvSpPr/>
          <p:nvPr/>
        </p:nvSpPr>
        <p:spPr>
          <a:xfrm rot="16200000">
            <a:off x="8283908" y="2623483"/>
            <a:ext cx="153261" cy="887107"/>
          </a:xfrm>
          <a:prstGeom prst="rightBrace">
            <a:avLst>
              <a:gd name="adj1" fmla="val 33259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33DDCE3-216C-7808-8715-C2429771C138}"/>
              </a:ext>
            </a:extLst>
          </p:cNvPr>
          <p:cNvSpPr txBox="1"/>
          <p:nvPr/>
        </p:nvSpPr>
        <p:spPr>
          <a:xfrm>
            <a:off x="7981821" y="273313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</a:rPr>
              <a:t>2mm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B1F4537-EA92-1398-B41B-B6D119FD7060}"/>
              </a:ext>
            </a:extLst>
          </p:cNvPr>
          <p:cNvSpPr txBox="1"/>
          <p:nvPr/>
        </p:nvSpPr>
        <p:spPr>
          <a:xfrm>
            <a:off x="8924102" y="372995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</a:rPr>
              <a:t>2mm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181BB28-29F9-4A3A-337C-73FD94C0AEC9}"/>
              </a:ext>
            </a:extLst>
          </p:cNvPr>
          <p:cNvSpPr txBox="1"/>
          <p:nvPr/>
        </p:nvSpPr>
        <p:spPr>
          <a:xfrm>
            <a:off x="6258897" y="530688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9BD4D4E-853B-3817-AFB5-4D87ABD7C518}"/>
              </a:ext>
            </a:extLst>
          </p:cNvPr>
          <p:cNvSpPr txBox="1"/>
          <p:nvPr/>
        </p:nvSpPr>
        <p:spPr>
          <a:xfrm>
            <a:off x="6258897" y="443254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0C9BB7-2B21-9A75-59E6-086ADAE98549}"/>
              </a:ext>
            </a:extLst>
          </p:cNvPr>
          <p:cNvSpPr txBox="1"/>
          <p:nvPr/>
        </p:nvSpPr>
        <p:spPr>
          <a:xfrm>
            <a:off x="6258897" y="34964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DB2727F-AE4E-5B42-24E8-F5487A3A3EF9}"/>
              </a:ext>
            </a:extLst>
          </p:cNvPr>
          <p:cNvSpPr txBox="1"/>
          <p:nvPr/>
        </p:nvSpPr>
        <p:spPr>
          <a:xfrm>
            <a:off x="6258897" y="250408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6829880-A5DB-19FB-D2DE-196B3406CDD2}"/>
              </a:ext>
            </a:extLst>
          </p:cNvPr>
          <p:cNvSpPr txBox="1"/>
          <p:nvPr/>
        </p:nvSpPr>
        <p:spPr>
          <a:xfrm>
            <a:off x="6258897" y="162892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⑤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699A4BA-35B2-63A7-4ECD-FC401D607FBA}"/>
              </a:ext>
            </a:extLst>
          </p:cNvPr>
          <p:cNvSpPr txBox="1"/>
          <p:nvPr/>
        </p:nvSpPr>
        <p:spPr>
          <a:xfrm>
            <a:off x="7173587" y="530688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⑥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712FC7C-424C-5859-FA6E-42D2CACD47D7}"/>
              </a:ext>
            </a:extLst>
          </p:cNvPr>
          <p:cNvSpPr txBox="1"/>
          <p:nvPr/>
        </p:nvSpPr>
        <p:spPr>
          <a:xfrm>
            <a:off x="7173587" y="443254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⑦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4947069-0CF9-2C34-4B53-A3551A404D63}"/>
              </a:ext>
            </a:extLst>
          </p:cNvPr>
          <p:cNvSpPr txBox="1"/>
          <p:nvPr/>
        </p:nvSpPr>
        <p:spPr>
          <a:xfrm>
            <a:off x="7173587" y="34964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⑧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1338204-77F8-5C1B-A9FE-B9278EB606A8}"/>
              </a:ext>
            </a:extLst>
          </p:cNvPr>
          <p:cNvSpPr txBox="1"/>
          <p:nvPr/>
        </p:nvSpPr>
        <p:spPr>
          <a:xfrm>
            <a:off x="7173587" y="250408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⑨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EC7341F-73F7-23EF-2F61-C09963713B93}"/>
              </a:ext>
            </a:extLst>
          </p:cNvPr>
          <p:cNvSpPr txBox="1"/>
          <p:nvPr/>
        </p:nvSpPr>
        <p:spPr>
          <a:xfrm>
            <a:off x="7173587" y="162892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⑩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62DF9B-C4FD-17D4-891C-6152BC3F0035}"/>
              </a:ext>
            </a:extLst>
          </p:cNvPr>
          <p:cNvSpPr txBox="1"/>
          <p:nvPr/>
        </p:nvSpPr>
        <p:spPr>
          <a:xfrm>
            <a:off x="8181698" y="530688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⑪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59E6577-8F4F-9447-53E6-6A9494AD4B51}"/>
              </a:ext>
            </a:extLst>
          </p:cNvPr>
          <p:cNvSpPr txBox="1"/>
          <p:nvPr/>
        </p:nvSpPr>
        <p:spPr>
          <a:xfrm>
            <a:off x="8181698" y="443254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⑫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2546D2D-E209-A968-6C48-68C158554917}"/>
              </a:ext>
            </a:extLst>
          </p:cNvPr>
          <p:cNvSpPr txBox="1"/>
          <p:nvPr/>
        </p:nvSpPr>
        <p:spPr>
          <a:xfrm>
            <a:off x="8181698" y="34964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⑬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3CDB6A9-FDB8-FBB8-EFBC-56655A2CEB67}"/>
              </a:ext>
            </a:extLst>
          </p:cNvPr>
          <p:cNvSpPr txBox="1"/>
          <p:nvPr/>
        </p:nvSpPr>
        <p:spPr>
          <a:xfrm>
            <a:off x="8181698" y="250408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⑭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EB46153-F0DC-97BA-1FC3-814DB837F2C6}"/>
              </a:ext>
            </a:extLst>
          </p:cNvPr>
          <p:cNvSpPr txBox="1"/>
          <p:nvPr/>
        </p:nvSpPr>
        <p:spPr>
          <a:xfrm>
            <a:off x="8181698" y="162892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⑮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5C590E5-54D3-4838-EFFD-D522AA44E0CE}"/>
              </a:ext>
            </a:extLst>
          </p:cNvPr>
          <p:cNvSpPr txBox="1"/>
          <p:nvPr/>
        </p:nvSpPr>
        <p:spPr>
          <a:xfrm>
            <a:off x="9265680" y="530688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⑯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A96BDC-107F-D7D7-6E1F-43C34F9137ED}"/>
              </a:ext>
            </a:extLst>
          </p:cNvPr>
          <p:cNvSpPr txBox="1"/>
          <p:nvPr/>
        </p:nvSpPr>
        <p:spPr>
          <a:xfrm>
            <a:off x="9265680" y="443254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⑰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D9E6EF5-4178-32F8-3304-5F9B2DC9AFC3}"/>
              </a:ext>
            </a:extLst>
          </p:cNvPr>
          <p:cNvSpPr txBox="1"/>
          <p:nvPr/>
        </p:nvSpPr>
        <p:spPr>
          <a:xfrm>
            <a:off x="9265680" y="34964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⑱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F2BB9BB-B014-C213-4492-359E78338F0B}"/>
              </a:ext>
            </a:extLst>
          </p:cNvPr>
          <p:cNvSpPr txBox="1"/>
          <p:nvPr/>
        </p:nvSpPr>
        <p:spPr>
          <a:xfrm>
            <a:off x="9265680" y="250408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⑲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A4E1A63-9BE0-5F6F-24E3-5B3199FB7759}"/>
              </a:ext>
            </a:extLst>
          </p:cNvPr>
          <p:cNvSpPr txBox="1"/>
          <p:nvPr/>
        </p:nvSpPr>
        <p:spPr>
          <a:xfrm>
            <a:off x="9265680" y="162892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⑳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F91662C-52D2-AB54-1EBD-912D3BB7C0FF}"/>
              </a:ext>
            </a:extLst>
          </p:cNvPr>
          <p:cNvSpPr txBox="1"/>
          <p:nvPr/>
        </p:nvSpPr>
        <p:spPr>
          <a:xfrm>
            <a:off x="10201783" y="530688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㉑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CB0FAD1-F0C4-6815-A2E3-D198FA63DC6C}"/>
              </a:ext>
            </a:extLst>
          </p:cNvPr>
          <p:cNvSpPr txBox="1"/>
          <p:nvPr/>
        </p:nvSpPr>
        <p:spPr>
          <a:xfrm>
            <a:off x="10201783" y="443254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㉒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15A86F4-1884-0499-B59B-6A14E35DEF17}"/>
              </a:ext>
            </a:extLst>
          </p:cNvPr>
          <p:cNvSpPr txBox="1"/>
          <p:nvPr/>
        </p:nvSpPr>
        <p:spPr>
          <a:xfrm>
            <a:off x="10201783" y="34964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㉓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F7BD08E-E1F5-DC0B-A58B-440F7A7186BF}"/>
              </a:ext>
            </a:extLst>
          </p:cNvPr>
          <p:cNvSpPr txBox="1"/>
          <p:nvPr/>
        </p:nvSpPr>
        <p:spPr>
          <a:xfrm>
            <a:off x="10201783" y="250408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㉔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D1B5E33-9C5B-4D62-80D7-8260C969CDB3}"/>
              </a:ext>
            </a:extLst>
          </p:cNvPr>
          <p:cNvSpPr txBox="1"/>
          <p:nvPr/>
        </p:nvSpPr>
        <p:spPr>
          <a:xfrm>
            <a:off x="10201783" y="162892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FF00"/>
                </a:solidFill>
              </a:rPr>
              <a:t>㉕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F4D3AD3-F4BD-3EF6-6E10-CE9920CEFE4C}"/>
              </a:ext>
            </a:extLst>
          </p:cNvPr>
          <p:cNvSpPr txBox="1"/>
          <p:nvPr/>
        </p:nvSpPr>
        <p:spPr>
          <a:xfrm>
            <a:off x="6311525" y="102969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</a:rPr>
              <a:t>A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6259D0D-AA81-44DD-A49D-71C4ED7AF869}"/>
              </a:ext>
            </a:extLst>
          </p:cNvPr>
          <p:cNvSpPr txBox="1"/>
          <p:nvPr/>
        </p:nvSpPr>
        <p:spPr>
          <a:xfrm>
            <a:off x="7246197" y="102607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</a:rPr>
              <a:t>B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7BAF586-9002-E627-4C21-A8AD6618D6C9}"/>
              </a:ext>
            </a:extLst>
          </p:cNvPr>
          <p:cNvSpPr txBox="1"/>
          <p:nvPr/>
        </p:nvSpPr>
        <p:spPr>
          <a:xfrm>
            <a:off x="8208513" y="99879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</a:rPr>
              <a:t>C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022F8EB-5799-50C2-53C1-FC0B6494A228}"/>
              </a:ext>
            </a:extLst>
          </p:cNvPr>
          <p:cNvSpPr txBox="1"/>
          <p:nvPr/>
        </p:nvSpPr>
        <p:spPr>
          <a:xfrm>
            <a:off x="9178851" y="100210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</a:rPr>
              <a:t>D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D917C1C-BA07-ADEA-5FDC-16B70E9AB88B}"/>
              </a:ext>
            </a:extLst>
          </p:cNvPr>
          <p:cNvSpPr txBox="1"/>
          <p:nvPr/>
        </p:nvSpPr>
        <p:spPr>
          <a:xfrm>
            <a:off x="10187963" y="9662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</a:rPr>
              <a:t>E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CB327F4-CA90-CBAE-BDBA-E9740966D0F2}"/>
              </a:ext>
            </a:extLst>
          </p:cNvPr>
          <p:cNvSpPr txBox="1"/>
          <p:nvPr/>
        </p:nvSpPr>
        <p:spPr>
          <a:xfrm>
            <a:off x="10891338" y="100210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</a:rPr>
              <a:t>F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BAD989E-406B-1D77-AE37-894C2856B8C3}"/>
              </a:ext>
            </a:extLst>
          </p:cNvPr>
          <p:cNvSpPr txBox="1"/>
          <p:nvPr/>
        </p:nvSpPr>
        <p:spPr>
          <a:xfrm>
            <a:off x="10891338" y="163009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</a:rPr>
              <a:t>G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CEB9C6F-9492-926D-C03E-3965142763A1}"/>
              </a:ext>
            </a:extLst>
          </p:cNvPr>
          <p:cNvSpPr txBox="1"/>
          <p:nvPr/>
        </p:nvSpPr>
        <p:spPr>
          <a:xfrm>
            <a:off x="10891338" y="254846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</a:rPr>
              <a:t>H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B4D20E3-DB71-0039-09E7-AD871A02009F}"/>
              </a:ext>
            </a:extLst>
          </p:cNvPr>
          <p:cNvSpPr txBox="1"/>
          <p:nvPr/>
        </p:nvSpPr>
        <p:spPr>
          <a:xfrm>
            <a:off x="10914353" y="351456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</a:rPr>
              <a:t>I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9D86903-D289-CBCC-0578-3CD70D88BCB5}"/>
              </a:ext>
            </a:extLst>
          </p:cNvPr>
          <p:cNvSpPr txBox="1"/>
          <p:nvPr/>
        </p:nvSpPr>
        <p:spPr>
          <a:xfrm>
            <a:off x="10923189" y="443254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</a:rPr>
              <a:t>J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DEFEB1C-F27E-9143-A966-8616D6AE1701}"/>
              </a:ext>
            </a:extLst>
          </p:cNvPr>
          <p:cNvSpPr txBox="1"/>
          <p:nvPr/>
        </p:nvSpPr>
        <p:spPr>
          <a:xfrm>
            <a:off x="10923189" y="531411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</a:rPr>
              <a:t>K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54F4ED-D7B9-3CF0-86EB-64969AB55948}"/>
              </a:ext>
            </a:extLst>
          </p:cNvPr>
          <p:cNvSpPr txBox="1"/>
          <p:nvPr/>
        </p:nvSpPr>
        <p:spPr>
          <a:xfrm>
            <a:off x="268533" y="1527579"/>
            <a:ext cx="455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TCD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d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ummy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c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ell placement specifications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4664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CFF79ED-80EC-5B2A-8746-B221D6DC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dirty="0"/>
              <a:t>Insert</a:t>
            </a:r>
            <a:r>
              <a:rPr lang="ja-JP" altLang="en-US" dirty="0"/>
              <a:t> </a:t>
            </a:r>
            <a:r>
              <a:rPr lang="en-US" altLang="ja-JP" dirty="0"/>
              <a:t>TCD</a:t>
            </a:r>
            <a:r>
              <a:rPr lang="ja-JP" altLang="en-US" dirty="0"/>
              <a:t> </a:t>
            </a:r>
            <a:r>
              <a:rPr lang="en-US" altLang="ja-JP" dirty="0"/>
              <a:t>dummy</a:t>
            </a:r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ED5B00-7E9A-AA47-480B-914C6559D927}"/>
              </a:ext>
            </a:extLst>
          </p:cNvPr>
          <p:cNvSpPr txBox="1"/>
          <p:nvPr/>
        </p:nvSpPr>
        <p:spPr>
          <a:xfrm>
            <a:off x="551384" y="2287111"/>
            <a:ext cx="9092554" cy="255454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### ============================================================================</a:t>
            </a:r>
          </a:p>
          <a:p>
            <a:r>
              <a:rPr kumimoji="1" lang="en-US" altLang="ja-JP" sz="800" dirty="0"/>
              <a:t>### --- TCD dummy cell place</a:t>
            </a:r>
          </a:p>
          <a:p>
            <a:r>
              <a:rPr kumimoji="1" lang="en-US" altLang="ja-JP" sz="800" dirty="0"/>
              <a:t>### ============================================================================</a:t>
            </a:r>
          </a:p>
          <a:p>
            <a:r>
              <a:rPr kumimoji="1" lang="en-US" altLang="ja-JP" sz="800" dirty="0"/>
              <a:t>Puts  "Start: TCD dummy cell place"</a:t>
            </a:r>
          </a:p>
          <a:p>
            <a:endParaRPr kumimoji="1" lang="en-US" altLang="ja-JP" sz="800" dirty="0"/>
          </a:p>
          <a:p>
            <a:r>
              <a:rPr kumimoji="1" lang="en-US" altLang="ja-JP" sz="800" dirty="0"/>
              <a:t>set </a:t>
            </a:r>
            <a:r>
              <a:rPr kumimoji="1" lang="en-US" altLang="ja-JP" sz="800" dirty="0" err="1"/>
              <a:t>tcd_dummy_lef</a:t>
            </a:r>
            <a:r>
              <a:rPr kumimoji="1" lang="en-US" altLang="ja-JP" sz="800" dirty="0"/>
              <a:t> {BEOL_small_FDM1_20110323.lef BEOL_small_FDM2_20110323.lef BEOL_small_FDM3_20110323.lef BEOL_small_FDM4_20110323.lef BEOL_small_FDM5_20110323.lef}</a:t>
            </a:r>
          </a:p>
          <a:p>
            <a:r>
              <a:rPr kumimoji="1" lang="en-US" altLang="ja-JP" sz="800" dirty="0"/>
              <a:t>foreach </a:t>
            </a:r>
            <a:r>
              <a:rPr kumimoji="1" lang="en-US" altLang="ja-JP" sz="800" dirty="0" err="1"/>
              <a:t>i</a:t>
            </a:r>
            <a:r>
              <a:rPr kumimoji="1" lang="en-US" altLang="ja-JP" sz="800" dirty="0"/>
              <a:t> $</a:t>
            </a:r>
            <a:r>
              <a:rPr kumimoji="1" lang="en-US" altLang="ja-JP" sz="800" dirty="0" err="1"/>
              <a:t>tcd_dummy_lef</a:t>
            </a:r>
            <a:r>
              <a:rPr kumimoji="1" lang="en-US" altLang="ja-JP" sz="800" dirty="0"/>
              <a:t> {</a:t>
            </a:r>
          </a:p>
          <a:p>
            <a:r>
              <a:rPr kumimoji="1" lang="en-US" altLang="ja-JP" sz="800" dirty="0"/>
              <a:t>    </a:t>
            </a:r>
            <a:r>
              <a:rPr kumimoji="1" lang="en-US" altLang="ja-JP" sz="800" dirty="0" err="1"/>
              <a:t>loadLefFile</a:t>
            </a:r>
            <a:r>
              <a:rPr kumimoji="1" lang="en-US" altLang="ja-JP" sz="800" dirty="0"/>
              <a:t> /eda01/Foundry2/TSMC/28HPL/Rules/</a:t>
            </a:r>
            <a:r>
              <a:rPr kumimoji="1" lang="en-US" altLang="ja-JP" sz="800" dirty="0" err="1"/>
              <a:t>DesignRule</a:t>
            </a:r>
            <a:r>
              <a:rPr kumimoji="1" lang="en-US" altLang="ja-JP" sz="800" dirty="0"/>
              <a:t>/LOGIC/v2.0/N28_TCD_library_kits_20110323/</a:t>
            </a:r>
            <a:r>
              <a:rPr kumimoji="1" lang="en-US" altLang="ja-JP" sz="800" dirty="0" err="1"/>
              <a:t>lef</a:t>
            </a:r>
            <a:r>
              <a:rPr kumimoji="1" lang="en-US" altLang="ja-JP" sz="800" dirty="0"/>
              <a:t>/BEOL_MX_4X/$</a:t>
            </a:r>
            <a:r>
              <a:rPr kumimoji="1" lang="en-US" altLang="ja-JP" sz="800" dirty="0" err="1"/>
              <a:t>i</a:t>
            </a:r>
            <a:endParaRPr kumimoji="1" lang="en-US" altLang="ja-JP" sz="800" dirty="0"/>
          </a:p>
          <a:p>
            <a:r>
              <a:rPr kumimoji="1" lang="en-US" altLang="ja-JP" sz="800" dirty="0"/>
              <a:t>}</a:t>
            </a:r>
          </a:p>
          <a:p>
            <a:endParaRPr kumimoji="1" lang="en-US" altLang="ja-JP" sz="800" dirty="0"/>
          </a:p>
          <a:p>
            <a:r>
              <a:rPr kumimoji="1" lang="en-US" altLang="ja-JP" sz="800" dirty="0"/>
              <a:t>if {[file exists $</a:t>
            </a:r>
            <a:r>
              <a:rPr kumimoji="1" lang="en-US" altLang="ja-JP" sz="800" dirty="0" err="1"/>
              <a:t>TCD_DUMMY_def</a:t>
            </a:r>
            <a:r>
              <a:rPr kumimoji="1" lang="en-US" altLang="ja-JP" sz="800" dirty="0"/>
              <a:t>]} {</a:t>
            </a:r>
          </a:p>
          <a:p>
            <a:r>
              <a:rPr kumimoji="1" lang="en-US" altLang="ja-JP" sz="800" dirty="0"/>
              <a:t>    </a:t>
            </a:r>
            <a:r>
              <a:rPr kumimoji="1" lang="en-US" altLang="ja-JP" sz="800" dirty="0" err="1"/>
              <a:t>defIn</a:t>
            </a:r>
            <a:r>
              <a:rPr kumimoji="1" lang="en-US" altLang="ja-JP" sz="800" dirty="0"/>
              <a:t> $</a:t>
            </a:r>
            <a:r>
              <a:rPr kumimoji="1" lang="en-US" altLang="ja-JP" sz="800" dirty="0" err="1"/>
              <a:t>TCD_DUMMY_def</a:t>
            </a:r>
            <a:endParaRPr kumimoji="1" lang="en-US" altLang="ja-JP" sz="800" dirty="0"/>
          </a:p>
          <a:p>
            <a:r>
              <a:rPr kumimoji="1" lang="en-US" altLang="ja-JP" sz="800" dirty="0"/>
              <a:t>} else {</a:t>
            </a:r>
          </a:p>
          <a:p>
            <a:r>
              <a:rPr kumimoji="1" lang="en-US" altLang="ja-JP" sz="800" dirty="0"/>
              <a:t>    </a:t>
            </a:r>
            <a:r>
              <a:rPr kumimoji="1" lang="en-US" altLang="ja-JP" sz="800" dirty="0" err="1"/>
              <a:t>util_insert_TCD_dummy</a:t>
            </a:r>
            <a:r>
              <a:rPr kumimoji="1" lang="en-US" altLang="ja-JP" sz="800" dirty="0"/>
              <a:t> -</a:t>
            </a:r>
            <a:r>
              <a:rPr kumimoji="1" lang="en-US" altLang="ja-JP" sz="800" dirty="0" err="1"/>
              <a:t>block_size</a:t>
            </a:r>
            <a:r>
              <a:rPr kumimoji="1" lang="en-US" altLang="ja-JP" sz="800" dirty="0"/>
              <a:t> 2000</a:t>
            </a:r>
          </a:p>
          <a:p>
            <a:r>
              <a:rPr kumimoji="1" lang="en-US" altLang="ja-JP" sz="800" dirty="0"/>
              <a:t>    </a:t>
            </a:r>
            <a:r>
              <a:rPr kumimoji="1" lang="en-US" altLang="ja-JP" sz="800" dirty="0" err="1"/>
              <a:t>util_insert_TCD_dummy</a:t>
            </a:r>
            <a:r>
              <a:rPr kumimoji="1" lang="en-US" altLang="ja-JP" sz="800" dirty="0"/>
              <a:t> -</a:t>
            </a:r>
            <a:r>
              <a:rPr kumimoji="1" lang="en-US" altLang="ja-JP" sz="800" dirty="0" err="1"/>
              <a:t>block_size</a:t>
            </a:r>
            <a:r>
              <a:rPr kumimoji="1" lang="en-US" altLang="ja-JP" sz="800" dirty="0"/>
              <a:t> 2000 -check</a:t>
            </a:r>
          </a:p>
          <a:p>
            <a:r>
              <a:rPr kumimoji="1" lang="en-US" altLang="ja-JP" sz="800" dirty="0"/>
              <a:t>    #saveDesign $</a:t>
            </a:r>
            <a:r>
              <a:rPr kumimoji="1" lang="en-US" altLang="ja-JP" sz="800" dirty="0" err="1"/>
              <a:t>db_dir</a:t>
            </a:r>
            <a:r>
              <a:rPr kumimoji="1" lang="en-US" altLang="ja-JP" sz="800" dirty="0"/>
              <a:t>/</a:t>
            </a:r>
            <a:r>
              <a:rPr kumimoji="1" lang="en-US" altLang="ja-JP" sz="800" dirty="0" err="1"/>
              <a:t>TCD_dummy_place.enc</a:t>
            </a:r>
            <a:endParaRPr kumimoji="1" lang="en-US" altLang="ja-JP" sz="800" dirty="0"/>
          </a:p>
          <a:p>
            <a:r>
              <a:rPr kumimoji="1" lang="en-US" altLang="ja-JP" sz="800" dirty="0"/>
              <a:t>}</a:t>
            </a:r>
          </a:p>
          <a:p>
            <a:r>
              <a:rPr kumimoji="1" lang="en-US" altLang="ja-JP" sz="800" dirty="0"/>
              <a:t>    </a:t>
            </a:r>
          </a:p>
          <a:p>
            <a:r>
              <a:rPr kumimoji="1" lang="en-US" altLang="ja-JP" sz="800" dirty="0"/>
              <a:t>Puts  "End: TCD dummy cell place"</a:t>
            </a:r>
          </a:p>
          <a:p>
            <a:endParaRPr kumimoji="1" lang="ja-JP" altLang="en-US" sz="8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1E1885-0B68-12A1-C020-9F24A3D7C43A}"/>
              </a:ext>
            </a:extLst>
          </p:cNvPr>
          <p:cNvSpPr txBox="1"/>
          <p:nvPr/>
        </p:nvSpPr>
        <p:spPr>
          <a:xfrm>
            <a:off x="551384" y="2026866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100_init.tcl</a:t>
            </a:r>
            <a:endParaRPr kumimoji="1" lang="ja-JP" altLang="en-US" sz="11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1DF1121-305F-70FB-2B1C-B8898BD715C3}"/>
              </a:ext>
            </a:extLst>
          </p:cNvPr>
          <p:cNvSpPr/>
          <p:nvPr/>
        </p:nvSpPr>
        <p:spPr>
          <a:xfrm>
            <a:off x="10704512" y="332656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Insert</a:t>
            </a:r>
          </a:p>
          <a:p>
            <a:pPr algn="ctr"/>
            <a:r>
              <a:rPr kumimoji="1" lang="en-US" altLang="ja-JP" sz="800" dirty="0"/>
              <a:t> TDC dummy  cell    </a:t>
            </a:r>
            <a:endParaRPr kumimoji="1" lang="ja-JP" altLang="en-US" sz="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0247AF-E52D-7858-1103-EAF00B332DDD}"/>
              </a:ext>
            </a:extLst>
          </p:cNvPr>
          <p:cNvSpPr txBox="1"/>
          <p:nvPr/>
        </p:nvSpPr>
        <p:spPr>
          <a:xfrm>
            <a:off x="479376" y="1484784"/>
            <a:ext cx="796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Provides a utility that automatically finds no row area and places TCD Cells.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EBA1D92-8D50-967E-21C9-8DE15793333D}"/>
              </a:ext>
            </a:extLst>
          </p:cNvPr>
          <p:cNvSpPr txBox="1"/>
          <p:nvPr/>
        </p:nvSpPr>
        <p:spPr>
          <a:xfrm>
            <a:off x="695400" y="5003884"/>
            <a:ext cx="6324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automatically placed location is not always appropriate.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Please be sure to check.</a:t>
            </a:r>
            <a:endParaRPr kumimoji="1" lang="ja-JP" altLang="en-US" dirty="0"/>
          </a:p>
        </p:txBody>
      </p:sp>
      <p:pic>
        <p:nvPicPr>
          <p:cNvPr id="7" name="図 6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21136495-EBA0-A2F4-C44A-198957B89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3450150"/>
            <a:ext cx="2309891" cy="278092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9A945B-8097-9375-5DE3-1E5B078B48AD}"/>
              </a:ext>
            </a:extLst>
          </p:cNvPr>
          <p:cNvSpPr txBox="1"/>
          <p:nvPr/>
        </p:nvSpPr>
        <p:spPr>
          <a:xfrm>
            <a:off x="9552384" y="4365104"/>
            <a:ext cx="12426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bg1"/>
                </a:solidFill>
              </a:rPr>
              <a:t>i_BEOL_small_FDM1_2_0</a:t>
            </a:r>
            <a:endParaRPr kumimoji="1" lang="ja-JP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363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CFF79ED-80EC-5B2A-8746-B221D6DC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dirty="0"/>
              <a:t>5V Level Shifter place (core79TD,core107)</a:t>
            </a:r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ED5B00-7E9A-AA47-480B-914C6559D927}"/>
              </a:ext>
            </a:extLst>
          </p:cNvPr>
          <p:cNvSpPr txBox="1"/>
          <p:nvPr/>
        </p:nvSpPr>
        <p:spPr>
          <a:xfrm>
            <a:off x="554574" y="3062520"/>
            <a:ext cx="4461478" cy="280076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# 5V place(core107T,core79TD)</a:t>
            </a:r>
          </a:p>
          <a:p>
            <a:r>
              <a:rPr kumimoji="1" lang="en-US" altLang="ja-JP" sz="800" dirty="0"/>
              <a:t>### COMMNET OUT. This is Guide for Level shifter placement. </a:t>
            </a:r>
          </a:p>
          <a:p>
            <a:r>
              <a:rPr kumimoji="1" lang="en-US" altLang="ja-JP" sz="800" dirty="0"/>
              <a:t>### Temporarily comment out and therefore </a:t>
            </a:r>
            <a:r>
              <a:rPr kumimoji="1" lang="en-US" altLang="ja-JP" sz="800" dirty="0" err="1"/>
              <a:t>Innovus</a:t>
            </a:r>
            <a:r>
              <a:rPr kumimoji="1" lang="en-US" altLang="ja-JP" sz="800" dirty="0"/>
              <a:t> placer places LS to appropriate location.</a:t>
            </a:r>
          </a:p>
          <a:p>
            <a:r>
              <a:rPr kumimoji="1" lang="en-US" altLang="ja-JP" sz="800" dirty="0"/>
              <a:t>### After above trial </a:t>
            </a:r>
            <a:r>
              <a:rPr kumimoji="1" lang="en-US" altLang="ja-JP" sz="800" dirty="0" err="1"/>
              <a:t>PnR</a:t>
            </a:r>
            <a:r>
              <a:rPr kumimoji="1" lang="en-US" altLang="ja-JP" sz="800" dirty="0"/>
              <a:t> , if we find wrong LS location, we will make new guide file for CN.</a:t>
            </a:r>
          </a:p>
          <a:p>
            <a:endParaRPr kumimoji="1" lang="en-US" altLang="ja-JP" sz="800" dirty="0"/>
          </a:p>
          <a:p>
            <a:r>
              <a:rPr kumimoji="1" lang="en-US" altLang="ja-JP" sz="800" dirty="0"/>
              <a:t>if { ${5V_flag} == "Y" } {</a:t>
            </a:r>
          </a:p>
          <a:p>
            <a:r>
              <a:rPr kumimoji="1" lang="en-US" altLang="ja-JP" sz="800" dirty="0"/>
              <a:t>        source ${COMMON_INNO}/UTIL/NIMH.command.v4.1.etf</a:t>
            </a:r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setPlaceMode</a:t>
            </a:r>
            <a:r>
              <a:rPr kumimoji="1" lang="en-US" altLang="ja-JP" sz="800" dirty="0"/>
              <a:t> -</a:t>
            </a:r>
            <a:r>
              <a:rPr kumimoji="1" lang="en-US" altLang="ja-JP" sz="800" dirty="0" err="1"/>
              <a:t>place_global_exp_allow_missing_scan_chain</a:t>
            </a:r>
            <a:r>
              <a:rPr kumimoji="1" lang="en-US" altLang="ja-JP" sz="800" dirty="0"/>
              <a:t> true</a:t>
            </a:r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enable_metric</a:t>
            </a:r>
            <a:r>
              <a:rPr kumimoji="1" lang="en-US" altLang="ja-JP" sz="800" dirty="0"/>
              <a:t> -off</a:t>
            </a:r>
          </a:p>
          <a:p>
            <a:endParaRPr kumimoji="1" lang="en-US" altLang="ja-JP" sz="800" dirty="0"/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placeInstsWithSites</a:t>
            </a:r>
            <a:r>
              <a:rPr kumimoji="1" lang="en-US" altLang="ja-JP" sz="800" dirty="0"/>
              <a:t> "core107T"</a:t>
            </a:r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dbSet</a:t>
            </a:r>
            <a:r>
              <a:rPr kumimoji="1" lang="en-US" altLang="ja-JP" sz="800" dirty="0"/>
              <a:t> [</a:t>
            </a:r>
            <a:r>
              <a:rPr kumimoji="1" lang="en-US" altLang="ja-JP" sz="800" dirty="0" err="1"/>
              <a:t>dbGet</a:t>
            </a:r>
            <a:r>
              <a:rPr kumimoji="1" lang="en-US" altLang="ja-JP" sz="800" dirty="0"/>
              <a:t> top.insts.cell.site.name core107T -p3].</a:t>
            </a:r>
            <a:r>
              <a:rPr kumimoji="1" lang="en-US" altLang="ja-JP" sz="800" dirty="0" err="1"/>
              <a:t>pStatus</a:t>
            </a:r>
            <a:r>
              <a:rPr kumimoji="1" lang="en-US" altLang="ja-JP" sz="800" dirty="0"/>
              <a:t> fixed</a:t>
            </a:r>
          </a:p>
          <a:p>
            <a:endParaRPr kumimoji="1" lang="en-US" altLang="ja-JP" sz="800" dirty="0"/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placeInstsWithSites</a:t>
            </a:r>
            <a:r>
              <a:rPr kumimoji="1" lang="en-US" altLang="ja-JP" sz="800" dirty="0"/>
              <a:t> "core79TD"</a:t>
            </a:r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dbSet</a:t>
            </a:r>
            <a:r>
              <a:rPr kumimoji="1" lang="en-US" altLang="ja-JP" sz="800" dirty="0"/>
              <a:t> [</a:t>
            </a:r>
            <a:r>
              <a:rPr kumimoji="1" lang="en-US" altLang="ja-JP" sz="800" dirty="0" err="1"/>
              <a:t>dbGet</a:t>
            </a:r>
            <a:r>
              <a:rPr kumimoji="1" lang="en-US" altLang="ja-JP" sz="800" dirty="0"/>
              <a:t> top.insts.cell.site.name core79TD -p3].</a:t>
            </a:r>
            <a:r>
              <a:rPr kumimoji="1" lang="en-US" altLang="ja-JP" sz="800" dirty="0" err="1"/>
              <a:t>pStatus</a:t>
            </a:r>
            <a:r>
              <a:rPr kumimoji="1" lang="en-US" altLang="ja-JP" sz="800" dirty="0"/>
              <a:t> fixed</a:t>
            </a:r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enable_metric</a:t>
            </a:r>
            <a:r>
              <a:rPr kumimoji="1" lang="en-US" altLang="ja-JP" sz="800" dirty="0"/>
              <a:t> -on</a:t>
            </a:r>
          </a:p>
          <a:p>
            <a:endParaRPr kumimoji="1" lang="en-US" altLang="ja-JP" sz="800" dirty="0"/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saveDesign</a:t>
            </a:r>
            <a:r>
              <a:rPr kumimoji="1" lang="en-US" altLang="ja-JP" sz="800" dirty="0"/>
              <a:t> DBS/100_init_5V.enc</a:t>
            </a:r>
          </a:p>
          <a:p>
            <a:r>
              <a:rPr kumimoji="1" lang="en-US" altLang="ja-JP" sz="800" dirty="0"/>
              <a:t>} else {</a:t>
            </a:r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defIn</a:t>
            </a:r>
            <a:r>
              <a:rPr kumimoji="1" lang="en-US" altLang="ja-JP" sz="800" dirty="0"/>
              <a:t> ${5V_def}</a:t>
            </a:r>
          </a:p>
          <a:p>
            <a:r>
              <a:rPr kumimoji="1" lang="en-US" altLang="ja-JP" sz="800" dirty="0"/>
              <a:t>}</a:t>
            </a:r>
          </a:p>
          <a:p>
            <a:endParaRPr kumimoji="1" lang="ja-JP" altLang="en-US" sz="8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1E1885-0B68-12A1-C020-9F24A3D7C43A}"/>
              </a:ext>
            </a:extLst>
          </p:cNvPr>
          <p:cNvSpPr txBox="1"/>
          <p:nvPr/>
        </p:nvSpPr>
        <p:spPr>
          <a:xfrm>
            <a:off x="551384" y="2780928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100_init.tcl</a:t>
            </a:r>
            <a:endParaRPr kumimoji="1" lang="ja-JP" altLang="en-US" sz="11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0247AF-E52D-7858-1103-EAF00B332DDD}"/>
              </a:ext>
            </a:extLst>
          </p:cNvPr>
          <p:cNvSpPr txBox="1"/>
          <p:nvPr/>
        </p:nvSpPr>
        <p:spPr>
          <a:xfrm>
            <a:off x="191344" y="1461489"/>
            <a:ext cx="119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INNOVUS cannot automatically place NIMH(Non Integer Multi Height) cells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during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ja-JP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PlaceOpt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phase (200_place_opt).</a:t>
            </a:r>
          </a:p>
          <a:p>
            <a:r>
              <a:rPr kumimoji="1"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                                                                                                     ( core79TD, core107T site cell =5V level down/Up shifter)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NIMH cell (5V Level shifter)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 placed in the 100_init phase.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NIMH cells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are placed using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 </a:t>
            </a:r>
            <a:r>
              <a:rPr kumimoji="1" lang="en-US" altLang="ja-JP" dirty="0"/>
              <a:t>“</a:t>
            </a:r>
            <a:r>
              <a:rPr kumimoji="1" lang="en-US" altLang="ja-JP" sz="1800" dirty="0" err="1"/>
              <a:t>placeInstsWithSites</a:t>
            </a:r>
            <a:r>
              <a:rPr kumimoji="1" lang="en-US" altLang="ja-JP" sz="1800" u="sng" dirty="0"/>
              <a:t>” </a:t>
            </a:r>
            <a:r>
              <a:rPr lang="en-US" altLang="ja-JP" b="0" i="0" u="sng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command.</a:t>
            </a:r>
            <a:endParaRPr lang="en-US" altLang="ja-JP" u="sng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79E32853-5F07-B2C3-970D-919C04A1A437}"/>
              </a:ext>
            </a:extLst>
          </p:cNvPr>
          <p:cNvCxnSpPr>
            <a:cxnSpLocks/>
          </p:cNvCxnSpPr>
          <p:nvPr/>
        </p:nvCxnSpPr>
        <p:spPr>
          <a:xfrm>
            <a:off x="4727848" y="1844824"/>
            <a:ext cx="1368152" cy="144016"/>
          </a:xfrm>
          <a:prstGeom prst="bentConnector3">
            <a:avLst>
              <a:gd name="adj1" fmla="val 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90EF556-A001-1016-879A-183FC80BFBC9}"/>
              </a:ext>
            </a:extLst>
          </p:cNvPr>
          <p:cNvSpPr/>
          <p:nvPr/>
        </p:nvSpPr>
        <p:spPr>
          <a:xfrm>
            <a:off x="10538819" y="319507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5V Level Shifter place</a:t>
            </a:r>
          </a:p>
          <a:p>
            <a:pPr algn="ctr"/>
            <a:r>
              <a:rPr kumimoji="1" lang="en-US" altLang="ja-JP" sz="800" dirty="0"/>
              <a:t>core107T,core79TD    </a:t>
            </a:r>
            <a:endParaRPr kumimoji="1" lang="ja-JP" altLang="en-US" sz="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8721AA8-E47A-0C1B-F538-E06214420BF2}"/>
              </a:ext>
            </a:extLst>
          </p:cNvPr>
          <p:cNvSpPr txBox="1"/>
          <p:nvPr/>
        </p:nvSpPr>
        <p:spPr>
          <a:xfrm>
            <a:off x="5187396" y="3243148"/>
            <a:ext cx="67762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Note!1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location of the cells placed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using “</a:t>
            </a:r>
            <a:r>
              <a:rPr lang="en-US" altLang="ja-JP" dirty="0" err="1">
                <a:solidFill>
                  <a:srgbClr val="000000"/>
                </a:solidFill>
                <a:latin typeface="Roboto" panose="02000000000000000000" pitchFamily="2" charset="0"/>
              </a:rPr>
              <a:t>placeInstsWithSites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”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is not best location.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Please understand that this command considers power domain 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but is just a function for placing cell on row. So be sure to check 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cell location.</a:t>
            </a:r>
          </a:p>
          <a:p>
            <a:endParaRPr lang="en-US" altLang="ja-JP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1FE6028-CE00-0F9C-D181-AB1EAA6B9078}"/>
              </a:ext>
            </a:extLst>
          </p:cNvPr>
          <p:cNvSpPr/>
          <p:nvPr/>
        </p:nvSpPr>
        <p:spPr>
          <a:xfrm>
            <a:off x="6456040" y="5837151"/>
            <a:ext cx="723100" cy="24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row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1194E15-F37D-4C94-B6F0-683BB6C306BA}"/>
              </a:ext>
            </a:extLst>
          </p:cNvPr>
          <p:cNvSpPr/>
          <p:nvPr/>
        </p:nvSpPr>
        <p:spPr>
          <a:xfrm>
            <a:off x="7752184" y="5837151"/>
            <a:ext cx="723100" cy="24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row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FE1C4CF-D445-4EFF-8EEB-204CCDAC2707}"/>
              </a:ext>
            </a:extLst>
          </p:cNvPr>
          <p:cNvSpPr/>
          <p:nvPr/>
        </p:nvSpPr>
        <p:spPr>
          <a:xfrm>
            <a:off x="9120336" y="5837151"/>
            <a:ext cx="723100" cy="24896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row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1603E6-9932-A8E2-B36B-09ED9E4FD83B}"/>
              </a:ext>
            </a:extLst>
          </p:cNvPr>
          <p:cNvSpPr txBox="1"/>
          <p:nvPr/>
        </p:nvSpPr>
        <p:spPr>
          <a:xfrm>
            <a:off x="7185655" y="5113208"/>
            <a:ext cx="17091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Where is the best place?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9D28EBD-5DD3-5D78-C573-6CBB12959D40}"/>
              </a:ext>
            </a:extLst>
          </p:cNvPr>
          <p:cNvSpPr txBox="1"/>
          <p:nvPr/>
        </p:nvSpPr>
        <p:spPr>
          <a:xfrm>
            <a:off x="8407542" y="5438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6" name="フローチャート: 論理積ゲート 5">
            <a:extLst>
              <a:ext uri="{FF2B5EF4-FFF2-40B4-BE49-F238E27FC236}">
                <a16:creationId xmlns:a16="http://schemas.microsoft.com/office/drawing/2014/main" id="{FEA1DBC4-3C50-47BE-4E47-EE2F3B0F07A1}"/>
              </a:ext>
            </a:extLst>
          </p:cNvPr>
          <p:cNvSpPr/>
          <p:nvPr/>
        </p:nvSpPr>
        <p:spPr>
          <a:xfrm>
            <a:off x="6701582" y="5837151"/>
            <a:ext cx="288032" cy="242759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dirty="0"/>
              <a:t>LS</a:t>
            </a:r>
            <a:endParaRPr kumimoji="1" lang="ja-JP" altLang="en-US" sz="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2E593AD-D6FE-4C73-6277-8AE276DC97F5}"/>
              </a:ext>
            </a:extLst>
          </p:cNvPr>
          <p:cNvSpPr txBox="1"/>
          <p:nvPr/>
        </p:nvSpPr>
        <p:spPr>
          <a:xfrm>
            <a:off x="7661064" y="6109865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Disjoint row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58B5B3A-A2E3-FB59-6075-1EC30056AE80}"/>
              </a:ext>
            </a:extLst>
          </p:cNvPr>
          <p:cNvSpPr txBox="1"/>
          <p:nvPr/>
        </p:nvSpPr>
        <p:spPr>
          <a:xfrm>
            <a:off x="5287665" y="5288941"/>
            <a:ext cx="1465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“</a:t>
            </a:r>
            <a:r>
              <a:rPr kumimoji="1" lang="en-US" altLang="ja-JP" sz="1050" dirty="0" err="1"/>
              <a:t>placeInstsWirhSites</a:t>
            </a:r>
            <a:r>
              <a:rPr kumimoji="1" lang="en-US" altLang="ja-JP" sz="1050" dirty="0"/>
              <a:t>” </a:t>
            </a:r>
          </a:p>
          <a:p>
            <a:r>
              <a:rPr kumimoji="1" lang="en-US" altLang="ja-JP" sz="1050" dirty="0"/>
              <a:t>select this row, but….</a:t>
            </a:r>
          </a:p>
        </p:txBody>
      </p:sp>
      <p:sp>
        <p:nvSpPr>
          <p:cNvPr id="31" name="円弧 30">
            <a:extLst>
              <a:ext uri="{FF2B5EF4-FFF2-40B4-BE49-F238E27FC236}">
                <a16:creationId xmlns:a16="http://schemas.microsoft.com/office/drawing/2014/main" id="{A995AE4C-7759-2F3D-536F-1D9AF2201FEC}"/>
              </a:ext>
            </a:extLst>
          </p:cNvPr>
          <p:cNvSpPr/>
          <p:nvPr/>
        </p:nvSpPr>
        <p:spPr>
          <a:xfrm flipV="1">
            <a:off x="6928422" y="5543744"/>
            <a:ext cx="1008112" cy="463910"/>
          </a:xfrm>
          <a:prstGeom prst="arc">
            <a:avLst>
              <a:gd name="adj1" fmla="val 324917"/>
              <a:gd name="adj2" fmla="val 10711517"/>
            </a:avLst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弧 31">
            <a:extLst>
              <a:ext uri="{FF2B5EF4-FFF2-40B4-BE49-F238E27FC236}">
                <a16:creationId xmlns:a16="http://schemas.microsoft.com/office/drawing/2014/main" id="{46627CF5-3607-72AC-146F-0FEC6EDD50B6}"/>
              </a:ext>
            </a:extLst>
          </p:cNvPr>
          <p:cNvSpPr/>
          <p:nvPr/>
        </p:nvSpPr>
        <p:spPr>
          <a:xfrm flipV="1">
            <a:off x="6928422" y="5415114"/>
            <a:ext cx="2183530" cy="721170"/>
          </a:xfrm>
          <a:prstGeom prst="arc">
            <a:avLst>
              <a:gd name="adj1" fmla="val 380641"/>
              <a:gd name="adj2" fmla="val 10711517"/>
            </a:avLst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A2A59BC-C052-909B-7E1B-3B7F90538098}"/>
              </a:ext>
            </a:extLst>
          </p:cNvPr>
          <p:cNvSpPr txBox="1"/>
          <p:nvPr/>
        </p:nvSpPr>
        <p:spPr>
          <a:xfrm>
            <a:off x="7264417" y="55179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3C3356E-BF63-15F2-07A8-F7445DC5BBC7}"/>
              </a:ext>
            </a:extLst>
          </p:cNvPr>
          <p:cNvSpPr txBox="1"/>
          <p:nvPr/>
        </p:nvSpPr>
        <p:spPr>
          <a:xfrm>
            <a:off x="8833493" y="5186177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Please review by the engineer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7645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CFF79ED-80EC-5B2A-8746-B221D6DC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dirty="0"/>
              <a:t>5V Level Shifter place (core79TD,core107)</a:t>
            </a:r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90EF556-A001-1016-879A-183FC80BFBC9}"/>
              </a:ext>
            </a:extLst>
          </p:cNvPr>
          <p:cNvSpPr/>
          <p:nvPr/>
        </p:nvSpPr>
        <p:spPr>
          <a:xfrm>
            <a:off x="10538819" y="319507"/>
            <a:ext cx="122413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5V Level Shifter place</a:t>
            </a:r>
          </a:p>
          <a:p>
            <a:pPr algn="ctr"/>
            <a:r>
              <a:rPr kumimoji="1" lang="en-US" altLang="ja-JP" sz="800" dirty="0"/>
              <a:t>core107T,core79TD    </a:t>
            </a:r>
            <a:endParaRPr kumimoji="1" lang="ja-JP" altLang="en-US" sz="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8721AA8-E47A-0C1B-F538-E06214420BF2}"/>
              </a:ext>
            </a:extLst>
          </p:cNvPr>
          <p:cNvSpPr txBox="1"/>
          <p:nvPr/>
        </p:nvSpPr>
        <p:spPr>
          <a:xfrm>
            <a:off x="623392" y="1387937"/>
            <a:ext cx="84737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Note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２！</a:t>
            </a:r>
            <a:endParaRPr lang="en-US" altLang="ja-JP" b="1" i="0" dirty="0">
              <a:solidFill>
                <a:srgbClr val="FF0000"/>
              </a:solidFill>
              <a:effectLst/>
              <a:latin typeface="Roboto" panose="02000000000000000000" pitchFamily="2" charset="0"/>
            </a:endParaRPr>
          </a:p>
          <a:p>
            <a:r>
              <a:rPr kumimoji="1" lang="en-US" altLang="ja-JP" sz="1800" dirty="0"/>
              <a:t>NIMH.command.v4.1.etf</a:t>
            </a:r>
            <a:r>
              <a:rPr kumimoji="1" lang="ja-JP" altLang="en-US" sz="1800" b="1" dirty="0">
                <a:solidFill>
                  <a:srgbClr val="FF0000"/>
                </a:solidFill>
                <a:latin typeface="Roboto" panose="02000000000000000000" pitchFamily="2" charset="0"/>
              </a:rPr>
              <a:t>　</a:t>
            </a:r>
            <a:r>
              <a:rPr kumimoji="1" lang="en-US" altLang="ja-JP" b="1" dirty="0">
                <a:solidFill>
                  <a:srgbClr val="FF0000"/>
                </a:solidFill>
                <a:latin typeface="Roboto" panose="02000000000000000000" pitchFamily="2" charset="0"/>
              </a:rPr>
              <a:t>have</a:t>
            </a:r>
            <a:r>
              <a:rPr kumimoji="1" lang="en-US" altLang="ja-JP" sz="1800" b="1" dirty="0">
                <a:solidFill>
                  <a:srgbClr val="FF0000"/>
                </a:solidFill>
                <a:latin typeface="Roboto" panose="02000000000000000000" pitchFamily="2" charset="0"/>
              </a:rPr>
              <a:t> a bug.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If cpre107T and coe79TD are execute at the same time, cell overlap will occur.</a:t>
            </a:r>
            <a:endParaRPr kumimoji="1" lang="en-US" altLang="ja-JP" sz="1800" b="1" dirty="0">
              <a:solidFill>
                <a:srgbClr val="FF0000"/>
              </a:solidFill>
              <a:latin typeface="Roboto" panose="02000000000000000000" pitchFamily="2" charset="0"/>
            </a:endParaRP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 order to avoid this bug, core107T and core79TD place are executed separately.</a:t>
            </a:r>
            <a:endParaRPr lang="en-US" altLang="ja-JP" b="1" i="0" dirty="0">
              <a:solidFill>
                <a:srgbClr val="FF0000"/>
              </a:solidFill>
              <a:effectLst/>
              <a:latin typeface="Roboto" panose="02000000000000000000" pitchFamily="2" charset="0"/>
            </a:endParaRPr>
          </a:p>
          <a:p>
            <a:endParaRPr lang="en-US" altLang="ja-JP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2F4CA4B-130A-29B9-86F0-0D213E9554FA}"/>
              </a:ext>
            </a:extLst>
          </p:cNvPr>
          <p:cNvSpPr txBox="1"/>
          <p:nvPr/>
        </p:nvSpPr>
        <p:spPr>
          <a:xfrm>
            <a:off x="627912" y="2743173"/>
            <a:ext cx="498886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placeInstsWithSites</a:t>
            </a:r>
            <a:r>
              <a:rPr kumimoji="1" lang="en-US" altLang="ja-JP" sz="1200" dirty="0"/>
              <a:t> “core107T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core79TD“      </a:t>
            </a:r>
            <a:r>
              <a:rPr kumimoji="1" lang="en-US" altLang="ja-JP" sz="1200" dirty="0">
                <a:solidFill>
                  <a:srgbClr val="FF0000"/>
                </a:solidFill>
              </a:rPr>
              <a:t>&lt;&lt; NG!</a:t>
            </a:r>
          </a:p>
          <a:p>
            <a:r>
              <a:rPr kumimoji="1" lang="en-US" altLang="ja-JP" sz="1800" dirty="0"/>
              <a:t> </a:t>
            </a:r>
          </a:p>
          <a:p>
            <a:r>
              <a:rPr kumimoji="1" lang="en-US" altLang="ja-JP" sz="1200" dirty="0" err="1"/>
              <a:t>placeInstsWithSites</a:t>
            </a:r>
            <a:r>
              <a:rPr kumimoji="1" lang="en-US" altLang="ja-JP" sz="1200" dirty="0"/>
              <a:t> "core107T"</a:t>
            </a:r>
          </a:p>
          <a:p>
            <a:r>
              <a:rPr kumimoji="1" lang="en-US" altLang="ja-JP" sz="1200" dirty="0"/>
              <a:t>        </a:t>
            </a:r>
            <a:r>
              <a:rPr kumimoji="1" lang="en-US" altLang="ja-JP" sz="1200" dirty="0" err="1"/>
              <a:t>dbSet</a:t>
            </a:r>
            <a:r>
              <a:rPr kumimoji="1" lang="en-US" altLang="ja-JP" sz="1200" dirty="0"/>
              <a:t> [</a:t>
            </a:r>
            <a:r>
              <a:rPr kumimoji="1" lang="en-US" altLang="ja-JP" sz="1200" dirty="0" err="1"/>
              <a:t>dbGet</a:t>
            </a:r>
            <a:r>
              <a:rPr kumimoji="1" lang="en-US" altLang="ja-JP" sz="1200" dirty="0"/>
              <a:t> top.insts.cell.site.name core107T -p3].</a:t>
            </a:r>
            <a:r>
              <a:rPr kumimoji="1" lang="en-US" altLang="ja-JP" sz="1200" dirty="0" err="1"/>
              <a:t>pStatus</a:t>
            </a:r>
            <a:r>
              <a:rPr kumimoji="1" lang="en-US" altLang="ja-JP" sz="1200" dirty="0"/>
              <a:t> fixed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placeInstsWithSites</a:t>
            </a:r>
            <a:r>
              <a:rPr kumimoji="1" lang="en-US" altLang="ja-JP" sz="1200" dirty="0"/>
              <a:t> "core79TD"</a:t>
            </a:r>
          </a:p>
          <a:p>
            <a:r>
              <a:rPr kumimoji="1" lang="en-US" altLang="ja-JP" sz="1200" dirty="0"/>
              <a:t>        </a:t>
            </a:r>
            <a:r>
              <a:rPr kumimoji="1" lang="en-US" altLang="ja-JP" sz="1200" dirty="0" err="1"/>
              <a:t>dbSet</a:t>
            </a:r>
            <a:r>
              <a:rPr kumimoji="1" lang="en-US" altLang="ja-JP" sz="1200" dirty="0"/>
              <a:t> [</a:t>
            </a:r>
            <a:r>
              <a:rPr kumimoji="1" lang="en-US" altLang="ja-JP" sz="1200" dirty="0" err="1"/>
              <a:t>dbGet</a:t>
            </a:r>
            <a:r>
              <a:rPr kumimoji="1" lang="en-US" altLang="ja-JP" sz="1200" dirty="0"/>
              <a:t> top.insts.cell.site.name core79TD -p3].</a:t>
            </a:r>
            <a:r>
              <a:rPr kumimoji="1" lang="en-US" altLang="ja-JP" sz="1200" dirty="0" err="1"/>
              <a:t>pStatus</a:t>
            </a:r>
            <a:r>
              <a:rPr kumimoji="1" lang="en-US" altLang="ja-JP" sz="1200" dirty="0"/>
              <a:t> fixed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15FA5E-8713-1BE8-3260-37AB9F6AF27A}"/>
              </a:ext>
            </a:extLst>
          </p:cNvPr>
          <p:cNvSpPr txBox="1"/>
          <p:nvPr/>
        </p:nvSpPr>
        <p:spPr>
          <a:xfrm>
            <a:off x="695157" y="4653136"/>
            <a:ext cx="10081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Also, the DRV between the OBS in the cell and P/G mesh line is not considered during placement.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Currently, there is no choice but to fix it by hand.</a:t>
            </a:r>
            <a:endParaRPr lang="en-US" altLang="ja-JP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endParaRPr lang="en-US" altLang="ja-JP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Bug fixed command will be released soon.</a:t>
            </a:r>
            <a:endParaRPr kumimoji="1" lang="ja-JP" altLang="en-US" dirty="0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413936CA-EC6A-7D27-CF8B-9153222FCB05}"/>
              </a:ext>
            </a:extLst>
          </p:cNvPr>
          <p:cNvSpPr/>
          <p:nvPr/>
        </p:nvSpPr>
        <p:spPr>
          <a:xfrm>
            <a:off x="5663952" y="3284984"/>
            <a:ext cx="144016" cy="8640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5153429-F9E0-D1CA-4B05-40D0526C3FE5}"/>
              </a:ext>
            </a:extLst>
          </p:cNvPr>
          <p:cNvSpPr txBox="1"/>
          <p:nvPr/>
        </p:nvSpPr>
        <p:spPr>
          <a:xfrm>
            <a:off x="5829040" y="3532366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executed separately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046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712" y="629895"/>
            <a:ext cx="11244575" cy="443198"/>
          </a:xfrm>
        </p:spPr>
        <p:txBody>
          <a:bodyPr/>
          <a:lstStyle/>
          <a:p>
            <a:r>
              <a:rPr lang="en-US" dirty="0"/>
              <a:t>Image of row creation procedure</a:t>
            </a:r>
            <a:endParaRPr kumimoji="1" lang="en-US" dirty="0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56AFF240-EA5A-4321-B881-3EBB2AF3EF8E}"/>
              </a:ext>
            </a:extLst>
          </p:cNvPr>
          <p:cNvSpPr/>
          <p:nvPr/>
        </p:nvSpPr>
        <p:spPr>
          <a:xfrm>
            <a:off x="479376" y="5071017"/>
            <a:ext cx="3312368" cy="72008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平行四辺形 43">
            <a:extLst>
              <a:ext uri="{FF2B5EF4-FFF2-40B4-BE49-F238E27FC236}">
                <a16:creationId xmlns:a16="http://schemas.microsoft.com/office/drawing/2014/main" id="{2548A677-23B8-450F-B616-5554FC38F693}"/>
              </a:ext>
            </a:extLst>
          </p:cNvPr>
          <p:cNvSpPr/>
          <p:nvPr/>
        </p:nvSpPr>
        <p:spPr>
          <a:xfrm>
            <a:off x="3855280" y="5071437"/>
            <a:ext cx="3011244" cy="720080"/>
          </a:xfrm>
          <a:prstGeom prst="parallelogram">
            <a:avLst>
              <a:gd name="adj" fmla="val 17296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平行四辺形 45">
            <a:extLst>
              <a:ext uri="{FF2B5EF4-FFF2-40B4-BE49-F238E27FC236}">
                <a16:creationId xmlns:a16="http://schemas.microsoft.com/office/drawing/2014/main" id="{2214D6A1-301E-4E4C-A079-AB7CDA140D32}"/>
              </a:ext>
            </a:extLst>
          </p:cNvPr>
          <p:cNvSpPr/>
          <p:nvPr/>
        </p:nvSpPr>
        <p:spPr>
          <a:xfrm>
            <a:off x="4553339" y="5215453"/>
            <a:ext cx="1702007" cy="394347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平行四辺形 46">
            <a:extLst>
              <a:ext uri="{FF2B5EF4-FFF2-40B4-BE49-F238E27FC236}">
                <a16:creationId xmlns:a16="http://schemas.microsoft.com/office/drawing/2014/main" id="{6BB1EC57-1010-4BA3-9EE5-2DCDE955B81D}"/>
              </a:ext>
            </a:extLst>
          </p:cNvPr>
          <p:cNvSpPr/>
          <p:nvPr/>
        </p:nvSpPr>
        <p:spPr>
          <a:xfrm>
            <a:off x="4729444" y="5148167"/>
            <a:ext cx="621025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平行四辺形 47">
            <a:extLst>
              <a:ext uri="{FF2B5EF4-FFF2-40B4-BE49-F238E27FC236}">
                <a16:creationId xmlns:a16="http://schemas.microsoft.com/office/drawing/2014/main" id="{2B2ACE46-AFE4-41F6-825F-9F6881E90E24}"/>
              </a:ext>
            </a:extLst>
          </p:cNvPr>
          <p:cNvSpPr/>
          <p:nvPr/>
        </p:nvSpPr>
        <p:spPr>
          <a:xfrm>
            <a:off x="4816643" y="5596453"/>
            <a:ext cx="1039767" cy="123056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平行四辺形 48">
            <a:extLst>
              <a:ext uri="{FF2B5EF4-FFF2-40B4-BE49-F238E27FC236}">
                <a16:creationId xmlns:a16="http://schemas.microsoft.com/office/drawing/2014/main" id="{BE6D2F8B-188F-4A61-BF95-1D34E81C80DE}"/>
              </a:ext>
            </a:extLst>
          </p:cNvPr>
          <p:cNvSpPr/>
          <p:nvPr/>
        </p:nvSpPr>
        <p:spPr>
          <a:xfrm>
            <a:off x="5842205" y="5149314"/>
            <a:ext cx="817411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平行四辺形 49">
            <a:extLst>
              <a:ext uri="{FF2B5EF4-FFF2-40B4-BE49-F238E27FC236}">
                <a16:creationId xmlns:a16="http://schemas.microsoft.com/office/drawing/2014/main" id="{BB30E421-F899-44FB-9B4B-824DF7FAA3D3}"/>
              </a:ext>
            </a:extLst>
          </p:cNvPr>
          <p:cNvSpPr/>
          <p:nvPr/>
        </p:nvSpPr>
        <p:spPr>
          <a:xfrm>
            <a:off x="5357418" y="5135967"/>
            <a:ext cx="501703" cy="228600"/>
          </a:xfrm>
          <a:prstGeom prst="parallelogram">
            <a:avLst>
              <a:gd name="adj" fmla="val 17296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平行四辺形 51">
            <a:extLst>
              <a:ext uri="{FF2B5EF4-FFF2-40B4-BE49-F238E27FC236}">
                <a16:creationId xmlns:a16="http://schemas.microsoft.com/office/drawing/2014/main" id="{D3F10D3D-3EBF-4934-8041-C858188FBF7A}"/>
              </a:ext>
            </a:extLst>
          </p:cNvPr>
          <p:cNvSpPr/>
          <p:nvPr/>
        </p:nvSpPr>
        <p:spPr>
          <a:xfrm>
            <a:off x="7394706" y="5085184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平行四辺形 68">
            <a:extLst>
              <a:ext uri="{FF2B5EF4-FFF2-40B4-BE49-F238E27FC236}">
                <a16:creationId xmlns:a16="http://schemas.microsoft.com/office/drawing/2014/main" id="{C860693D-9AB9-442D-BAD1-F3B352D2A879}"/>
              </a:ext>
            </a:extLst>
          </p:cNvPr>
          <p:cNvSpPr/>
          <p:nvPr/>
        </p:nvSpPr>
        <p:spPr>
          <a:xfrm>
            <a:off x="8158226" y="5229200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平行四辺形 69">
            <a:extLst>
              <a:ext uri="{FF2B5EF4-FFF2-40B4-BE49-F238E27FC236}">
                <a16:creationId xmlns:a16="http://schemas.microsoft.com/office/drawing/2014/main" id="{2580E095-A171-4857-846F-423F3D3BF4AD}"/>
              </a:ext>
            </a:extLst>
          </p:cNvPr>
          <p:cNvSpPr/>
          <p:nvPr/>
        </p:nvSpPr>
        <p:spPr>
          <a:xfrm>
            <a:off x="8363082" y="5157192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平行四辺形 70">
            <a:extLst>
              <a:ext uri="{FF2B5EF4-FFF2-40B4-BE49-F238E27FC236}">
                <a16:creationId xmlns:a16="http://schemas.microsoft.com/office/drawing/2014/main" id="{1918F737-0D56-487B-8B4B-6D6AF56B996B}"/>
              </a:ext>
            </a:extLst>
          </p:cNvPr>
          <p:cNvSpPr/>
          <p:nvPr/>
        </p:nvSpPr>
        <p:spPr>
          <a:xfrm>
            <a:off x="8454642" y="5610200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平行四辺形 71">
            <a:extLst>
              <a:ext uri="{FF2B5EF4-FFF2-40B4-BE49-F238E27FC236}">
                <a16:creationId xmlns:a16="http://schemas.microsoft.com/office/drawing/2014/main" id="{F62EB31D-3FCE-4C1B-8BCF-53C95CFBCB74}"/>
              </a:ext>
            </a:extLst>
          </p:cNvPr>
          <p:cNvSpPr/>
          <p:nvPr/>
        </p:nvSpPr>
        <p:spPr>
          <a:xfrm>
            <a:off x="9491322" y="5163061"/>
            <a:ext cx="899152" cy="2286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平行四辺形 72">
            <a:extLst>
              <a:ext uri="{FF2B5EF4-FFF2-40B4-BE49-F238E27FC236}">
                <a16:creationId xmlns:a16="http://schemas.microsoft.com/office/drawing/2014/main" id="{643A7A6F-8407-4082-90B1-98EF9885C79A}"/>
              </a:ext>
            </a:extLst>
          </p:cNvPr>
          <p:cNvSpPr/>
          <p:nvPr/>
        </p:nvSpPr>
        <p:spPr>
          <a:xfrm>
            <a:off x="9022321" y="5149714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平行四辺形 73">
            <a:extLst>
              <a:ext uri="{FF2B5EF4-FFF2-40B4-BE49-F238E27FC236}">
                <a16:creationId xmlns:a16="http://schemas.microsoft.com/office/drawing/2014/main" id="{31CF02D8-68AF-444B-95E2-C9C11B1CC970}"/>
              </a:ext>
            </a:extLst>
          </p:cNvPr>
          <p:cNvSpPr/>
          <p:nvPr/>
        </p:nvSpPr>
        <p:spPr>
          <a:xfrm>
            <a:off x="7826753" y="5415508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平行四辺形 74">
            <a:extLst>
              <a:ext uri="{FF2B5EF4-FFF2-40B4-BE49-F238E27FC236}">
                <a16:creationId xmlns:a16="http://schemas.microsoft.com/office/drawing/2014/main" id="{C13ADAE6-A255-4CD9-8CB7-DACA656C6910}"/>
              </a:ext>
            </a:extLst>
          </p:cNvPr>
          <p:cNvSpPr/>
          <p:nvPr/>
        </p:nvSpPr>
        <p:spPr>
          <a:xfrm>
            <a:off x="9505220" y="5157192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平行四辺形 75">
            <a:extLst>
              <a:ext uri="{FF2B5EF4-FFF2-40B4-BE49-F238E27FC236}">
                <a16:creationId xmlns:a16="http://schemas.microsoft.com/office/drawing/2014/main" id="{949CCC53-3D74-4284-BFA9-3F24ADE49B4D}"/>
              </a:ext>
            </a:extLst>
          </p:cNvPr>
          <p:cNvSpPr/>
          <p:nvPr/>
        </p:nvSpPr>
        <p:spPr>
          <a:xfrm>
            <a:off x="9015106" y="5165718"/>
            <a:ext cx="324984" cy="45719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C2E6D9DB-9F46-4C55-BBF3-92925111C02F}"/>
              </a:ext>
            </a:extLst>
          </p:cNvPr>
          <p:cNvSpPr/>
          <p:nvPr/>
        </p:nvSpPr>
        <p:spPr>
          <a:xfrm>
            <a:off x="7610730" y="5647394"/>
            <a:ext cx="448816" cy="1143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平行四辺形 77">
            <a:extLst>
              <a:ext uri="{FF2B5EF4-FFF2-40B4-BE49-F238E27FC236}">
                <a16:creationId xmlns:a16="http://schemas.microsoft.com/office/drawing/2014/main" id="{D7A0CEFA-43D2-4C9C-8E8D-1FC3BC76AB99}"/>
              </a:ext>
            </a:extLst>
          </p:cNvPr>
          <p:cNvSpPr/>
          <p:nvPr/>
        </p:nvSpPr>
        <p:spPr>
          <a:xfrm>
            <a:off x="7939123" y="5651048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平行四辺形 78">
            <a:extLst>
              <a:ext uri="{FF2B5EF4-FFF2-40B4-BE49-F238E27FC236}">
                <a16:creationId xmlns:a16="http://schemas.microsoft.com/office/drawing/2014/main" id="{2CF40EA8-8852-49A0-94E6-F9DB5DD9ED45}"/>
              </a:ext>
            </a:extLst>
          </p:cNvPr>
          <p:cNvSpPr/>
          <p:nvPr/>
        </p:nvSpPr>
        <p:spPr>
          <a:xfrm>
            <a:off x="9491322" y="5440261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CCC3A03-0A30-44A8-B23C-3A1B6B88C9B1}"/>
              </a:ext>
            </a:extLst>
          </p:cNvPr>
          <p:cNvSpPr txBox="1"/>
          <p:nvPr/>
        </p:nvSpPr>
        <p:spPr>
          <a:xfrm>
            <a:off x="1108129" y="588984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Fill</a:t>
            </a:r>
            <a:r>
              <a:rPr kumimoji="1" lang="ja-JP" altLang="en-US" dirty="0"/>
              <a:t> </a:t>
            </a:r>
            <a:r>
              <a:rPr kumimoji="1" lang="en-US" altLang="ja-JP" dirty="0"/>
              <a:t>core7T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610A094-2D3A-4388-8D93-21C5D934CBFF}"/>
              </a:ext>
            </a:extLst>
          </p:cNvPr>
          <p:cNvSpPr txBox="1"/>
          <p:nvPr/>
        </p:nvSpPr>
        <p:spPr>
          <a:xfrm>
            <a:off x="3881333" y="5753816"/>
            <a:ext cx="2451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Cut out row under the 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placement blockage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B1F5E8B7-FC84-49F3-BE41-953C437D9CC7}"/>
              </a:ext>
            </a:extLst>
          </p:cNvPr>
          <p:cNvSpPr txBox="1"/>
          <p:nvPr/>
        </p:nvSpPr>
        <p:spPr>
          <a:xfrm>
            <a:off x="7610730" y="589081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Create other core rows </a:t>
            </a:r>
            <a:endParaRPr kumimoji="1" lang="ja-JP" altLang="en-US" dirty="0"/>
          </a:p>
        </p:txBody>
      </p:sp>
      <p:sp>
        <p:nvSpPr>
          <p:cNvPr id="87" name="平行四辺形 86">
            <a:extLst>
              <a:ext uri="{FF2B5EF4-FFF2-40B4-BE49-F238E27FC236}">
                <a16:creationId xmlns:a16="http://schemas.microsoft.com/office/drawing/2014/main" id="{2492AEEE-7AB3-44A9-AD69-B9DF0761EF2D}"/>
              </a:ext>
            </a:extLst>
          </p:cNvPr>
          <p:cNvSpPr/>
          <p:nvPr/>
        </p:nvSpPr>
        <p:spPr>
          <a:xfrm>
            <a:off x="479376" y="3429000"/>
            <a:ext cx="3312368" cy="720080"/>
          </a:xfrm>
          <a:prstGeom prst="parallelogram">
            <a:avLst>
              <a:gd name="adj" fmla="val 17296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平行四辺形 87">
            <a:extLst>
              <a:ext uri="{FF2B5EF4-FFF2-40B4-BE49-F238E27FC236}">
                <a16:creationId xmlns:a16="http://schemas.microsoft.com/office/drawing/2014/main" id="{61B30328-CB0F-4CA6-AA85-5129D85E5D08}"/>
              </a:ext>
            </a:extLst>
          </p:cNvPr>
          <p:cNvSpPr/>
          <p:nvPr/>
        </p:nvSpPr>
        <p:spPr>
          <a:xfrm>
            <a:off x="1242896" y="3573016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平行四辺形 88">
            <a:extLst>
              <a:ext uri="{FF2B5EF4-FFF2-40B4-BE49-F238E27FC236}">
                <a16:creationId xmlns:a16="http://schemas.microsoft.com/office/drawing/2014/main" id="{7A12A4CD-58C1-4E7B-93AA-E1B132504FFC}"/>
              </a:ext>
            </a:extLst>
          </p:cNvPr>
          <p:cNvSpPr/>
          <p:nvPr/>
        </p:nvSpPr>
        <p:spPr>
          <a:xfrm>
            <a:off x="1447752" y="3501008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平行四辺形 89">
            <a:extLst>
              <a:ext uri="{FF2B5EF4-FFF2-40B4-BE49-F238E27FC236}">
                <a16:creationId xmlns:a16="http://schemas.microsoft.com/office/drawing/2014/main" id="{E9C9CEBA-DC7D-400B-9E82-DA2760872939}"/>
              </a:ext>
            </a:extLst>
          </p:cNvPr>
          <p:cNvSpPr/>
          <p:nvPr/>
        </p:nvSpPr>
        <p:spPr>
          <a:xfrm>
            <a:off x="1539312" y="3954016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平行四辺形 90">
            <a:extLst>
              <a:ext uri="{FF2B5EF4-FFF2-40B4-BE49-F238E27FC236}">
                <a16:creationId xmlns:a16="http://schemas.microsoft.com/office/drawing/2014/main" id="{8EECC783-A57C-4ECD-B195-3DA7D94C4336}"/>
              </a:ext>
            </a:extLst>
          </p:cNvPr>
          <p:cNvSpPr/>
          <p:nvPr/>
        </p:nvSpPr>
        <p:spPr>
          <a:xfrm>
            <a:off x="2575992" y="3506877"/>
            <a:ext cx="899152" cy="228600"/>
          </a:xfrm>
          <a:prstGeom prst="parallelogram">
            <a:avLst>
              <a:gd name="adj" fmla="val 17296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平行四辺形 91">
            <a:extLst>
              <a:ext uri="{FF2B5EF4-FFF2-40B4-BE49-F238E27FC236}">
                <a16:creationId xmlns:a16="http://schemas.microsoft.com/office/drawing/2014/main" id="{E58E87C6-DEFE-471E-A6FF-E8E1E261F97F}"/>
              </a:ext>
            </a:extLst>
          </p:cNvPr>
          <p:cNvSpPr/>
          <p:nvPr/>
        </p:nvSpPr>
        <p:spPr>
          <a:xfrm>
            <a:off x="2106991" y="3493530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平行四辺形 116">
            <a:extLst>
              <a:ext uri="{FF2B5EF4-FFF2-40B4-BE49-F238E27FC236}">
                <a16:creationId xmlns:a16="http://schemas.microsoft.com/office/drawing/2014/main" id="{0C67A431-69FA-41D2-8928-A0F1BBC83E2B}"/>
              </a:ext>
            </a:extLst>
          </p:cNvPr>
          <p:cNvSpPr/>
          <p:nvPr/>
        </p:nvSpPr>
        <p:spPr>
          <a:xfrm>
            <a:off x="6155309" y="1052736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平行四辺形 122">
            <a:extLst>
              <a:ext uri="{FF2B5EF4-FFF2-40B4-BE49-F238E27FC236}">
                <a16:creationId xmlns:a16="http://schemas.microsoft.com/office/drawing/2014/main" id="{AE40B9FA-6F50-455A-9F35-28565A9090ED}"/>
              </a:ext>
            </a:extLst>
          </p:cNvPr>
          <p:cNvSpPr/>
          <p:nvPr/>
        </p:nvSpPr>
        <p:spPr>
          <a:xfrm>
            <a:off x="6587356" y="1383060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平行四辺形 123">
            <a:extLst>
              <a:ext uri="{FF2B5EF4-FFF2-40B4-BE49-F238E27FC236}">
                <a16:creationId xmlns:a16="http://schemas.microsoft.com/office/drawing/2014/main" id="{B80B40E3-BB39-4F3B-9AF9-E92BFE0BDA52}"/>
              </a:ext>
            </a:extLst>
          </p:cNvPr>
          <p:cNvSpPr/>
          <p:nvPr/>
        </p:nvSpPr>
        <p:spPr>
          <a:xfrm>
            <a:off x="8265823" y="1124744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平行四辺形 128">
            <a:extLst>
              <a:ext uri="{FF2B5EF4-FFF2-40B4-BE49-F238E27FC236}">
                <a16:creationId xmlns:a16="http://schemas.microsoft.com/office/drawing/2014/main" id="{D29B5BF6-51A7-461F-AF5D-CEE351A3217A}"/>
              </a:ext>
            </a:extLst>
          </p:cNvPr>
          <p:cNvSpPr/>
          <p:nvPr/>
        </p:nvSpPr>
        <p:spPr>
          <a:xfrm>
            <a:off x="6146925" y="1844824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平行四辺形 131">
            <a:extLst>
              <a:ext uri="{FF2B5EF4-FFF2-40B4-BE49-F238E27FC236}">
                <a16:creationId xmlns:a16="http://schemas.microsoft.com/office/drawing/2014/main" id="{C6461972-9447-4245-A4D5-F0FECE5722EB}"/>
              </a:ext>
            </a:extLst>
          </p:cNvPr>
          <p:cNvSpPr/>
          <p:nvPr/>
        </p:nvSpPr>
        <p:spPr>
          <a:xfrm>
            <a:off x="7767325" y="1925358"/>
            <a:ext cx="324984" cy="45719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平行四辺形 132">
            <a:extLst>
              <a:ext uri="{FF2B5EF4-FFF2-40B4-BE49-F238E27FC236}">
                <a16:creationId xmlns:a16="http://schemas.microsoft.com/office/drawing/2014/main" id="{5B13169D-D414-4B67-8F1A-7FBF86CF22C7}"/>
              </a:ext>
            </a:extLst>
          </p:cNvPr>
          <p:cNvSpPr/>
          <p:nvPr/>
        </p:nvSpPr>
        <p:spPr>
          <a:xfrm>
            <a:off x="6362949" y="2407034"/>
            <a:ext cx="448816" cy="1143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平行四辺形 135">
            <a:extLst>
              <a:ext uri="{FF2B5EF4-FFF2-40B4-BE49-F238E27FC236}">
                <a16:creationId xmlns:a16="http://schemas.microsoft.com/office/drawing/2014/main" id="{FC59B873-22E8-42CF-BBDD-2907917D870F}"/>
              </a:ext>
            </a:extLst>
          </p:cNvPr>
          <p:cNvSpPr/>
          <p:nvPr/>
        </p:nvSpPr>
        <p:spPr>
          <a:xfrm>
            <a:off x="6218933" y="2636912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1" name="平行四辺形 140">
            <a:extLst>
              <a:ext uri="{FF2B5EF4-FFF2-40B4-BE49-F238E27FC236}">
                <a16:creationId xmlns:a16="http://schemas.microsoft.com/office/drawing/2014/main" id="{DF627791-FC44-41C5-9BBE-1B0A07585E17}"/>
              </a:ext>
            </a:extLst>
          </p:cNvPr>
          <p:cNvSpPr/>
          <p:nvPr/>
        </p:nvSpPr>
        <p:spPr>
          <a:xfrm>
            <a:off x="6763350" y="3202776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2" name="平行四辺形 141">
            <a:extLst>
              <a:ext uri="{FF2B5EF4-FFF2-40B4-BE49-F238E27FC236}">
                <a16:creationId xmlns:a16="http://schemas.microsoft.com/office/drawing/2014/main" id="{49109CC2-8AD2-4AD7-B195-6F396062B968}"/>
              </a:ext>
            </a:extLst>
          </p:cNvPr>
          <p:cNvSpPr/>
          <p:nvPr/>
        </p:nvSpPr>
        <p:spPr>
          <a:xfrm>
            <a:off x="8315549" y="2991989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3" name="平行四辺形 142">
            <a:extLst>
              <a:ext uri="{FF2B5EF4-FFF2-40B4-BE49-F238E27FC236}">
                <a16:creationId xmlns:a16="http://schemas.microsoft.com/office/drawing/2014/main" id="{67D65A3C-DA31-48CE-9B50-759BABB08696}"/>
              </a:ext>
            </a:extLst>
          </p:cNvPr>
          <p:cNvSpPr/>
          <p:nvPr/>
        </p:nvSpPr>
        <p:spPr>
          <a:xfrm>
            <a:off x="6240016" y="3529746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平行四辺形 143">
            <a:extLst>
              <a:ext uri="{FF2B5EF4-FFF2-40B4-BE49-F238E27FC236}">
                <a16:creationId xmlns:a16="http://schemas.microsoft.com/office/drawing/2014/main" id="{DA27C1BE-2A04-4CD4-9FEC-E592BEB92482}"/>
              </a:ext>
            </a:extLst>
          </p:cNvPr>
          <p:cNvSpPr/>
          <p:nvPr/>
        </p:nvSpPr>
        <p:spPr>
          <a:xfrm>
            <a:off x="8336632" y="3607623"/>
            <a:ext cx="899152" cy="2286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2805DFC1-6C81-464B-848A-C3964A025AB5}"/>
              </a:ext>
            </a:extLst>
          </p:cNvPr>
          <p:cNvSpPr/>
          <p:nvPr/>
        </p:nvSpPr>
        <p:spPr>
          <a:xfrm>
            <a:off x="3654943" y="5365817"/>
            <a:ext cx="288032" cy="187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矢印: 右 144">
            <a:extLst>
              <a:ext uri="{FF2B5EF4-FFF2-40B4-BE49-F238E27FC236}">
                <a16:creationId xmlns:a16="http://schemas.microsoft.com/office/drawing/2014/main" id="{03D540A4-60E8-451F-B12E-A952BA0F386A}"/>
              </a:ext>
            </a:extLst>
          </p:cNvPr>
          <p:cNvSpPr/>
          <p:nvPr/>
        </p:nvSpPr>
        <p:spPr>
          <a:xfrm>
            <a:off x="6986599" y="5381971"/>
            <a:ext cx="288032" cy="187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E21CC6B-699F-465C-8D4A-A8D1476077A5}"/>
              </a:ext>
            </a:extLst>
          </p:cNvPr>
          <p:cNvSpPr txBox="1"/>
          <p:nvPr/>
        </p:nvSpPr>
        <p:spPr>
          <a:xfrm>
            <a:off x="7610730" y="1383272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Blockage shape for create core48T</a:t>
            </a:r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B8266C7-E74C-4C92-B367-A068D5EE421D}"/>
              </a:ext>
            </a:extLst>
          </p:cNvPr>
          <p:cNvCxnSpPr>
            <a:cxnSpLocks/>
          </p:cNvCxnSpPr>
          <p:nvPr/>
        </p:nvCxnSpPr>
        <p:spPr>
          <a:xfrm flipH="1">
            <a:off x="2147818" y="4365595"/>
            <a:ext cx="8004" cy="451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9289C47C-6E73-4C0F-B9F3-2ADB6E547DAA}"/>
              </a:ext>
            </a:extLst>
          </p:cNvPr>
          <p:cNvSpPr/>
          <p:nvPr/>
        </p:nvSpPr>
        <p:spPr>
          <a:xfrm>
            <a:off x="5856410" y="980728"/>
            <a:ext cx="6288262" cy="352839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1BA05F2B-2188-40F3-993E-9345DEDCD8E8}"/>
              </a:ext>
            </a:extLst>
          </p:cNvPr>
          <p:cNvSpPr txBox="1"/>
          <p:nvPr/>
        </p:nvSpPr>
        <p:spPr>
          <a:xfrm>
            <a:off x="7636378" y="220778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Blockage shape for create core79TD</a:t>
            </a:r>
            <a:endParaRPr kumimoji="1" lang="ja-JP" altLang="en-US" dirty="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36F4FFED-4B2D-4ED1-BB3A-BA72A8CA0C06}"/>
              </a:ext>
            </a:extLst>
          </p:cNvPr>
          <p:cNvSpPr txBox="1"/>
          <p:nvPr/>
        </p:nvSpPr>
        <p:spPr>
          <a:xfrm>
            <a:off x="7640879" y="3041366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Blockage shape for create core107T</a:t>
            </a:r>
            <a:endParaRPr kumimoji="1" lang="ja-JP" altLang="en-US" dirty="0"/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8F3D849F-7C33-4832-9FB5-26DEBBFD140F}"/>
              </a:ext>
            </a:extLst>
          </p:cNvPr>
          <p:cNvSpPr txBox="1"/>
          <p:nvPr/>
        </p:nvSpPr>
        <p:spPr>
          <a:xfrm>
            <a:off x="7693134" y="3889977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Blockage shape for nondefault</a:t>
            </a:r>
          </a:p>
          <a:p>
            <a:r>
              <a:rPr kumimoji="1" lang="en-US" altLang="ja-JP" dirty="0"/>
              <a:t> Voltage</a:t>
            </a:r>
            <a:r>
              <a:rPr kumimoji="1" lang="ja-JP" altLang="en-US" dirty="0"/>
              <a:t> </a:t>
            </a:r>
            <a:r>
              <a:rPr kumimoji="1" lang="en-US" altLang="ja-JP" dirty="0"/>
              <a:t>area on core7T</a:t>
            </a:r>
            <a:endParaRPr kumimoji="1"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E213075D-E57E-4C2D-A48C-AFF41A708DDD}"/>
              </a:ext>
            </a:extLst>
          </p:cNvPr>
          <p:cNvSpPr txBox="1"/>
          <p:nvPr/>
        </p:nvSpPr>
        <p:spPr>
          <a:xfrm>
            <a:off x="254202" y="2947327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Placement Blockage shape for cut core7T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D69871D-9D73-4A24-899A-BD503B739511}"/>
              </a:ext>
            </a:extLst>
          </p:cNvPr>
          <p:cNvSpPr txBox="1"/>
          <p:nvPr/>
        </p:nvSpPr>
        <p:spPr>
          <a:xfrm>
            <a:off x="2863192" y="39790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(Make by manual)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AABA4A2-6DB3-415B-A47E-503FF09D5981}"/>
              </a:ext>
            </a:extLst>
          </p:cNvPr>
          <p:cNvSpPr txBox="1"/>
          <p:nvPr/>
        </p:nvSpPr>
        <p:spPr>
          <a:xfrm>
            <a:off x="9999215" y="444141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(Make by manual)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2EB05D6-5A85-4B53-87CC-E125A57941FF}"/>
              </a:ext>
            </a:extLst>
          </p:cNvPr>
          <p:cNvCxnSpPr>
            <a:cxnSpLocks/>
          </p:cNvCxnSpPr>
          <p:nvPr/>
        </p:nvCxnSpPr>
        <p:spPr>
          <a:xfrm flipH="1">
            <a:off x="5877881" y="4608400"/>
            <a:ext cx="405062" cy="34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7B906CC-F803-4C57-BB87-257077494F9A}"/>
              </a:ext>
            </a:extLst>
          </p:cNvPr>
          <p:cNvSpPr txBox="1"/>
          <p:nvPr/>
        </p:nvSpPr>
        <p:spPr>
          <a:xfrm>
            <a:off x="8762071" y="63733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Make 4 type Blockage shape</a:t>
            </a:r>
          </a:p>
        </p:txBody>
      </p:sp>
    </p:spTree>
    <p:extLst>
      <p:ext uri="{BB962C8B-B14F-4D97-AF65-F5344CB8AC3E}">
        <p14:creationId xmlns:p14="http://schemas.microsoft.com/office/powerpoint/2010/main" val="947527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872" y="2060848"/>
            <a:ext cx="2088232" cy="387798"/>
          </a:xfrm>
        </p:spPr>
        <p:txBody>
          <a:bodyPr/>
          <a:lstStyle/>
          <a:p>
            <a:r>
              <a:rPr lang="en-US" altLang="ja-JP" sz="2800" dirty="0">
                <a:solidFill>
                  <a:schemeClr val="accent1"/>
                </a:solidFill>
                <a:latin typeface="Roboto" panose="02000000000000000000" pitchFamily="2" charset="0"/>
              </a:rPr>
              <a:t>Appendix</a:t>
            </a:r>
            <a:endParaRPr lang="ja-JP" altLang="en-US" sz="2800" dirty="0">
              <a:solidFill>
                <a:schemeClr val="accent1"/>
              </a:solidFill>
              <a:latin typeface="Roboto" panose="02000000000000000000" pitchFamily="2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3926B44-B4E8-4CD8-9F1C-10EC6B6E317C}"/>
              </a:ext>
            </a:extLst>
          </p:cNvPr>
          <p:cNvSpPr txBox="1"/>
          <p:nvPr/>
        </p:nvSpPr>
        <p:spPr>
          <a:xfrm>
            <a:off x="3503712" y="3356992"/>
            <a:ext cx="56733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Know-how to debug disjoined blockage coordinates</a:t>
            </a:r>
          </a:p>
          <a:p>
            <a:r>
              <a:rPr kumimoji="1" lang="ja-JP" altLang="en-US" dirty="0"/>
              <a:t>・</a:t>
            </a:r>
            <a:r>
              <a:rPr lang="en-US" altLang="ja-JP" dirty="0"/>
              <a:t>Blockage</a:t>
            </a:r>
            <a:r>
              <a:rPr lang="ja-JP" altLang="en-US" dirty="0"/>
              <a:t> </a:t>
            </a:r>
            <a:r>
              <a:rPr lang="en-US" altLang="ja-JP" dirty="0"/>
              <a:t>Naming</a:t>
            </a:r>
            <a:r>
              <a:rPr lang="ja-JP" altLang="en-US" dirty="0"/>
              <a:t> </a:t>
            </a:r>
            <a:r>
              <a:rPr lang="en-US" altLang="ja-JP" dirty="0"/>
              <a:t>Rule for Row generation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GuardRing</a:t>
            </a:r>
            <a:r>
              <a:rPr lang="ja-JP" altLang="en-US" dirty="0"/>
              <a:t> </a:t>
            </a:r>
            <a:r>
              <a:rPr lang="en-US" altLang="ja-JP" dirty="0"/>
              <a:t>Naming</a:t>
            </a:r>
            <a:r>
              <a:rPr lang="ja-JP" altLang="en-US" dirty="0"/>
              <a:t> </a:t>
            </a:r>
            <a:r>
              <a:rPr lang="en-US" altLang="ja-JP" dirty="0"/>
              <a:t>Rule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GuardRing</a:t>
            </a:r>
            <a:r>
              <a:rPr lang="ja-JP" altLang="en-US" dirty="0"/>
              <a:t> </a:t>
            </a:r>
            <a:r>
              <a:rPr lang="en-US" altLang="ja-JP" dirty="0"/>
              <a:t>distance</a:t>
            </a:r>
            <a:r>
              <a:rPr lang="ja-JP" altLang="en-US" dirty="0"/>
              <a:t> </a:t>
            </a:r>
            <a:r>
              <a:rPr lang="en-US" altLang="ja-JP" dirty="0"/>
              <a:t>Rule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9118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テーブル&#10;&#10;低い精度で自動的に生成された説明">
            <a:extLst>
              <a:ext uri="{FF2B5EF4-FFF2-40B4-BE49-F238E27FC236}">
                <a16:creationId xmlns:a16="http://schemas.microsoft.com/office/drawing/2014/main" id="{1803D217-7340-4C64-B8B0-E03D85E596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1" y="2168860"/>
            <a:ext cx="5988405" cy="3384376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EA29D7F-7869-4742-92EE-B877F900E1EB}"/>
              </a:ext>
            </a:extLst>
          </p:cNvPr>
          <p:cNvSpPr txBox="1"/>
          <p:nvPr/>
        </p:nvSpPr>
        <p:spPr>
          <a:xfrm>
            <a:off x="1487488" y="2168860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215547A-27B7-4C03-A694-5903E9FB5E59}"/>
              </a:ext>
            </a:extLst>
          </p:cNvPr>
          <p:cNvSpPr txBox="1"/>
          <p:nvPr/>
        </p:nvSpPr>
        <p:spPr>
          <a:xfrm>
            <a:off x="600685" y="5949280"/>
            <a:ext cx="771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Next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page introduces know-how and utilities to help you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debug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efficiently.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CDFA81-94E6-43CE-B9BC-CBE77D36C5FA}"/>
              </a:ext>
            </a:extLst>
          </p:cNvPr>
          <p:cNvSpPr txBox="1"/>
          <p:nvPr/>
        </p:nvSpPr>
        <p:spPr>
          <a:xfrm>
            <a:off x="588460" y="5604806"/>
            <a:ext cx="832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Efficiently aligning the coordinates of the disjoint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r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ows is a very laborious task.</a:t>
            </a:r>
            <a:endParaRPr kumimoji="1" lang="ja-JP" altLang="en-US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B156A85E-2AE9-4E12-B6A0-F2A92D06833A}"/>
              </a:ext>
            </a:extLst>
          </p:cNvPr>
          <p:cNvSpPr/>
          <p:nvPr/>
        </p:nvSpPr>
        <p:spPr>
          <a:xfrm rot="19957886" flipH="1">
            <a:off x="6622931" y="2975987"/>
            <a:ext cx="2058453" cy="6007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This is the rule.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E958AC-0790-4089-94FA-A2FB2632F6D1}"/>
              </a:ext>
            </a:extLst>
          </p:cNvPr>
          <p:cNvSpPr txBox="1"/>
          <p:nvPr/>
        </p:nvSpPr>
        <p:spPr>
          <a:xfrm>
            <a:off x="335360" y="1228706"/>
            <a:ext cx="469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INNOVUS requires alignment </a:t>
            </a:r>
            <a:r>
              <a:rPr lang="ja-JP" altLang="en-US" u="sng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ja-JP" u="sng" dirty="0">
                <a:solidFill>
                  <a:srgbClr val="000000"/>
                </a:solidFill>
                <a:latin typeface="Roboto" panose="02000000000000000000" pitchFamily="2" charset="0"/>
              </a:rPr>
              <a:t>disjoint</a:t>
            </a:r>
            <a:r>
              <a:rPr lang="ja-JP" altLang="en-US" b="0" i="0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ja-JP" b="0" i="0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Rows.</a:t>
            </a:r>
            <a:endParaRPr kumimoji="1" lang="ja-JP" altLang="en-US" u="sng" dirty="0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1A695F4A-F882-4FB4-89CF-C73B11EF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Know-how to debug disjoined blockage coordinates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089A8C-E45C-482B-8C11-DEDDF17BD88B}"/>
              </a:ext>
            </a:extLst>
          </p:cNvPr>
          <p:cNvSpPr txBox="1"/>
          <p:nvPr/>
        </p:nvSpPr>
        <p:spPr>
          <a:xfrm>
            <a:off x="695400" y="1668718"/>
            <a:ext cx="1058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chapter will show you how to efficiently align blockage shape to the coordinates that fit the rules.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D113F1-9A14-49EB-8D96-B1EA61A4B5B1}"/>
              </a:ext>
            </a:extLst>
          </p:cNvPr>
          <p:cNvSpPr/>
          <p:nvPr/>
        </p:nvSpPr>
        <p:spPr>
          <a:xfrm>
            <a:off x="10560496" y="381203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Check Blockage coordinate 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466044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712" y="617584"/>
            <a:ext cx="11244575" cy="455509"/>
          </a:xfrm>
        </p:spPr>
        <p:txBody>
          <a:bodyPr/>
          <a:lstStyle/>
          <a:p>
            <a:r>
              <a:rPr lang="en-US" altLang="ja-JP" dirty="0"/>
              <a:t>Know-how to debug disjoined blockage coordinates</a:t>
            </a:r>
            <a:endParaRPr kumimoji="1" 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86A139-8440-4DEA-9E64-F444C572508B}"/>
              </a:ext>
            </a:extLst>
          </p:cNvPr>
          <p:cNvSpPr txBox="1"/>
          <p:nvPr/>
        </p:nvSpPr>
        <p:spPr>
          <a:xfrm>
            <a:off x="4367808" y="2998236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Check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alignment for core48T  </a:t>
            </a:r>
            <a:r>
              <a:rPr kumimoji="1"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4F5661D-C51D-4A9A-A5C8-ECF693AEB093}"/>
              </a:ext>
            </a:extLst>
          </p:cNvPr>
          <p:cNvSpPr txBox="1"/>
          <p:nvPr/>
        </p:nvSpPr>
        <p:spPr>
          <a:xfrm>
            <a:off x="4366032" y="3656859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Check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alignment for core79TD </a:t>
            </a:r>
            <a:r>
              <a:rPr kumimoji="1"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E3C4949-5053-4FC7-BB31-C10E0B61EFF8}"/>
              </a:ext>
            </a:extLst>
          </p:cNvPr>
          <p:cNvSpPr txBox="1"/>
          <p:nvPr/>
        </p:nvSpPr>
        <p:spPr>
          <a:xfrm>
            <a:off x="4366645" y="4387846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Check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alignment for 107T </a:t>
            </a:r>
            <a:r>
              <a:rPr kumimoji="1"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F5598DE-ABF1-4083-B466-EB84A273BF93}"/>
              </a:ext>
            </a:extLst>
          </p:cNvPr>
          <p:cNvSpPr txBox="1"/>
          <p:nvPr/>
        </p:nvSpPr>
        <p:spPr>
          <a:xfrm>
            <a:off x="7513618" y="2880534"/>
            <a:ext cx="4180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Command;</a:t>
            </a:r>
          </a:p>
          <a:p>
            <a:r>
              <a:rPr kumimoji="1" lang="en-US" altLang="ja-JP" sz="1000" dirty="0" err="1"/>
              <a:t>util_change_row_for_moving_const_box</a:t>
            </a:r>
            <a:r>
              <a:rPr kumimoji="1" lang="en-US" altLang="ja-JP" sz="1000" dirty="0"/>
              <a:t> -site core48T</a:t>
            </a:r>
          </a:p>
          <a:p>
            <a:r>
              <a:rPr kumimoji="1" lang="en-US" altLang="ja-JP" sz="1000" dirty="0"/>
              <a:t>util_set_row_pd_island_for_u2c -</a:t>
            </a:r>
            <a:r>
              <a:rPr kumimoji="1" lang="en-US" altLang="ja-JP" sz="1000" dirty="0" err="1"/>
              <a:t>job_type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check_off_grid</a:t>
            </a:r>
            <a:r>
              <a:rPr kumimoji="1" lang="en-US" altLang="ja-JP" sz="1000" dirty="0"/>
              <a:t> -site core48T</a:t>
            </a:r>
          </a:p>
          <a:p>
            <a:r>
              <a:rPr kumimoji="1" lang="en-US" altLang="ja-JP" sz="1000" dirty="0"/>
              <a:t>   -&gt; if no error, output blockage </a:t>
            </a:r>
            <a:r>
              <a:rPr kumimoji="1" lang="en-US" altLang="ja-JP" sz="1000" dirty="0" err="1"/>
              <a:t>tcl</a:t>
            </a:r>
            <a:r>
              <a:rPr kumimoji="1" lang="en-US" altLang="ja-JP" sz="1000" dirty="0"/>
              <a:t> file.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3A864AD-999A-4199-8577-80ECE8C86255}"/>
              </a:ext>
            </a:extLst>
          </p:cNvPr>
          <p:cNvSpPr txBox="1"/>
          <p:nvPr/>
        </p:nvSpPr>
        <p:spPr>
          <a:xfrm>
            <a:off x="7536160" y="3564526"/>
            <a:ext cx="4273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Command;</a:t>
            </a:r>
          </a:p>
          <a:p>
            <a:r>
              <a:rPr kumimoji="1" lang="en-US" altLang="ja-JP" sz="1000" dirty="0" err="1"/>
              <a:t>util_change_row_for_moving_const_box</a:t>
            </a:r>
            <a:r>
              <a:rPr kumimoji="1" lang="en-US" altLang="ja-JP" sz="1000" dirty="0"/>
              <a:t> -site core79TD</a:t>
            </a:r>
          </a:p>
          <a:p>
            <a:r>
              <a:rPr kumimoji="1" lang="en-US" altLang="ja-JP" sz="1000" dirty="0"/>
              <a:t>util_set_row_pd_island_for_u2c -</a:t>
            </a:r>
            <a:r>
              <a:rPr kumimoji="1" lang="en-US" altLang="ja-JP" sz="1000" dirty="0" err="1"/>
              <a:t>job_type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check_off_grid</a:t>
            </a:r>
            <a:r>
              <a:rPr kumimoji="1" lang="en-US" altLang="ja-JP" sz="1000" dirty="0"/>
              <a:t> -site core79TD</a:t>
            </a:r>
          </a:p>
          <a:p>
            <a:r>
              <a:rPr kumimoji="1" lang="en-US" altLang="ja-JP" sz="1000" dirty="0"/>
              <a:t>    -&gt; if no error, output blockage </a:t>
            </a:r>
            <a:r>
              <a:rPr kumimoji="1" lang="en-US" altLang="ja-JP" sz="1000" dirty="0" err="1"/>
              <a:t>tcl</a:t>
            </a:r>
            <a:r>
              <a:rPr kumimoji="1" lang="en-US" altLang="ja-JP" sz="1000" dirty="0"/>
              <a:t> file.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9347AE5-FDF1-4A04-9917-F3CD9CE96626}"/>
              </a:ext>
            </a:extLst>
          </p:cNvPr>
          <p:cNvSpPr txBox="1"/>
          <p:nvPr/>
        </p:nvSpPr>
        <p:spPr>
          <a:xfrm>
            <a:off x="7559157" y="4286872"/>
            <a:ext cx="4251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Command;</a:t>
            </a:r>
          </a:p>
          <a:p>
            <a:r>
              <a:rPr kumimoji="1" lang="en-US" altLang="ja-JP" sz="1000" dirty="0" err="1"/>
              <a:t>util_change_row_for_moving_const_box</a:t>
            </a:r>
            <a:r>
              <a:rPr kumimoji="1" lang="en-US" altLang="ja-JP" sz="1000" dirty="0"/>
              <a:t> -site core107T</a:t>
            </a:r>
          </a:p>
          <a:p>
            <a:r>
              <a:rPr kumimoji="1" lang="en-US" altLang="ja-JP" sz="1000" dirty="0"/>
              <a:t>util_set_row_pd_island_for_u2c -</a:t>
            </a:r>
            <a:r>
              <a:rPr kumimoji="1" lang="en-US" altLang="ja-JP" sz="1000" dirty="0" err="1"/>
              <a:t>job_type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check_off_grid</a:t>
            </a:r>
            <a:r>
              <a:rPr kumimoji="1" lang="en-US" altLang="ja-JP" sz="1000" dirty="0"/>
              <a:t> -site core107T</a:t>
            </a:r>
          </a:p>
          <a:p>
            <a:r>
              <a:rPr kumimoji="1" lang="en-US" altLang="ja-JP" sz="1000" dirty="0"/>
              <a:t>    -&gt; if no error, output blockage </a:t>
            </a:r>
            <a:r>
              <a:rPr kumimoji="1" lang="en-US" altLang="ja-JP" sz="1000" dirty="0" err="1"/>
              <a:t>tcl</a:t>
            </a:r>
            <a:r>
              <a:rPr kumimoji="1" lang="en-US" altLang="ja-JP" sz="1000" dirty="0"/>
              <a:t> file.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E84D63-A217-454A-B0DC-56855CDD9508}"/>
              </a:ext>
            </a:extLst>
          </p:cNvPr>
          <p:cNvSpPr txBox="1"/>
          <p:nvPr/>
        </p:nvSpPr>
        <p:spPr>
          <a:xfrm>
            <a:off x="473712" y="2530425"/>
            <a:ext cx="6684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effectLst/>
                <a:latin typeface="Roboto" panose="02000000000000000000" pitchFamily="2" charset="0"/>
              </a:rPr>
              <a:t>Debugging the blockage coordinates is done for each blockage.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3F646F-81B5-4D2A-B103-B68BCB27FC9A}"/>
              </a:ext>
            </a:extLst>
          </p:cNvPr>
          <p:cNvSpPr txBox="1"/>
          <p:nvPr/>
        </p:nvSpPr>
        <p:spPr>
          <a:xfrm>
            <a:off x="4216197" y="5589240"/>
            <a:ext cx="32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For details, see the next page.</a:t>
            </a:r>
            <a:endParaRPr kumimoji="1" lang="ja-JP" altLang="en-US" dirty="0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51C1CC6C-9D57-4DB4-8D38-2052ABE9D9A7}"/>
              </a:ext>
            </a:extLst>
          </p:cNvPr>
          <p:cNvSpPr/>
          <p:nvPr/>
        </p:nvSpPr>
        <p:spPr>
          <a:xfrm>
            <a:off x="3977761" y="3234477"/>
            <a:ext cx="318039" cy="13466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平行四辺形 53">
            <a:extLst>
              <a:ext uri="{FF2B5EF4-FFF2-40B4-BE49-F238E27FC236}">
                <a16:creationId xmlns:a16="http://schemas.microsoft.com/office/drawing/2014/main" id="{B0EDA361-8D60-4CF7-999A-68677168CE08}"/>
              </a:ext>
            </a:extLst>
          </p:cNvPr>
          <p:cNvSpPr/>
          <p:nvPr/>
        </p:nvSpPr>
        <p:spPr>
          <a:xfrm>
            <a:off x="473712" y="3638146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平行四辺形 54">
            <a:extLst>
              <a:ext uri="{FF2B5EF4-FFF2-40B4-BE49-F238E27FC236}">
                <a16:creationId xmlns:a16="http://schemas.microsoft.com/office/drawing/2014/main" id="{F18EC0AA-0772-46EF-8064-69ECD766BF22}"/>
              </a:ext>
            </a:extLst>
          </p:cNvPr>
          <p:cNvSpPr/>
          <p:nvPr/>
        </p:nvSpPr>
        <p:spPr>
          <a:xfrm>
            <a:off x="1237232" y="3782162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平行四辺形 55">
            <a:extLst>
              <a:ext uri="{FF2B5EF4-FFF2-40B4-BE49-F238E27FC236}">
                <a16:creationId xmlns:a16="http://schemas.microsoft.com/office/drawing/2014/main" id="{71C1B5A2-7EB9-45A2-A802-0A8F663F1B2A}"/>
              </a:ext>
            </a:extLst>
          </p:cNvPr>
          <p:cNvSpPr/>
          <p:nvPr/>
        </p:nvSpPr>
        <p:spPr>
          <a:xfrm>
            <a:off x="1442088" y="3710154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平行四辺形 56">
            <a:extLst>
              <a:ext uri="{FF2B5EF4-FFF2-40B4-BE49-F238E27FC236}">
                <a16:creationId xmlns:a16="http://schemas.microsoft.com/office/drawing/2014/main" id="{8A7C0D91-011F-45E4-B6AF-4DA0565E7D42}"/>
              </a:ext>
            </a:extLst>
          </p:cNvPr>
          <p:cNvSpPr/>
          <p:nvPr/>
        </p:nvSpPr>
        <p:spPr>
          <a:xfrm>
            <a:off x="1533648" y="4163162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平行四辺形 57">
            <a:extLst>
              <a:ext uri="{FF2B5EF4-FFF2-40B4-BE49-F238E27FC236}">
                <a16:creationId xmlns:a16="http://schemas.microsoft.com/office/drawing/2014/main" id="{7B7544F8-6656-44E6-8630-8A68EFBF5F63}"/>
              </a:ext>
            </a:extLst>
          </p:cNvPr>
          <p:cNvSpPr/>
          <p:nvPr/>
        </p:nvSpPr>
        <p:spPr>
          <a:xfrm>
            <a:off x="2570328" y="3716023"/>
            <a:ext cx="899152" cy="2286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平行四辺形 58">
            <a:extLst>
              <a:ext uri="{FF2B5EF4-FFF2-40B4-BE49-F238E27FC236}">
                <a16:creationId xmlns:a16="http://schemas.microsoft.com/office/drawing/2014/main" id="{5DA5C7B6-9BA7-4265-80FB-857B952B4BC2}"/>
              </a:ext>
            </a:extLst>
          </p:cNvPr>
          <p:cNvSpPr/>
          <p:nvPr/>
        </p:nvSpPr>
        <p:spPr>
          <a:xfrm>
            <a:off x="2101327" y="3702676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平行四辺形 59">
            <a:extLst>
              <a:ext uri="{FF2B5EF4-FFF2-40B4-BE49-F238E27FC236}">
                <a16:creationId xmlns:a16="http://schemas.microsoft.com/office/drawing/2014/main" id="{8C3CF5DB-BCAD-4F4A-B76A-615C3B63A72C}"/>
              </a:ext>
            </a:extLst>
          </p:cNvPr>
          <p:cNvSpPr/>
          <p:nvPr/>
        </p:nvSpPr>
        <p:spPr>
          <a:xfrm>
            <a:off x="905759" y="3968470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平行四辺形 60">
            <a:extLst>
              <a:ext uri="{FF2B5EF4-FFF2-40B4-BE49-F238E27FC236}">
                <a16:creationId xmlns:a16="http://schemas.microsoft.com/office/drawing/2014/main" id="{A2C9BFA8-80CD-4FBC-92DE-846FFEDB39CD}"/>
              </a:ext>
            </a:extLst>
          </p:cNvPr>
          <p:cNvSpPr/>
          <p:nvPr/>
        </p:nvSpPr>
        <p:spPr>
          <a:xfrm>
            <a:off x="2584226" y="3710154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平行四辺形 61">
            <a:extLst>
              <a:ext uri="{FF2B5EF4-FFF2-40B4-BE49-F238E27FC236}">
                <a16:creationId xmlns:a16="http://schemas.microsoft.com/office/drawing/2014/main" id="{F1D6E7DF-1E96-4C45-8123-6AE2B899F7A8}"/>
              </a:ext>
            </a:extLst>
          </p:cNvPr>
          <p:cNvSpPr/>
          <p:nvPr/>
        </p:nvSpPr>
        <p:spPr>
          <a:xfrm>
            <a:off x="2094112" y="3718680"/>
            <a:ext cx="324984" cy="45719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平行四辺形 62">
            <a:extLst>
              <a:ext uri="{FF2B5EF4-FFF2-40B4-BE49-F238E27FC236}">
                <a16:creationId xmlns:a16="http://schemas.microsoft.com/office/drawing/2014/main" id="{7FC9EFB3-8C4F-45DF-8EA6-83F35DA0D3F0}"/>
              </a:ext>
            </a:extLst>
          </p:cNvPr>
          <p:cNvSpPr/>
          <p:nvPr/>
        </p:nvSpPr>
        <p:spPr>
          <a:xfrm>
            <a:off x="689736" y="4200356"/>
            <a:ext cx="448816" cy="1143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平行四辺形 63">
            <a:extLst>
              <a:ext uri="{FF2B5EF4-FFF2-40B4-BE49-F238E27FC236}">
                <a16:creationId xmlns:a16="http://schemas.microsoft.com/office/drawing/2014/main" id="{8FDBB430-1D93-4B31-98FD-CD8EBB82A9B4}"/>
              </a:ext>
            </a:extLst>
          </p:cNvPr>
          <p:cNvSpPr/>
          <p:nvPr/>
        </p:nvSpPr>
        <p:spPr>
          <a:xfrm>
            <a:off x="1018129" y="4204010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平行四辺形 66">
            <a:extLst>
              <a:ext uri="{FF2B5EF4-FFF2-40B4-BE49-F238E27FC236}">
                <a16:creationId xmlns:a16="http://schemas.microsoft.com/office/drawing/2014/main" id="{F1F9CAC8-42B6-462F-9C40-A1049131A37C}"/>
              </a:ext>
            </a:extLst>
          </p:cNvPr>
          <p:cNvSpPr/>
          <p:nvPr/>
        </p:nvSpPr>
        <p:spPr>
          <a:xfrm>
            <a:off x="2570328" y="3993223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B7B2457-5712-4D39-9175-BE1724E17864}"/>
              </a:ext>
            </a:extLst>
          </p:cNvPr>
          <p:cNvSpPr txBox="1"/>
          <p:nvPr/>
        </p:nvSpPr>
        <p:spPr>
          <a:xfrm>
            <a:off x="473712" y="1259401"/>
            <a:ext cx="8718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There is a check command if the disjoined blockage coordinates is not alignment. 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sz="1200" dirty="0"/>
              <a:t>source $COMMON_INNO/UTIL/util_set_row_pd_island_for_u2c.tcl</a:t>
            </a:r>
          </a:p>
          <a:p>
            <a:r>
              <a:rPr kumimoji="1" lang="en-US" altLang="ja-JP" sz="1200" dirty="0"/>
              <a:t>util_set_row_pd_island_for_u2c -</a:t>
            </a:r>
            <a:r>
              <a:rPr kumimoji="1" lang="en-US" altLang="ja-JP" sz="1200" dirty="0" err="1"/>
              <a:t>job_type</a:t>
            </a:r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check_off_grid</a:t>
            </a:r>
            <a:endParaRPr kumimoji="1" lang="en-US" altLang="ja-JP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3ACEB7E-F505-4C92-89D0-DF9EE228ACA4}"/>
              </a:ext>
            </a:extLst>
          </p:cNvPr>
          <p:cNvSpPr/>
          <p:nvPr/>
        </p:nvSpPr>
        <p:spPr>
          <a:xfrm>
            <a:off x="10560496" y="381203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Check Blockage coordinate 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599843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712" y="629895"/>
            <a:ext cx="8070845" cy="443198"/>
          </a:xfrm>
        </p:spPr>
        <p:txBody>
          <a:bodyPr/>
          <a:lstStyle/>
          <a:p>
            <a:r>
              <a:rPr lang="en-US" altLang="ja-JP" dirty="0"/>
              <a:t>Know-how to align disjoined blockage</a:t>
            </a:r>
            <a:endParaRPr kumimoji="1" lang="en-US" dirty="0"/>
          </a:p>
        </p:txBody>
      </p:sp>
      <p:sp>
        <p:nvSpPr>
          <p:cNvPr id="68" name="平行四辺形 67">
            <a:extLst>
              <a:ext uri="{FF2B5EF4-FFF2-40B4-BE49-F238E27FC236}">
                <a16:creationId xmlns:a16="http://schemas.microsoft.com/office/drawing/2014/main" id="{3F082645-9E35-41AA-AA21-871BED7EA51E}"/>
              </a:ext>
            </a:extLst>
          </p:cNvPr>
          <p:cNvSpPr/>
          <p:nvPr/>
        </p:nvSpPr>
        <p:spPr>
          <a:xfrm>
            <a:off x="8472264" y="2204864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平行四辺形 68">
            <a:extLst>
              <a:ext uri="{FF2B5EF4-FFF2-40B4-BE49-F238E27FC236}">
                <a16:creationId xmlns:a16="http://schemas.microsoft.com/office/drawing/2014/main" id="{521AC775-AD30-4BE6-8609-76F1E5E58941}"/>
              </a:ext>
            </a:extLst>
          </p:cNvPr>
          <p:cNvSpPr/>
          <p:nvPr/>
        </p:nvSpPr>
        <p:spPr>
          <a:xfrm>
            <a:off x="9235784" y="2348880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平行四辺形 69">
            <a:extLst>
              <a:ext uri="{FF2B5EF4-FFF2-40B4-BE49-F238E27FC236}">
                <a16:creationId xmlns:a16="http://schemas.microsoft.com/office/drawing/2014/main" id="{5907B6F6-55A0-40CE-B3D7-188A9BA134D7}"/>
              </a:ext>
            </a:extLst>
          </p:cNvPr>
          <p:cNvSpPr/>
          <p:nvPr/>
        </p:nvSpPr>
        <p:spPr>
          <a:xfrm>
            <a:off x="9440640" y="2276872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平行四辺形 70">
            <a:extLst>
              <a:ext uri="{FF2B5EF4-FFF2-40B4-BE49-F238E27FC236}">
                <a16:creationId xmlns:a16="http://schemas.microsoft.com/office/drawing/2014/main" id="{F4724C77-F998-4D19-8620-89F75EF33FFB}"/>
              </a:ext>
            </a:extLst>
          </p:cNvPr>
          <p:cNvSpPr/>
          <p:nvPr/>
        </p:nvSpPr>
        <p:spPr>
          <a:xfrm>
            <a:off x="9532200" y="2729880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平行四辺形 71">
            <a:extLst>
              <a:ext uri="{FF2B5EF4-FFF2-40B4-BE49-F238E27FC236}">
                <a16:creationId xmlns:a16="http://schemas.microsoft.com/office/drawing/2014/main" id="{1BE12CAC-C901-4D19-A28A-6F312BB0ABC0}"/>
              </a:ext>
            </a:extLst>
          </p:cNvPr>
          <p:cNvSpPr/>
          <p:nvPr/>
        </p:nvSpPr>
        <p:spPr>
          <a:xfrm>
            <a:off x="10813459" y="2221889"/>
            <a:ext cx="899152" cy="2286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平行四辺形 72">
            <a:extLst>
              <a:ext uri="{FF2B5EF4-FFF2-40B4-BE49-F238E27FC236}">
                <a16:creationId xmlns:a16="http://schemas.microsoft.com/office/drawing/2014/main" id="{4257BF5B-5A7C-4D64-BDAC-1D4617E46E29}"/>
              </a:ext>
            </a:extLst>
          </p:cNvPr>
          <p:cNvSpPr/>
          <p:nvPr/>
        </p:nvSpPr>
        <p:spPr>
          <a:xfrm>
            <a:off x="10099879" y="2269394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平行四辺形 73">
            <a:extLst>
              <a:ext uri="{FF2B5EF4-FFF2-40B4-BE49-F238E27FC236}">
                <a16:creationId xmlns:a16="http://schemas.microsoft.com/office/drawing/2014/main" id="{8E9CD3BB-2B40-4CDF-9E51-C61D48ABC4CF}"/>
              </a:ext>
            </a:extLst>
          </p:cNvPr>
          <p:cNvSpPr/>
          <p:nvPr/>
        </p:nvSpPr>
        <p:spPr>
          <a:xfrm>
            <a:off x="9065831" y="2762885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75" name="平行四辺形 74">
            <a:extLst>
              <a:ext uri="{FF2B5EF4-FFF2-40B4-BE49-F238E27FC236}">
                <a16:creationId xmlns:a16="http://schemas.microsoft.com/office/drawing/2014/main" id="{C600B16A-7551-462F-A21A-96DB5BD1B1DE}"/>
              </a:ext>
            </a:extLst>
          </p:cNvPr>
          <p:cNvSpPr/>
          <p:nvPr/>
        </p:nvSpPr>
        <p:spPr>
          <a:xfrm>
            <a:off x="10427706" y="2552691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76" name="平行四辺形 75">
            <a:extLst>
              <a:ext uri="{FF2B5EF4-FFF2-40B4-BE49-F238E27FC236}">
                <a16:creationId xmlns:a16="http://schemas.microsoft.com/office/drawing/2014/main" id="{F213200D-50B2-4097-B099-30AF58846505}"/>
              </a:ext>
            </a:extLst>
          </p:cNvPr>
          <p:cNvSpPr/>
          <p:nvPr/>
        </p:nvSpPr>
        <p:spPr>
          <a:xfrm>
            <a:off x="10009396" y="2342131"/>
            <a:ext cx="324984" cy="45719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90AB826B-64DD-459F-8C4C-F2F5239D39AB}"/>
              </a:ext>
            </a:extLst>
          </p:cNvPr>
          <p:cNvSpPr/>
          <p:nvPr/>
        </p:nvSpPr>
        <p:spPr>
          <a:xfrm>
            <a:off x="8855560" y="2740932"/>
            <a:ext cx="448816" cy="1143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平行四辺形 77">
            <a:extLst>
              <a:ext uri="{FF2B5EF4-FFF2-40B4-BE49-F238E27FC236}">
                <a16:creationId xmlns:a16="http://schemas.microsoft.com/office/drawing/2014/main" id="{663B0494-4C72-4D6A-936C-3F9041CD755B}"/>
              </a:ext>
            </a:extLst>
          </p:cNvPr>
          <p:cNvSpPr/>
          <p:nvPr/>
        </p:nvSpPr>
        <p:spPr>
          <a:xfrm>
            <a:off x="9065831" y="2499019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平行四辺形 78">
            <a:extLst>
              <a:ext uri="{FF2B5EF4-FFF2-40B4-BE49-F238E27FC236}">
                <a16:creationId xmlns:a16="http://schemas.microsoft.com/office/drawing/2014/main" id="{D9F09DB2-1AC4-4E37-B248-647D26D5A057}"/>
              </a:ext>
            </a:extLst>
          </p:cNvPr>
          <p:cNvSpPr/>
          <p:nvPr/>
        </p:nvSpPr>
        <p:spPr>
          <a:xfrm>
            <a:off x="10650967" y="2233032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AA3EA3-C5B4-4220-9A93-0CE435FCE071}"/>
              </a:ext>
            </a:extLst>
          </p:cNvPr>
          <p:cNvSpPr txBox="1"/>
          <p:nvPr/>
        </p:nvSpPr>
        <p:spPr>
          <a:xfrm>
            <a:off x="493950" y="1443698"/>
            <a:ext cx="6058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1</a:t>
            </a:r>
            <a:r>
              <a:rPr lang="en-US" altLang="ja-JP" baseline="30000" dirty="0">
                <a:solidFill>
                  <a:srgbClr val="000000"/>
                </a:solidFill>
                <a:latin typeface="Roboto" panose="02000000000000000000" pitchFamily="2" charset="0"/>
              </a:rPr>
              <a:t>st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step:</a:t>
            </a:r>
          </a:p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　</a:t>
            </a:r>
            <a:endParaRPr lang="en-US" altLang="ja-JP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   Set the following when creating a blockage.</a:t>
            </a:r>
          </a:p>
          <a:p>
            <a:r>
              <a:rPr kumimoji="1"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    </a:t>
            </a:r>
            <a:r>
              <a:rPr lang="en-US" altLang="ja-JP" dirty="0" err="1">
                <a:solidFill>
                  <a:srgbClr val="FF0000"/>
                </a:solidFill>
              </a:rPr>
              <a:t>Innovus</a:t>
            </a:r>
            <a:r>
              <a:rPr lang="en-US" altLang="ja-JP" dirty="0">
                <a:solidFill>
                  <a:srgbClr val="FF0000"/>
                </a:solidFill>
              </a:rPr>
              <a:t> &gt; </a:t>
            </a:r>
            <a:r>
              <a:rPr lang="en-US" altLang="ja-JP" dirty="0" err="1">
                <a:solidFill>
                  <a:srgbClr val="FF0000"/>
                </a:solidFill>
              </a:rPr>
              <a:t>setFPlanMode</a:t>
            </a:r>
            <a:r>
              <a:rPr lang="en-US" altLang="ja-JP" dirty="0">
                <a:solidFill>
                  <a:srgbClr val="FF0000"/>
                </a:solidFill>
              </a:rPr>
              <a:t> -</a:t>
            </a:r>
            <a:r>
              <a:rPr lang="en-US" altLang="ja-JP" dirty="0" err="1">
                <a:solidFill>
                  <a:srgbClr val="FF0000"/>
                </a:solidFill>
              </a:rPr>
              <a:t>snapPlaceBlockageGrid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inst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850C263-307B-4599-9F60-94930F25AC4B}"/>
              </a:ext>
            </a:extLst>
          </p:cNvPr>
          <p:cNvSpPr txBox="1"/>
          <p:nvPr/>
        </p:nvSpPr>
        <p:spPr>
          <a:xfrm>
            <a:off x="555074" y="3451081"/>
            <a:ext cx="8070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en-US" altLang="ja-JP" b="0" i="0" baseline="3000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nd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step:</a:t>
            </a:r>
          </a:p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DEF output of CORE7T</a:t>
            </a:r>
          </a:p>
          <a:p>
            <a:r>
              <a:rPr lang="ja-JP" altLang="en-US" dirty="0">
                <a:solidFill>
                  <a:srgbClr val="000000"/>
                </a:solidFill>
                <a:latin typeface="Roboto" panose="02000000000000000000" pitchFamily="2" charset="0"/>
              </a:rPr>
              <a:t> 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T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 shape of core7T is created by Cut Row, so off-grid Row does not occur.</a:t>
            </a:r>
          </a:p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When debugging other ROWs, core7T ROW is deleted. so core7T is dumped 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DEF in advance. 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86A3855-22C1-47C8-A573-8861A2DD3F33}"/>
              </a:ext>
            </a:extLst>
          </p:cNvPr>
          <p:cNvSpPr txBox="1"/>
          <p:nvPr/>
        </p:nvSpPr>
        <p:spPr>
          <a:xfrm>
            <a:off x="690768" y="5018384"/>
            <a:ext cx="940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Innovus</a:t>
            </a:r>
            <a:r>
              <a:rPr lang="en-US" altLang="ja-JP" dirty="0">
                <a:solidFill>
                  <a:srgbClr val="FF0000"/>
                </a:solidFill>
              </a:rPr>
              <a:t> &gt; </a:t>
            </a:r>
            <a:r>
              <a:rPr lang="en-US" altLang="ja-JP" dirty="0" err="1">
                <a:solidFill>
                  <a:srgbClr val="FF0000"/>
                </a:solidFill>
              </a:rPr>
              <a:t>util_change_row_for_moving_const_box</a:t>
            </a:r>
            <a:r>
              <a:rPr lang="en-US" altLang="ja-JP" dirty="0">
                <a:solidFill>
                  <a:srgbClr val="FF0000"/>
                </a:solidFill>
              </a:rPr>
              <a:t> -</a:t>
            </a:r>
            <a:r>
              <a:rPr lang="en-US" altLang="ja-JP" dirty="0" err="1">
                <a:solidFill>
                  <a:srgbClr val="FF0000"/>
                </a:solidFill>
              </a:rPr>
              <a:t>save_org_row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885E6215-F8A3-4542-8482-69009CDD4FCB}"/>
              </a:ext>
            </a:extLst>
          </p:cNvPr>
          <p:cNvSpPr txBox="1"/>
          <p:nvPr/>
        </p:nvSpPr>
        <p:spPr>
          <a:xfrm>
            <a:off x="9180524" y="5780219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Dump  DEF file</a:t>
            </a:r>
            <a:endParaRPr kumimoji="1" lang="ja-JP" altLang="en-US" dirty="0"/>
          </a:p>
        </p:txBody>
      </p:sp>
      <p:sp>
        <p:nvSpPr>
          <p:cNvPr id="132" name="平行四辺形 131">
            <a:extLst>
              <a:ext uri="{FF2B5EF4-FFF2-40B4-BE49-F238E27FC236}">
                <a16:creationId xmlns:a16="http://schemas.microsoft.com/office/drawing/2014/main" id="{80E93CC6-9D3C-470B-8A11-5897659F5A5E}"/>
              </a:ext>
            </a:extLst>
          </p:cNvPr>
          <p:cNvSpPr/>
          <p:nvPr/>
        </p:nvSpPr>
        <p:spPr>
          <a:xfrm>
            <a:off x="8329136" y="4091505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平行四辺形 132">
            <a:extLst>
              <a:ext uri="{FF2B5EF4-FFF2-40B4-BE49-F238E27FC236}">
                <a16:creationId xmlns:a16="http://schemas.microsoft.com/office/drawing/2014/main" id="{1DF3C4B5-2E28-4552-A140-03D74B46AA6C}"/>
              </a:ext>
            </a:extLst>
          </p:cNvPr>
          <p:cNvSpPr/>
          <p:nvPr/>
        </p:nvSpPr>
        <p:spPr>
          <a:xfrm>
            <a:off x="9092656" y="5324182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平行四辺形 133">
            <a:extLst>
              <a:ext uri="{FF2B5EF4-FFF2-40B4-BE49-F238E27FC236}">
                <a16:creationId xmlns:a16="http://schemas.microsoft.com/office/drawing/2014/main" id="{CC42834C-A810-44A2-BCF6-34D2EC6D235E}"/>
              </a:ext>
            </a:extLst>
          </p:cNvPr>
          <p:cNvSpPr/>
          <p:nvPr/>
        </p:nvSpPr>
        <p:spPr>
          <a:xfrm>
            <a:off x="9297512" y="5252174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平行四辺形 134">
            <a:extLst>
              <a:ext uri="{FF2B5EF4-FFF2-40B4-BE49-F238E27FC236}">
                <a16:creationId xmlns:a16="http://schemas.microsoft.com/office/drawing/2014/main" id="{D12892F9-8D4E-4E63-B78D-9FC8F77D7DA4}"/>
              </a:ext>
            </a:extLst>
          </p:cNvPr>
          <p:cNvSpPr/>
          <p:nvPr/>
        </p:nvSpPr>
        <p:spPr>
          <a:xfrm>
            <a:off x="9389072" y="5705182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平行四辺形 135">
            <a:extLst>
              <a:ext uri="{FF2B5EF4-FFF2-40B4-BE49-F238E27FC236}">
                <a16:creationId xmlns:a16="http://schemas.microsoft.com/office/drawing/2014/main" id="{F507E03D-AE57-4332-A3B5-1A00E3620AA4}"/>
              </a:ext>
            </a:extLst>
          </p:cNvPr>
          <p:cNvSpPr/>
          <p:nvPr/>
        </p:nvSpPr>
        <p:spPr>
          <a:xfrm>
            <a:off x="10670331" y="4108530"/>
            <a:ext cx="899152" cy="2286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平行四辺形 136">
            <a:extLst>
              <a:ext uri="{FF2B5EF4-FFF2-40B4-BE49-F238E27FC236}">
                <a16:creationId xmlns:a16="http://schemas.microsoft.com/office/drawing/2014/main" id="{86DB74F9-6AB5-4B27-B077-73B5476A418F}"/>
              </a:ext>
            </a:extLst>
          </p:cNvPr>
          <p:cNvSpPr/>
          <p:nvPr/>
        </p:nvSpPr>
        <p:spPr>
          <a:xfrm>
            <a:off x="9956751" y="5244696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平行四辺形 137">
            <a:extLst>
              <a:ext uri="{FF2B5EF4-FFF2-40B4-BE49-F238E27FC236}">
                <a16:creationId xmlns:a16="http://schemas.microsoft.com/office/drawing/2014/main" id="{D9F242C5-E28B-47D8-B4C6-F3FD354C58CB}"/>
              </a:ext>
            </a:extLst>
          </p:cNvPr>
          <p:cNvSpPr/>
          <p:nvPr/>
        </p:nvSpPr>
        <p:spPr>
          <a:xfrm>
            <a:off x="8922703" y="4649526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39" name="平行四辺形 138">
            <a:extLst>
              <a:ext uri="{FF2B5EF4-FFF2-40B4-BE49-F238E27FC236}">
                <a16:creationId xmlns:a16="http://schemas.microsoft.com/office/drawing/2014/main" id="{91FD6650-3827-4DD4-8911-42561892039C}"/>
              </a:ext>
            </a:extLst>
          </p:cNvPr>
          <p:cNvSpPr/>
          <p:nvPr/>
        </p:nvSpPr>
        <p:spPr>
          <a:xfrm>
            <a:off x="10284578" y="4439332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0" name="平行四辺形 139">
            <a:extLst>
              <a:ext uri="{FF2B5EF4-FFF2-40B4-BE49-F238E27FC236}">
                <a16:creationId xmlns:a16="http://schemas.microsoft.com/office/drawing/2014/main" id="{708BDD1F-403A-4542-89D6-D4D625C20134}"/>
              </a:ext>
            </a:extLst>
          </p:cNvPr>
          <p:cNvSpPr/>
          <p:nvPr/>
        </p:nvSpPr>
        <p:spPr>
          <a:xfrm>
            <a:off x="9866268" y="4228772"/>
            <a:ext cx="324984" cy="45719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平行四辺形 140">
            <a:extLst>
              <a:ext uri="{FF2B5EF4-FFF2-40B4-BE49-F238E27FC236}">
                <a16:creationId xmlns:a16="http://schemas.microsoft.com/office/drawing/2014/main" id="{379CADE2-3889-477E-8FB5-A2BEC87A0E37}"/>
              </a:ext>
            </a:extLst>
          </p:cNvPr>
          <p:cNvSpPr/>
          <p:nvPr/>
        </p:nvSpPr>
        <p:spPr>
          <a:xfrm>
            <a:off x="8712432" y="4627573"/>
            <a:ext cx="448816" cy="1143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平行四辺形 141">
            <a:extLst>
              <a:ext uri="{FF2B5EF4-FFF2-40B4-BE49-F238E27FC236}">
                <a16:creationId xmlns:a16="http://schemas.microsoft.com/office/drawing/2014/main" id="{101BD6BA-CF0D-4199-86BB-0EED664AE3DD}"/>
              </a:ext>
            </a:extLst>
          </p:cNvPr>
          <p:cNvSpPr/>
          <p:nvPr/>
        </p:nvSpPr>
        <p:spPr>
          <a:xfrm>
            <a:off x="8922703" y="4385660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平行四辺形 142">
            <a:extLst>
              <a:ext uri="{FF2B5EF4-FFF2-40B4-BE49-F238E27FC236}">
                <a16:creationId xmlns:a16="http://schemas.microsoft.com/office/drawing/2014/main" id="{E932A857-7B65-435F-9B6A-8D56DFEB94B8}"/>
              </a:ext>
            </a:extLst>
          </p:cNvPr>
          <p:cNvSpPr/>
          <p:nvPr/>
        </p:nvSpPr>
        <p:spPr>
          <a:xfrm>
            <a:off x="10507839" y="4119673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0DDC402-A5E0-4C78-AA9E-E509C6881B62}"/>
              </a:ext>
            </a:extLst>
          </p:cNvPr>
          <p:cNvCxnSpPr/>
          <p:nvPr/>
        </p:nvCxnSpPr>
        <p:spPr>
          <a:xfrm>
            <a:off x="9985320" y="4505569"/>
            <a:ext cx="0" cy="63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フローチャート: 書類 146">
            <a:extLst>
              <a:ext uri="{FF2B5EF4-FFF2-40B4-BE49-F238E27FC236}">
                <a16:creationId xmlns:a16="http://schemas.microsoft.com/office/drawing/2014/main" id="{CDBE7B53-1F25-42F9-AD47-9EFEB010DEC0}"/>
              </a:ext>
            </a:extLst>
          </p:cNvPr>
          <p:cNvSpPr/>
          <p:nvPr/>
        </p:nvSpPr>
        <p:spPr>
          <a:xfrm>
            <a:off x="9027554" y="5176572"/>
            <a:ext cx="2109004" cy="1132747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AFA83D0-FF4E-47AC-A04B-A6BAD75FBE01}"/>
              </a:ext>
            </a:extLst>
          </p:cNvPr>
          <p:cNvSpPr/>
          <p:nvPr/>
        </p:nvSpPr>
        <p:spPr>
          <a:xfrm>
            <a:off x="10560496" y="381203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Check Blockage coordinate 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20273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712" y="629895"/>
            <a:ext cx="9294695" cy="443198"/>
          </a:xfrm>
        </p:spPr>
        <p:txBody>
          <a:bodyPr/>
          <a:lstStyle/>
          <a:p>
            <a:r>
              <a:rPr lang="en-US" altLang="ja-JP" dirty="0"/>
              <a:t>Know-how to align disjoined blockage</a:t>
            </a:r>
            <a:endParaRPr kumimoji="1"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850C263-307B-4599-9F60-94930F25AC4B}"/>
              </a:ext>
            </a:extLst>
          </p:cNvPr>
          <p:cNvSpPr txBox="1"/>
          <p:nvPr/>
        </p:nvSpPr>
        <p:spPr>
          <a:xfrm>
            <a:off x="407368" y="1476621"/>
            <a:ext cx="6651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3</a:t>
            </a:r>
            <a:r>
              <a:rPr lang="en-US" altLang="ja-JP" baseline="30000" dirty="0">
                <a:solidFill>
                  <a:srgbClr val="000000"/>
                </a:solidFill>
                <a:latin typeface="Roboto" panose="02000000000000000000" pitchFamily="2" charset="0"/>
              </a:rPr>
              <a:t>rd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step:   (case core48T) </a:t>
            </a:r>
          </a:p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 order to align the coordinates of each blockage of core48T, </a:t>
            </a:r>
          </a:p>
          <a:p>
            <a:r>
              <a:rPr lang="ja-JP" altLang="en-US" dirty="0">
                <a:solidFill>
                  <a:srgbClr val="000000"/>
                </a:solidFill>
                <a:latin typeface="Roboto" panose="02000000000000000000" pitchFamily="2" charset="0"/>
              </a:rPr>
              <a:t> 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fill whole chips with Row of core48T.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　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86A3855-22C1-47C8-A573-8861A2DD3F33}"/>
              </a:ext>
            </a:extLst>
          </p:cNvPr>
          <p:cNvSpPr txBox="1"/>
          <p:nvPr/>
        </p:nvSpPr>
        <p:spPr>
          <a:xfrm>
            <a:off x="657202" y="2725341"/>
            <a:ext cx="9409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Innovus</a:t>
            </a:r>
            <a:r>
              <a:rPr lang="en-US" altLang="ja-JP" dirty="0">
                <a:solidFill>
                  <a:srgbClr val="FF0000"/>
                </a:solidFill>
              </a:rPr>
              <a:t> &gt; </a:t>
            </a:r>
            <a:r>
              <a:rPr lang="ja-JP" altLang="en-US" dirty="0">
                <a:solidFill>
                  <a:srgbClr val="FF0000"/>
                </a:solidFill>
              </a:rPr>
              <a:t>util_change_row_for_moving_const_box -site core48T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6249DE3-3C52-4DB4-B703-77C93791E131}"/>
              </a:ext>
            </a:extLst>
          </p:cNvPr>
          <p:cNvSpPr txBox="1"/>
          <p:nvPr/>
        </p:nvSpPr>
        <p:spPr>
          <a:xfrm>
            <a:off x="574494" y="4686085"/>
            <a:ext cx="87453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&gt; 5</a:t>
            </a:r>
            <a:r>
              <a:rPr lang="en-US" altLang="ja-JP" baseline="30000" dirty="0">
                <a:solidFill>
                  <a:srgbClr val="000000"/>
                </a:solidFill>
                <a:latin typeface="Roboto" panose="02000000000000000000" pitchFamily="2" charset="0"/>
              </a:rPr>
              <a:t>th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step:</a:t>
            </a:r>
            <a:endParaRPr lang="en-US" altLang="ja-JP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  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Check off-the-grid blockage.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   You can check the misalignment  blockage with the following command.</a:t>
            </a:r>
          </a:p>
          <a:p>
            <a:r>
              <a:rPr kumimoji="1"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   </a:t>
            </a:r>
            <a:r>
              <a:rPr kumimoji="1" lang="en-US" altLang="ja-JP" dirty="0" err="1">
                <a:solidFill>
                  <a:srgbClr val="FF0000"/>
                </a:solidFill>
                <a:latin typeface="Roboto" panose="02000000000000000000" pitchFamily="2" charset="0"/>
              </a:rPr>
              <a:t>Innovus</a:t>
            </a:r>
            <a:r>
              <a:rPr kumimoji="1" lang="en-US" altLang="ja-JP" dirty="0">
                <a:solidFill>
                  <a:srgbClr val="FF0000"/>
                </a:solidFill>
                <a:latin typeface="Roboto" panose="02000000000000000000" pitchFamily="2" charset="0"/>
              </a:rPr>
              <a:t> &gt;  </a:t>
            </a:r>
            <a:r>
              <a:rPr lang="ja-JP" altLang="en-US" dirty="0">
                <a:solidFill>
                  <a:srgbClr val="FF0000"/>
                </a:solidFill>
              </a:rPr>
              <a:t>util_set_row_pd_island_for_u2c -job_type check_off_grid -site core48T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   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   Adjust the coordinates until there are no errors.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84" name="平行四辺形 83">
            <a:extLst>
              <a:ext uri="{FF2B5EF4-FFF2-40B4-BE49-F238E27FC236}">
                <a16:creationId xmlns:a16="http://schemas.microsoft.com/office/drawing/2014/main" id="{E731CDF0-3D5E-440C-B4B6-11B451BE8D75}"/>
              </a:ext>
            </a:extLst>
          </p:cNvPr>
          <p:cNvSpPr/>
          <p:nvPr/>
        </p:nvSpPr>
        <p:spPr>
          <a:xfrm>
            <a:off x="8040216" y="2105796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平行四辺形 87">
            <a:extLst>
              <a:ext uri="{FF2B5EF4-FFF2-40B4-BE49-F238E27FC236}">
                <a16:creationId xmlns:a16="http://schemas.microsoft.com/office/drawing/2014/main" id="{66884B6C-C28C-478D-B2EE-F018C3E90AB4}"/>
              </a:ext>
            </a:extLst>
          </p:cNvPr>
          <p:cNvSpPr/>
          <p:nvPr/>
        </p:nvSpPr>
        <p:spPr>
          <a:xfrm>
            <a:off x="10381411" y="2122821"/>
            <a:ext cx="899152" cy="2286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平行四辺形 89">
            <a:extLst>
              <a:ext uri="{FF2B5EF4-FFF2-40B4-BE49-F238E27FC236}">
                <a16:creationId xmlns:a16="http://schemas.microsoft.com/office/drawing/2014/main" id="{3098E745-00CF-445C-8CD6-97545330963B}"/>
              </a:ext>
            </a:extLst>
          </p:cNvPr>
          <p:cNvSpPr/>
          <p:nvPr/>
        </p:nvSpPr>
        <p:spPr>
          <a:xfrm>
            <a:off x="8633783" y="2663817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1" name="平行四辺形 90">
            <a:extLst>
              <a:ext uri="{FF2B5EF4-FFF2-40B4-BE49-F238E27FC236}">
                <a16:creationId xmlns:a16="http://schemas.microsoft.com/office/drawing/2014/main" id="{50EB63BB-B0BA-4EC7-A036-0171B5207B13}"/>
              </a:ext>
            </a:extLst>
          </p:cNvPr>
          <p:cNvSpPr/>
          <p:nvPr/>
        </p:nvSpPr>
        <p:spPr>
          <a:xfrm>
            <a:off x="9995658" y="2453623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2" name="平行四辺形 91">
            <a:extLst>
              <a:ext uri="{FF2B5EF4-FFF2-40B4-BE49-F238E27FC236}">
                <a16:creationId xmlns:a16="http://schemas.microsoft.com/office/drawing/2014/main" id="{E52BC043-ECC1-4CA0-A0E1-07503D22CE5C}"/>
              </a:ext>
            </a:extLst>
          </p:cNvPr>
          <p:cNvSpPr/>
          <p:nvPr/>
        </p:nvSpPr>
        <p:spPr>
          <a:xfrm>
            <a:off x="9577348" y="2243063"/>
            <a:ext cx="324984" cy="45719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平行四辺形 92">
            <a:extLst>
              <a:ext uri="{FF2B5EF4-FFF2-40B4-BE49-F238E27FC236}">
                <a16:creationId xmlns:a16="http://schemas.microsoft.com/office/drawing/2014/main" id="{C4174AC2-A715-4DEE-A1C1-83CB84ED9137}"/>
              </a:ext>
            </a:extLst>
          </p:cNvPr>
          <p:cNvSpPr/>
          <p:nvPr/>
        </p:nvSpPr>
        <p:spPr>
          <a:xfrm>
            <a:off x="8423512" y="2641864"/>
            <a:ext cx="448816" cy="1143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平行四辺形 93">
            <a:extLst>
              <a:ext uri="{FF2B5EF4-FFF2-40B4-BE49-F238E27FC236}">
                <a16:creationId xmlns:a16="http://schemas.microsoft.com/office/drawing/2014/main" id="{D5B43AED-FF44-44E6-A604-C930D85A1684}"/>
              </a:ext>
            </a:extLst>
          </p:cNvPr>
          <p:cNvSpPr/>
          <p:nvPr/>
        </p:nvSpPr>
        <p:spPr>
          <a:xfrm>
            <a:off x="8633783" y="2399951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2A66450-EFCE-4E7B-AEF4-7E7E14A52D62}"/>
              </a:ext>
            </a:extLst>
          </p:cNvPr>
          <p:cNvCxnSpPr>
            <a:cxnSpLocks/>
          </p:cNvCxnSpPr>
          <p:nvPr/>
        </p:nvCxnSpPr>
        <p:spPr>
          <a:xfrm>
            <a:off x="8155191" y="2751621"/>
            <a:ext cx="207382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C58F8018-C112-48AF-B7EB-29ADF098EAE5}"/>
              </a:ext>
            </a:extLst>
          </p:cNvPr>
          <p:cNvCxnSpPr>
            <a:cxnSpLocks/>
          </p:cNvCxnSpPr>
          <p:nvPr/>
        </p:nvCxnSpPr>
        <p:spPr>
          <a:xfrm>
            <a:off x="8388038" y="2641864"/>
            <a:ext cx="207382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F14F751E-01BB-4F86-A4D2-ECB97C0B301F}"/>
              </a:ext>
            </a:extLst>
          </p:cNvPr>
          <p:cNvCxnSpPr>
            <a:cxnSpLocks/>
          </p:cNvCxnSpPr>
          <p:nvPr/>
        </p:nvCxnSpPr>
        <p:spPr>
          <a:xfrm>
            <a:off x="8830204" y="2374450"/>
            <a:ext cx="207382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3814278E-718D-4FD3-B561-C9ABB3602FF1}"/>
              </a:ext>
            </a:extLst>
          </p:cNvPr>
          <p:cNvCxnSpPr>
            <a:cxnSpLocks/>
          </p:cNvCxnSpPr>
          <p:nvPr/>
        </p:nvCxnSpPr>
        <p:spPr>
          <a:xfrm>
            <a:off x="8543907" y="2550836"/>
            <a:ext cx="207382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DE93B0B1-E136-4D2B-AD8A-F77FC7BD0592}"/>
              </a:ext>
            </a:extLst>
          </p:cNvPr>
          <p:cNvCxnSpPr>
            <a:cxnSpLocks/>
          </p:cNvCxnSpPr>
          <p:nvPr/>
        </p:nvCxnSpPr>
        <p:spPr>
          <a:xfrm>
            <a:off x="8697632" y="2456802"/>
            <a:ext cx="207382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D493814F-F20F-4D16-9F3C-59FF24C75756}"/>
              </a:ext>
            </a:extLst>
          </p:cNvPr>
          <p:cNvCxnSpPr>
            <a:cxnSpLocks/>
          </p:cNvCxnSpPr>
          <p:nvPr/>
        </p:nvCxnSpPr>
        <p:spPr>
          <a:xfrm>
            <a:off x="8976320" y="2283951"/>
            <a:ext cx="207382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885E6215-F8A3-4542-8482-69009CDD4FCB}"/>
              </a:ext>
            </a:extLst>
          </p:cNvPr>
          <p:cNvSpPr txBox="1"/>
          <p:nvPr/>
        </p:nvSpPr>
        <p:spPr>
          <a:xfrm>
            <a:off x="10120703" y="270487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Fill with core48T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785CEF1-E833-44AB-8E60-240CB0C56665}"/>
              </a:ext>
            </a:extLst>
          </p:cNvPr>
          <p:cNvSpPr txBox="1"/>
          <p:nvPr/>
        </p:nvSpPr>
        <p:spPr>
          <a:xfrm>
            <a:off x="473713" y="3445124"/>
            <a:ext cx="6436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&gt; 4</a:t>
            </a:r>
            <a:r>
              <a:rPr lang="en-US" altLang="ja-JP" baseline="30000" dirty="0">
                <a:solidFill>
                  <a:srgbClr val="000000"/>
                </a:solidFill>
                <a:latin typeface="Roboto" panose="02000000000000000000" pitchFamily="2" charset="0"/>
              </a:rPr>
              <a:t>th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step: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  work to fit each blockage to the grid.</a:t>
            </a:r>
            <a:endParaRPr kumimoji="1" lang="ja-JP" altLang="en-US" dirty="0"/>
          </a:p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 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Align the shape of the </a:t>
            </a:r>
            <a:r>
              <a:rPr lang="en-US" altLang="ja-JP" b="0" i="0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Core48T blockage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to match the Row.</a:t>
            </a:r>
            <a:endParaRPr kumimoji="1" lang="ja-JP" altLang="en-US" dirty="0"/>
          </a:p>
        </p:txBody>
      </p:sp>
      <p:sp>
        <p:nvSpPr>
          <p:cNvPr id="103" name="平行四辺形 102">
            <a:extLst>
              <a:ext uri="{FF2B5EF4-FFF2-40B4-BE49-F238E27FC236}">
                <a16:creationId xmlns:a16="http://schemas.microsoft.com/office/drawing/2014/main" id="{413345E0-601A-4ED8-9798-AE4804FD9E49}"/>
              </a:ext>
            </a:extLst>
          </p:cNvPr>
          <p:cNvSpPr/>
          <p:nvPr/>
        </p:nvSpPr>
        <p:spPr>
          <a:xfrm>
            <a:off x="7824192" y="3925961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平行四辺形 103">
            <a:extLst>
              <a:ext uri="{FF2B5EF4-FFF2-40B4-BE49-F238E27FC236}">
                <a16:creationId xmlns:a16="http://schemas.microsoft.com/office/drawing/2014/main" id="{AB546293-30C1-487B-9362-4DB096E86AE0}"/>
              </a:ext>
            </a:extLst>
          </p:cNvPr>
          <p:cNvSpPr/>
          <p:nvPr/>
        </p:nvSpPr>
        <p:spPr>
          <a:xfrm>
            <a:off x="10165387" y="3942986"/>
            <a:ext cx="899152" cy="2286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平行四辺形 104">
            <a:extLst>
              <a:ext uri="{FF2B5EF4-FFF2-40B4-BE49-F238E27FC236}">
                <a16:creationId xmlns:a16="http://schemas.microsoft.com/office/drawing/2014/main" id="{82DFB82E-2E5F-4D38-9589-727ED48987B2}"/>
              </a:ext>
            </a:extLst>
          </p:cNvPr>
          <p:cNvSpPr/>
          <p:nvPr/>
        </p:nvSpPr>
        <p:spPr>
          <a:xfrm>
            <a:off x="8417759" y="4483982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6" name="平行四辺形 105">
            <a:extLst>
              <a:ext uri="{FF2B5EF4-FFF2-40B4-BE49-F238E27FC236}">
                <a16:creationId xmlns:a16="http://schemas.microsoft.com/office/drawing/2014/main" id="{2CE6DF43-AAE5-4FDE-9323-77235DFDE78B}"/>
              </a:ext>
            </a:extLst>
          </p:cNvPr>
          <p:cNvSpPr/>
          <p:nvPr/>
        </p:nvSpPr>
        <p:spPr>
          <a:xfrm>
            <a:off x="9779634" y="4273788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7" name="平行四辺形 106">
            <a:extLst>
              <a:ext uri="{FF2B5EF4-FFF2-40B4-BE49-F238E27FC236}">
                <a16:creationId xmlns:a16="http://schemas.microsoft.com/office/drawing/2014/main" id="{4BC21D49-5511-4465-9A7E-912989E98D1C}"/>
              </a:ext>
            </a:extLst>
          </p:cNvPr>
          <p:cNvSpPr/>
          <p:nvPr/>
        </p:nvSpPr>
        <p:spPr>
          <a:xfrm>
            <a:off x="9361324" y="4063228"/>
            <a:ext cx="324984" cy="45719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平行四辺形 107">
            <a:extLst>
              <a:ext uri="{FF2B5EF4-FFF2-40B4-BE49-F238E27FC236}">
                <a16:creationId xmlns:a16="http://schemas.microsoft.com/office/drawing/2014/main" id="{3B4E05B7-C404-4068-B407-F5E6957A2E71}"/>
              </a:ext>
            </a:extLst>
          </p:cNvPr>
          <p:cNvSpPr/>
          <p:nvPr/>
        </p:nvSpPr>
        <p:spPr>
          <a:xfrm>
            <a:off x="8207488" y="4462029"/>
            <a:ext cx="448816" cy="1143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平行四辺形 108">
            <a:extLst>
              <a:ext uri="{FF2B5EF4-FFF2-40B4-BE49-F238E27FC236}">
                <a16:creationId xmlns:a16="http://schemas.microsoft.com/office/drawing/2014/main" id="{A434035A-C692-463D-A971-E741F95D2BD5}"/>
              </a:ext>
            </a:extLst>
          </p:cNvPr>
          <p:cNvSpPr/>
          <p:nvPr/>
        </p:nvSpPr>
        <p:spPr>
          <a:xfrm>
            <a:off x="8433663" y="4176383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平行四辺形 109">
            <a:extLst>
              <a:ext uri="{FF2B5EF4-FFF2-40B4-BE49-F238E27FC236}">
                <a16:creationId xmlns:a16="http://schemas.microsoft.com/office/drawing/2014/main" id="{052A0790-C48B-449D-AFF9-F3CC9558D900}"/>
              </a:ext>
            </a:extLst>
          </p:cNvPr>
          <p:cNvSpPr/>
          <p:nvPr/>
        </p:nvSpPr>
        <p:spPr>
          <a:xfrm>
            <a:off x="9990967" y="3966737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A69C86C4-EC9B-4E5E-BDCD-DAD477AD04E6}"/>
              </a:ext>
            </a:extLst>
          </p:cNvPr>
          <p:cNvCxnSpPr>
            <a:cxnSpLocks/>
          </p:cNvCxnSpPr>
          <p:nvPr/>
        </p:nvCxnSpPr>
        <p:spPr>
          <a:xfrm>
            <a:off x="7939167" y="4571786"/>
            <a:ext cx="207382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C87815FA-1C46-439E-B519-9D261B5D6D2E}"/>
              </a:ext>
            </a:extLst>
          </p:cNvPr>
          <p:cNvCxnSpPr>
            <a:cxnSpLocks/>
          </p:cNvCxnSpPr>
          <p:nvPr/>
        </p:nvCxnSpPr>
        <p:spPr>
          <a:xfrm>
            <a:off x="8172014" y="4462029"/>
            <a:ext cx="207382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C0476D8D-E30D-43A8-9E36-858BF6F26394}"/>
              </a:ext>
            </a:extLst>
          </p:cNvPr>
          <p:cNvCxnSpPr>
            <a:cxnSpLocks/>
          </p:cNvCxnSpPr>
          <p:nvPr/>
        </p:nvCxnSpPr>
        <p:spPr>
          <a:xfrm>
            <a:off x="8622308" y="4174295"/>
            <a:ext cx="207382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2DF1EA8B-E47C-4C94-949D-21CEF126D2D7}"/>
              </a:ext>
            </a:extLst>
          </p:cNvPr>
          <p:cNvCxnSpPr>
            <a:cxnSpLocks/>
          </p:cNvCxnSpPr>
          <p:nvPr/>
        </p:nvCxnSpPr>
        <p:spPr>
          <a:xfrm>
            <a:off x="8327883" y="4371001"/>
            <a:ext cx="207382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4F5DDC9E-8117-4713-A273-22C8DB7AC6D1}"/>
              </a:ext>
            </a:extLst>
          </p:cNvPr>
          <p:cNvCxnSpPr>
            <a:cxnSpLocks/>
          </p:cNvCxnSpPr>
          <p:nvPr/>
        </p:nvCxnSpPr>
        <p:spPr>
          <a:xfrm>
            <a:off x="8481608" y="4276967"/>
            <a:ext cx="207382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B5CE0FFF-D1E9-4DC5-922C-C5194732D5E5}"/>
              </a:ext>
            </a:extLst>
          </p:cNvPr>
          <p:cNvCxnSpPr>
            <a:cxnSpLocks/>
          </p:cNvCxnSpPr>
          <p:nvPr/>
        </p:nvCxnSpPr>
        <p:spPr>
          <a:xfrm>
            <a:off x="8813585" y="4104116"/>
            <a:ext cx="207382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00015A86-2182-40B1-8FEF-E2EE47F9728F}"/>
              </a:ext>
            </a:extLst>
          </p:cNvPr>
          <p:cNvCxnSpPr>
            <a:cxnSpLocks/>
          </p:cNvCxnSpPr>
          <p:nvPr/>
        </p:nvCxnSpPr>
        <p:spPr>
          <a:xfrm>
            <a:off x="8877622" y="4025478"/>
            <a:ext cx="207382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113A6524-C16E-4142-A2DB-74F00ACE7B78}"/>
              </a:ext>
            </a:extLst>
          </p:cNvPr>
          <p:cNvSpPr txBox="1"/>
          <p:nvPr/>
        </p:nvSpPr>
        <p:spPr>
          <a:xfrm>
            <a:off x="8982721" y="4679064"/>
            <a:ext cx="286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Align the blockage shapes. 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CA78BF3-896C-4F9D-BCA6-63EE127C5C79}"/>
              </a:ext>
            </a:extLst>
          </p:cNvPr>
          <p:cNvCxnSpPr>
            <a:endCxn id="109" idx="0"/>
          </p:cNvCxnSpPr>
          <p:nvPr/>
        </p:nvCxnSpPr>
        <p:spPr>
          <a:xfrm>
            <a:off x="8370216" y="3925961"/>
            <a:ext cx="381263" cy="26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781C2F9-C2F7-4B2A-B15C-2EFE83815A96}"/>
              </a:ext>
            </a:extLst>
          </p:cNvPr>
          <p:cNvCxnSpPr>
            <a:endCxn id="110" idx="5"/>
          </p:cNvCxnSpPr>
          <p:nvPr/>
        </p:nvCxnSpPr>
        <p:spPr>
          <a:xfrm>
            <a:off x="9796976" y="3767552"/>
            <a:ext cx="244723" cy="22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B352C9-C90D-4D95-96FB-65A0B2A8AE18}"/>
              </a:ext>
            </a:extLst>
          </p:cNvPr>
          <p:cNvSpPr txBox="1"/>
          <p:nvPr/>
        </p:nvSpPr>
        <p:spPr>
          <a:xfrm>
            <a:off x="9334740" y="3536627"/>
            <a:ext cx="6431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Fit on grid</a:t>
            </a:r>
            <a:endParaRPr kumimoji="1" lang="ja-JP" altLang="en-US" sz="8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CF0B622D-12A6-4B9E-AE8A-B35EB5A5DF8B}"/>
              </a:ext>
            </a:extLst>
          </p:cNvPr>
          <p:cNvSpPr txBox="1"/>
          <p:nvPr/>
        </p:nvSpPr>
        <p:spPr>
          <a:xfrm>
            <a:off x="7850451" y="3702966"/>
            <a:ext cx="6431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Fit on grid</a:t>
            </a:r>
            <a:endParaRPr kumimoji="1" lang="ja-JP" altLang="en-US" sz="800" dirty="0"/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D854DAC7-CFA9-4C3A-8B49-2E6863360650}"/>
              </a:ext>
            </a:extLst>
          </p:cNvPr>
          <p:cNvCxnSpPr>
            <a:cxnSpLocks/>
          </p:cNvCxnSpPr>
          <p:nvPr/>
        </p:nvCxnSpPr>
        <p:spPr>
          <a:xfrm>
            <a:off x="3832565" y="4436646"/>
            <a:ext cx="504058" cy="270970"/>
          </a:xfrm>
          <a:prstGeom prst="bentConnector3">
            <a:avLst>
              <a:gd name="adj1" fmla="val 109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3360CC2-D076-46D9-BA9F-B34050C31D87}"/>
              </a:ext>
            </a:extLst>
          </p:cNvPr>
          <p:cNvSpPr txBox="1"/>
          <p:nvPr/>
        </p:nvSpPr>
        <p:spPr>
          <a:xfrm>
            <a:off x="4336623" y="4539086"/>
            <a:ext cx="3345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0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Correct only the blockage for CORE48T.</a:t>
            </a:r>
            <a:endParaRPr kumimoji="1" lang="ja-JP" altLang="en-US" sz="1400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sp>
        <p:nvSpPr>
          <p:cNvPr id="59" name="平行四辺形 58">
            <a:extLst>
              <a:ext uri="{FF2B5EF4-FFF2-40B4-BE49-F238E27FC236}">
                <a16:creationId xmlns:a16="http://schemas.microsoft.com/office/drawing/2014/main" id="{1484F4E0-5E97-4E04-A024-56F3A94E26A9}"/>
              </a:ext>
            </a:extLst>
          </p:cNvPr>
          <p:cNvSpPr/>
          <p:nvPr/>
        </p:nvSpPr>
        <p:spPr>
          <a:xfrm>
            <a:off x="10170466" y="2160564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CB9080B1-29ED-43DA-957F-B06E6F22CF86}"/>
              </a:ext>
            </a:extLst>
          </p:cNvPr>
          <p:cNvCxnSpPr>
            <a:cxnSpLocks/>
          </p:cNvCxnSpPr>
          <p:nvPr/>
        </p:nvCxnSpPr>
        <p:spPr>
          <a:xfrm>
            <a:off x="9133556" y="2189894"/>
            <a:ext cx="207382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50DDAE2-9A12-4CB9-9930-539BF24A9896}"/>
              </a:ext>
            </a:extLst>
          </p:cNvPr>
          <p:cNvSpPr/>
          <p:nvPr/>
        </p:nvSpPr>
        <p:spPr>
          <a:xfrm>
            <a:off x="10560496" y="381203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Check Blockage coordinate 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598816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712" y="548680"/>
            <a:ext cx="8595581" cy="524413"/>
          </a:xfrm>
        </p:spPr>
        <p:txBody>
          <a:bodyPr/>
          <a:lstStyle/>
          <a:p>
            <a:r>
              <a:rPr lang="en-US" altLang="ja-JP" dirty="0"/>
              <a:t>Know-how to align disjoined blockage</a:t>
            </a:r>
            <a:endParaRPr kumimoji="1"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850C263-307B-4599-9F60-94930F25AC4B}"/>
              </a:ext>
            </a:extLst>
          </p:cNvPr>
          <p:cNvSpPr txBox="1"/>
          <p:nvPr/>
        </p:nvSpPr>
        <p:spPr>
          <a:xfrm>
            <a:off x="407368" y="1476621"/>
            <a:ext cx="7435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6</a:t>
            </a:r>
            <a:r>
              <a:rPr lang="en-US" altLang="ja-JP" b="0" i="0" baseline="3000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Step: 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  If the error disappears in 5</a:t>
            </a:r>
            <a:r>
              <a:rPr lang="en-US" altLang="ja-JP" b="0" i="0" baseline="3000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step,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o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utput the blockage file of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core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48T.</a:t>
            </a:r>
          </a:p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   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86A3855-22C1-47C8-A573-8861A2DD3F33}"/>
              </a:ext>
            </a:extLst>
          </p:cNvPr>
          <p:cNvSpPr txBox="1"/>
          <p:nvPr/>
        </p:nvSpPr>
        <p:spPr>
          <a:xfrm>
            <a:off x="568548" y="2733015"/>
            <a:ext cx="94093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Innovus</a:t>
            </a:r>
            <a:r>
              <a:rPr lang="en-US" altLang="ja-JP" dirty="0">
                <a:solidFill>
                  <a:srgbClr val="FF0000"/>
                </a:solidFill>
              </a:rPr>
              <a:t> &gt; </a:t>
            </a:r>
            <a:r>
              <a:rPr lang="en-US" altLang="ja-JP" dirty="0" err="1">
                <a:solidFill>
                  <a:srgbClr val="FF0000"/>
                </a:solidFill>
              </a:rPr>
              <a:t>deselectAll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err="1">
                <a:solidFill>
                  <a:srgbClr val="FF0000"/>
                </a:solidFill>
              </a:rPr>
              <a:t>Innovus</a:t>
            </a:r>
            <a:r>
              <a:rPr lang="en-US" altLang="ja-JP" dirty="0">
                <a:solidFill>
                  <a:srgbClr val="FF0000"/>
                </a:solidFill>
              </a:rPr>
              <a:t> &gt; </a:t>
            </a:r>
            <a:r>
              <a:rPr lang="en-US" altLang="ja-JP" dirty="0" err="1">
                <a:solidFill>
                  <a:srgbClr val="FF0000"/>
                </a:solidFill>
              </a:rPr>
              <a:t>select_obj</a:t>
            </a:r>
            <a:r>
              <a:rPr lang="en-US" altLang="ja-JP" dirty="0">
                <a:solidFill>
                  <a:srgbClr val="FF0000"/>
                </a:solidFill>
              </a:rPr>
              <a:t> [</a:t>
            </a:r>
            <a:r>
              <a:rPr lang="en-US" altLang="ja-JP" dirty="0" err="1">
                <a:solidFill>
                  <a:srgbClr val="FF0000"/>
                </a:solidFill>
              </a:rPr>
              <a:t>dbGet</a:t>
            </a:r>
            <a:r>
              <a:rPr lang="en-US" altLang="ja-JP" dirty="0">
                <a:solidFill>
                  <a:srgbClr val="FF0000"/>
                </a:solidFill>
              </a:rPr>
              <a:t> top.fplan.pBlkgs.name core47T* -p]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Innovus</a:t>
            </a:r>
            <a:r>
              <a:rPr lang="en-US" altLang="ja-JP" dirty="0">
                <a:solidFill>
                  <a:srgbClr val="FF0000"/>
                </a:solidFill>
              </a:rPr>
              <a:t> &gt; </a:t>
            </a:r>
            <a:r>
              <a:rPr lang="en-US" altLang="ja-JP" dirty="0" err="1">
                <a:solidFill>
                  <a:srgbClr val="FF0000"/>
                </a:solidFill>
              </a:rPr>
              <a:t>writeFPlanScript</a:t>
            </a:r>
            <a:r>
              <a:rPr lang="en-US" altLang="ja-JP" dirty="0">
                <a:solidFill>
                  <a:srgbClr val="FF0000"/>
                </a:solidFill>
              </a:rPr>
              <a:t> -selected –filename  modify_BK_4_create_row_box_fplan.tcl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Innovus</a:t>
            </a:r>
            <a:r>
              <a:rPr lang="en-US" altLang="ja-JP" dirty="0">
                <a:solidFill>
                  <a:srgbClr val="FF0000"/>
                </a:solidFill>
              </a:rPr>
              <a:t> &gt; </a:t>
            </a:r>
            <a:r>
              <a:rPr lang="en-US" altLang="ja-JP" dirty="0" err="1">
                <a:solidFill>
                  <a:srgbClr val="FF0000"/>
                </a:solidFill>
              </a:rPr>
              <a:t>deselectAll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03" name="平行四辺形 102">
            <a:extLst>
              <a:ext uri="{FF2B5EF4-FFF2-40B4-BE49-F238E27FC236}">
                <a16:creationId xmlns:a16="http://schemas.microsoft.com/office/drawing/2014/main" id="{413345E0-601A-4ED8-9798-AE4804FD9E49}"/>
              </a:ext>
            </a:extLst>
          </p:cNvPr>
          <p:cNvSpPr/>
          <p:nvPr/>
        </p:nvSpPr>
        <p:spPr>
          <a:xfrm>
            <a:off x="7824192" y="3925961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平行四辺形 103">
            <a:extLst>
              <a:ext uri="{FF2B5EF4-FFF2-40B4-BE49-F238E27FC236}">
                <a16:creationId xmlns:a16="http://schemas.microsoft.com/office/drawing/2014/main" id="{AB546293-30C1-487B-9362-4DB096E86AE0}"/>
              </a:ext>
            </a:extLst>
          </p:cNvPr>
          <p:cNvSpPr/>
          <p:nvPr/>
        </p:nvSpPr>
        <p:spPr>
          <a:xfrm>
            <a:off x="10165387" y="3942986"/>
            <a:ext cx="899152" cy="2286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平行四辺形 104">
            <a:extLst>
              <a:ext uri="{FF2B5EF4-FFF2-40B4-BE49-F238E27FC236}">
                <a16:creationId xmlns:a16="http://schemas.microsoft.com/office/drawing/2014/main" id="{82DFB82E-2E5F-4D38-9589-727ED48987B2}"/>
              </a:ext>
            </a:extLst>
          </p:cNvPr>
          <p:cNvSpPr/>
          <p:nvPr/>
        </p:nvSpPr>
        <p:spPr>
          <a:xfrm>
            <a:off x="8417759" y="4483982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6" name="平行四辺形 105">
            <a:extLst>
              <a:ext uri="{FF2B5EF4-FFF2-40B4-BE49-F238E27FC236}">
                <a16:creationId xmlns:a16="http://schemas.microsoft.com/office/drawing/2014/main" id="{2CE6DF43-AAE5-4FDE-9323-77235DFDE78B}"/>
              </a:ext>
            </a:extLst>
          </p:cNvPr>
          <p:cNvSpPr/>
          <p:nvPr/>
        </p:nvSpPr>
        <p:spPr>
          <a:xfrm>
            <a:off x="9779634" y="4273788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7" name="平行四辺形 106">
            <a:extLst>
              <a:ext uri="{FF2B5EF4-FFF2-40B4-BE49-F238E27FC236}">
                <a16:creationId xmlns:a16="http://schemas.microsoft.com/office/drawing/2014/main" id="{4BC21D49-5511-4465-9A7E-912989E98D1C}"/>
              </a:ext>
            </a:extLst>
          </p:cNvPr>
          <p:cNvSpPr/>
          <p:nvPr/>
        </p:nvSpPr>
        <p:spPr>
          <a:xfrm>
            <a:off x="9361324" y="4063228"/>
            <a:ext cx="324984" cy="45719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平行四辺形 107">
            <a:extLst>
              <a:ext uri="{FF2B5EF4-FFF2-40B4-BE49-F238E27FC236}">
                <a16:creationId xmlns:a16="http://schemas.microsoft.com/office/drawing/2014/main" id="{3B4E05B7-C404-4068-B407-F5E6957A2E71}"/>
              </a:ext>
            </a:extLst>
          </p:cNvPr>
          <p:cNvSpPr/>
          <p:nvPr/>
        </p:nvSpPr>
        <p:spPr>
          <a:xfrm>
            <a:off x="8207488" y="4462029"/>
            <a:ext cx="448816" cy="1143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平行四辺形 108">
            <a:extLst>
              <a:ext uri="{FF2B5EF4-FFF2-40B4-BE49-F238E27FC236}">
                <a16:creationId xmlns:a16="http://schemas.microsoft.com/office/drawing/2014/main" id="{A434035A-C692-463D-A971-E741F95D2BD5}"/>
              </a:ext>
            </a:extLst>
          </p:cNvPr>
          <p:cNvSpPr/>
          <p:nvPr/>
        </p:nvSpPr>
        <p:spPr>
          <a:xfrm>
            <a:off x="8433663" y="4176383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平行四辺形 109">
            <a:extLst>
              <a:ext uri="{FF2B5EF4-FFF2-40B4-BE49-F238E27FC236}">
                <a16:creationId xmlns:a16="http://schemas.microsoft.com/office/drawing/2014/main" id="{052A0790-C48B-449D-AFF9-F3CC9558D900}"/>
              </a:ext>
            </a:extLst>
          </p:cNvPr>
          <p:cNvSpPr/>
          <p:nvPr/>
        </p:nvSpPr>
        <p:spPr>
          <a:xfrm>
            <a:off x="9990967" y="3966737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A69C86C4-EC9B-4E5E-BDCD-DAD477AD04E6}"/>
              </a:ext>
            </a:extLst>
          </p:cNvPr>
          <p:cNvCxnSpPr>
            <a:cxnSpLocks/>
          </p:cNvCxnSpPr>
          <p:nvPr/>
        </p:nvCxnSpPr>
        <p:spPr>
          <a:xfrm>
            <a:off x="7939167" y="4571786"/>
            <a:ext cx="207382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C87815FA-1C46-439E-B519-9D261B5D6D2E}"/>
              </a:ext>
            </a:extLst>
          </p:cNvPr>
          <p:cNvCxnSpPr>
            <a:cxnSpLocks/>
          </p:cNvCxnSpPr>
          <p:nvPr/>
        </p:nvCxnSpPr>
        <p:spPr>
          <a:xfrm>
            <a:off x="8172014" y="4462029"/>
            <a:ext cx="207382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C0476D8D-E30D-43A8-9E36-858BF6F26394}"/>
              </a:ext>
            </a:extLst>
          </p:cNvPr>
          <p:cNvCxnSpPr>
            <a:cxnSpLocks/>
          </p:cNvCxnSpPr>
          <p:nvPr/>
        </p:nvCxnSpPr>
        <p:spPr>
          <a:xfrm>
            <a:off x="8622308" y="4174295"/>
            <a:ext cx="207382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2DF1EA8B-E47C-4C94-949D-21CEF126D2D7}"/>
              </a:ext>
            </a:extLst>
          </p:cNvPr>
          <p:cNvCxnSpPr>
            <a:cxnSpLocks/>
          </p:cNvCxnSpPr>
          <p:nvPr/>
        </p:nvCxnSpPr>
        <p:spPr>
          <a:xfrm>
            <a:off x="8327883" y="4371001"/>
            <a:ext cx="207382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4F5DDC9E-8117-4713-A273-22C8DB7AC6D1}"/>
              </a:ext>
            </a:extLst>
          </p:cNvPr>
          <p:cNvCxnSpPr>
            <a:cxnSpLocks/>
          </p:cNvCxnSpPr>
          <p:nvPr/>
        </p:nvCxnSpPr>
        <p:spPr>
          <a:xfrm>
            <a:off x="8481608" y="4276967"/>
            <a:ext cx="207382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B5CE0FFF-D1E9-4DC5-922C-C5194732D5E5}"/>
              </a:ext>
            </a:extLst>
          </p:cNvPr>
          <p:cNvCxnSpPr>
            <a:cxnSpLocks/>
          </p:cNvCxnSpPr>
          <p:nvPr/>
        </p:nvCxnSpPr>
        <p:spPr>
          <a:xfrm>
            <a:off x="8813585" y="4104116"/>
            <a:ext cx="207382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00015A86-2182-40B1-8FEF-E2EE47F9728F}"/>
              </a:ext>
            </a:extLst>
          </p:cNvPr>
          <p:cNvCxnSpPr>
            <a:cxnSpLocks/>
          </p:cNvCxnSpPr>
          <p:nvPr/>
        </p:nvCxnSpPr>
        <p:spPr>
          <a:xfrm>
            <a:off x="8877622" y="4025478"/>
            <a:ext cx="207382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113A6524-C16E-4142-A2DB-74F00ACE7B78}"/>
              </a:ext>
            </a:extLst>
          </p:cNvPr>
          <p:cNvSpPr txBox="1"/>
          <p:nvPr/>
        </p:nvSpPr>
        <p:spPr>
          <a:xfrm>
            <a:off x="8458495" y="5665354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Dump blockage </a:t>
            </a:r>
            <a:r>
              <a:rPr kumimoji="1" lang="en-US" altLang="ja-JP" dirty="0" err="1">
                <a:solidFill>
                  <a:srgbClr val="000000"/>
                </a:solidFill>
                <a:latin typeface="Roboto" panose="02000000000000000000" pitchFamily="2" charset="0"/>
              </a:rPr>
              <a:t>tcl</a:t>
            </a:r>
            <a:r>
              <a:rPr kumimoji="1"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CA78BF3-896C-4F9D-BCA6-63EE127C5C79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8370216" y="3925961"/>
            <a:ext cx="381263" cy="26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781C2F9-C2F7-4B2A-B15C-2EFE83815A96}"/>
              </a:ext>
            </a:extLst>
          </p:cNvPr>
          <p:cNvCxnSpPr>
            <a:endCxn id="110" idx="5"/>
          </p:cNvCxnSpPr>
          <p:nvPr/>
        </p:nvCxnSpPr>
        <p:spPr>
          <a:xfrm>
            <a:off x="9796976" y="3767552"/>
            <a:ext cx="244723" cy="22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B352C9-C90D-4D95-96FB-65A0B2A8AE18}"/>
              </a:ext>
            </a:extLst>
          </p:cNvPr>
          <p:cNvSpPr txBox="1"/>
          <p:nvPr/>
        </p:nvSpPr>
        <p:spPr>
          <a:xfrm>
            <a:off x="9334740" y="3536627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select</a:t>
            </a:r>
            <a:endParaRPr kumimoji="1" lang="ja-JP" altLang="en-US" sz="8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CF0B622D-12A6-4B9E-AE8A-B35EB5A5DF8B}"/>
              </a:ext>
            </a:extLst>
          </p:cNvPr>
          <p:cNvSpPr txBox="1"/>
          <p:nvPr/>
        </p:nvSpPr>
        <p:spPr>
          <a:xfrm>
            <a:off x="7850451" y="370296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select</a:t>
            </a:r>
            <a:endParaRPr kumimoji="1" lang="ja-JP" altLang="en-US" sz="800" dirty="0"/>
          </a:p>
        </p:txBody>
      </p:sp>
      <p:sp>
        <p:nvSpPr>
          <p:cNvPr id="49" name="平行四辺形 48">
            <a:extLst>
              <a:ext uri="{FF2B5EF4-FFF2-40B4-BE49-F238E27FC236}">
                <a16:creationId xmlns:a16="http://schemas.microsoft.com/office/drawing/2014/main" id="{F4EE5B1B-B9C0-4A66-8C10-781A43EFDF9F}"/>
              </a:ext>
            </a:extLst>
          </p:cNvPr>
          <p:cNvSpPr/>
          <p:nvPr/>
        </p:nvSpPr>
        <p:spPr>
          <a:xfrm>
            <a:off x="8472264" y="5387070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平行四辺形 49">
            <a:extLst>
              <a:ext uri="{FF2B5EF4-FFF2-40B4-BE49-F238E27FC236}">
                <a16:creationId xmlns:a16="http://schemas.microsoft.com/office/drawing/2014/main" id="{6D982F32-07B3-48A9-81B0-A70A24F9AF59}"/>
              </a:ext>
            </a:extLst>
          </p:cNvPr>
          <p:cNvSpPr/>
          <p:nvPr/>
        </p:nvSpPr>
        <p:spPr>
          <a:xfrm>
            <a:off x="10029568" y="5177424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91ECDAB-065B-4F8E-ADC2-DFD1B95CEAF1}"/>
              </a:ext>
            </a:extLst>
          </p:cNvPr>
          <p:cNvCxnSpPr>
            <a:cxnSpLocks/>
          </p:cNvCxnSpPr>
          <p:nvPr/>
        </p:nvCxnSpPr>
        <p:spPr>
          <a:xfrm>
            <a:off x="9582410" y="4707399"/>
            <a:ext cx="0" cy="37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ローチャート: 書類 12">
            <a:extLst>
              <a:ext uri="{FF2B5EF4-FFF2-40B4-BE49-F238E27FC236}">
                <a16:creationId xmlns:a16="http://schemas.microsoft.com/office/drawing/2014/main" id="{98A06426-29AC-47A7-8946-B372A429E10D}"/>
              </a:ext>
            </a:extLst>
          </p:cNvPr>
          <p:cNvSpPr/>
          <p:nvPr/>
        </p:nvSpPr>
        <p:spPr>
          <a:xfrm>
            <a:off x="8457493" y="5126290"/>
            <a:ext cx="2097935" cy="111102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DD27A29-AF40-4BA6-9947-469783E046D6}"/>
              </a:ext>
            </a:extLst>
          </p:cNvPr>
          <p:cNvSpPr txBox="1"/>
          <p:nvPr/>
        </p:nvSpPr>
        <p:spPr>
          <a:xfrm>
            <a:off x="10044754" y="6053085"/>
            <a:ext cx="13260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Blockage file for core48T</a:t>
            </a:r>
            <a:endParaRPr kumimoji="1" lang="ja-JP" altLang="en-US" sz="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7367460-CB78-4C1C-80D7-7605B5305A53}"/>
              </a:ext>
            </a:extLst>
          </p:cNvPr>
          <p:cNvSpPr txBox="1"/>
          <p:nvPr/>
        </p:nvSpPr>
        <p:spPr>
          <a:xfrm>
            <a:off x="335360" y="5461167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After debugging core48T, change the target to core79TD and core107T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continue debugging.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2945096-5BEB-44AE-BE52-510F0E948419}"/>
              </a:ext>
            </a:extLst>
          </p:cNvPr>
          <p:cNvSpPr/>
          <p:nvPr/>
        </p:nvSpPr>
        <p:spPr>
          <a:xfrm>
            <a:off x="10560496" y="381203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Check Blockage coordinate 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6470556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712" y="548680"/>
            <a:ext cx="8214575" cy="524413"/>
          </a:xfrm>
        </p:spPr>
        <p:txBody>
          <a:bodyPr/>
          <a:lstStyle/>
          <a:p>
            <a:r>
              <a:rPr lang="en-US" altLang="ja-JP" dirty="0"/>
              <a:t>Know-how to align disjoined blockage</a:t>
            </a:r>
            <a:endParaRPr kumimoji="1" 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91ECDAB-065B-4F8E-ADC2-DFD1B95CEAF1}"/>
              </a:ext>
            </a:extLst>
          </p:cNvPr>
          <p:cNvCxnSpPr>
            <a:cxnSpLocks/>
          </p:cNvCxnSpPr>
          <p:nvPr/>
        </p:nvCxnSpPr>
        <p:spPr>
          <a:xfrm>
            <a:off x="2904732" y="4071926"/>
            <a:ext cx="0" cy="57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3FB4709-9C43-4B18-84D1-775F5D115734}"/>
              </a:ext>
            </a:extLst>
          </p:cNvPr>
          <p:cNvSpPr txBox="1"/>
          <p:nvPr/>
        </p:nvSpPr>
        <p:spPr>
          <a:xfrm>
            <a:off x="434672" y="1507812"/>
            <a:ext cx="4479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7</a:t>
            </a:r>
            <a:r>
              <a:rPr lang="en-US" altLang="ja-JP" b="0" i="0" baseline="3000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Step: 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 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R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estore the core7T DEF output in step 2.</a:t>
            </a:r>
          </a:p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   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1C0266C-D787-45AE-8B5F-F127D8BDFB7F}"/>
              </a:ext>
            </a:extLst>
          </p:cNvPr>
          <p:cNvSpPr txBox="1"/>
          <p:nvPr/>
        </p:nvSpPr>
        <p:spPr>
          <a:xfrm>
            <a:off x="2000498" y="3600599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Dump  DEF file</a:t>
            </a:r>
            <a:endParaRPr kumimoji="1" lang="ja-JP" altLang="en-US" dirty="0"/>
          </a:p>
        </p:txBody>
      </p:sp>
      <p:sp>
        <p:nvSpPr>
          <p:cNvPr id="38" name="平行四辺形 37">
            <a:extLst>
              <a:ext uri="{FF2B5EF4-FFF2-40B4-BE49-F238E27FC236}">
                <a16:creationId xmlns:a16="http://schemas.microsoft.com/office/drawing/2014/main" id="{7B10DF2A-F407-418C-9E50-763089781AA6}"/>
              </a:ext>
            </a:extLst>
          </p:cNvPr>
          <p:cNvSpPr/>
          <p:nvPr/>
        </p:nvSpPr>
        <p:spPr>
          <a:xfrm>
            <a:off x="1912630" y="3144562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平行四辺形 38">
            <a:extLst>
              <a:ext uri="{FF2B5EF4-FFF2-40B4-BE49-F238E27FC236}">
                <a16:creationId xmlns:a16="http://schemas.microsoft.com/office/drawing/2014/main" id="{A5CA0F92-D590-467E-A4E4-F91F02E176BF}"/>
              </a:ext>
            </a:extLst>
          </p:cNvPr>
          <p:cNvSpPr/>
          <p:nvPr/>
        </p:nvSpPr>
        <p:spPr>
          <a:xfrm>
            <a:off x="2117486" y="3072554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平行四辺形 39">
            <a:extLst>
              <a:ext uri="{FF2B5EF4-FFF2-40B4-BE49-F238E27FC236}">
                <a16:creationId xmlns:a16="http://schemas.microsoft.com/office/drawing/2014/main" id="{AE67BF63-9179-4DE9-A214-9232E8CC7234}"/>
              </a:ext>
            </a:extLst>
          </p:cNvPr>
          <p:cNvSpPr/>
          <p:nvPr/>
        </p:nvSpPr>
        <p:spPr>
          <a:xfrm>
            <a:off x="2209046" y="3525562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平行四辺形 40">
            <a:extLst>
              <a:ext uri="{FF2B5EF4-FFF2-40B4-BE49-F238E27FC236}">
                <a16:creationId xmlns:a16="http://schemas.microsoft.com/office/drawing/2014/main" id="{5501303B-FD00-4868-9801-9DB1C2E44A4C}"/>
              </a:ext>
            </a:extLst>
          </p:cNvPr>
          <p:cNvSpPr/>
          <p:nvPr/>
        </p:nvSpPr>
        <p:spPr>
          <a:xfrm>
            <a:off x="2776725" y="3065076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ローチャート: 書類 41">
            <a:extLst>
              <a:ext uri="{FF2B5EF4-FFF2-40B4-BE49-F238E27FC236}">
                <a16:creationId xmlns:a16="http://schemas.microsoft.com/office/drawing/2014/main" id="{B4D9CA60-457D-4116-B899-3CC337789572}"/>
              </a:ext>
            </a:extLst>
          </p:cNvPr>
          <p:cNvSpPr/>
          <p:nvPr/>
        </p:nvSpPr>
        <p:spPr>
          <a:xfrm>
            <a:off x="1847528" y="2996952"/>
            <a:ext cx="2109004" cy="1132747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平行四辺形 42">
            <a:extLst>
              <a:ext uri="{FF2B5EF4-FFF2-40B4-BE49-F238E27FC236}">
                <a16:creationId xmlns:a16="http://schemas.microsoft.com/office/drawing/2014/main" id="{EE36F97C-D8BB-4D19-A028-9951DD30F984}"/>
              </a:ext>
            </a:extLst>
          </p:cNvPr>
          <p:cNvSpPr/>
          <p:nvPr/>
        </p:nvSpPr>
        <p:spPr>
          <a:xfrm>
            <a:off x="1176540" y="4303878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平行四辺形 46">
            <a:extLst>
              <a:ext uri="{FF2B5EF4-FFF2-40B4-BE49-F238E27FC236}">
                <a16:creationId xmlns:a16="http://schemas.microsoft.com/office/drawing/2014/main" id="{BA945F3C-14A8-4764-B3FF-F4C20EEE45F0}"/>
              </a:ext>
            </a:extLst>
          </p:cNvPr>
          <p:cNvSpPr/>
          <p:nvPr/>
        </p:nvSpPr>
        <p:spPr>
          <a:xfrm>
            <a:off x="3273156" y="4381755"/>
            <a:ext cx="899152" cy="2286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平行四辺形 50">
            <a:extLst>
              <a:ext uri="{FF2B5EF4-FFF2-40B4-BE49-F238E27FC236}">
                <a16:creationId xmlns:a16="http://schemas.microsoft.com/office/drawing/2014/main" id="{DCFBB9BE-B0E2-4317-83BD-BEAA24BC81CA}"/>
              </a:ext>
            </a:extLst>
          </p:cNvPr>
          <p:cNvSpPr/>
          <p:nvPr/>
        </p:nvSpPr>
        <p:spPr>
          <a:xfrm>
            <a:off x="1770107" y="4861899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2" name="平行四辺形 51">
            <a:extLst>
              <a:ext uri="{FF2B5EF4-FFF2-40B4-BE49-F238E27FC236}">
                <a16:creationId xmlns:a16="http://schemas.microsoft.com/office/drawing/2014/main" id="{84E876BA-9FFE-45AC-A2AC-EDD8BC3DB4C6}"/>
              </a:ext>
            </a:extLst>
          </p:cNvPr>
          <p:cNvSpPr/>
          <p:nvPr/>
        </p:nvSpPr>
        <p:spPr>
          <a:xfrm>
            <a:off x="3294474" y="4651112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3" name="平行四辺形 52">
            <a:extLst>
              <a:ext uri="{FF2B5EF4-FFF2-40B4-BE49-F238E27FC236}">
                <a16:creationId xmlns:a16="http://schemas.microsoft.com/office/drawing/2014/main" id="{D5798855-1BB1-483A-9439-1696542CD5C8}"/>
              </a:ext>
            </a:extLst>
          </p:cNvPr>
          <p:cNvSpPr/>
          <p:nvPr/>
        </p:nvSpPr>
        <p:spPr>
          <a:xfrm>
            <a:off x="2840217" y="4382437"/>
            <a:ext cx="324984" cy="45719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平行四辺形 53">
            <a:extLst>
              <a:ext uri="{FF2B5EF4-FFF2-40B4-BE49-F238E27FC236}">
                <a16:creationId xmlns:a16="http://schemas.microsoft.com/office/drawing/2014/main" id="{2701190E-2B5F-4A05-90B8-D7E579E53600}"/>
              </a:ext>
            </a:extLst>
          </p:cNvPr>
          <p:cNvSpPr/>
          <p:nvPr/>
        </p:nvSpPr>
        <p:spPr>
          <a:xfrm>
            <a:off x="1435841" y="4880017"/>
            <a:ext cx="448816" cy="1143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平行四辺形 54">
            <a:extLst>
              <a:ext uri="{FF2B5EF4-FFF2-40B4-BE49-F238E27FC236}">
                <a16:creationId xmlns:a16="http://schemas.microsoft.com/office/drawing/2014/main" id="{B50B73AF-1409-4A9D-8E16-E7474C16235B}"/>
              </a:ext>
            </a:extLst>
          </p:cNvPr>
          <p:cNvSpPr/>
          <p:nvPr/>
        </p:nvSpPr>
        <p:spPr>
          <a:xfrm>
            <a:off x="1656403" y="4634202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平行四辺形 56">
            <a:extLst>
              <a:ext uri="{FF2B5EF4-FFF2-40B4-BE49-F238E27FC236}">
                <a16:creationId xmlns:a16="http://schemas.microsoft.com/office/drawing/2014/main" id="{512E3E4E-9FC1-41F5-9821-4724D9DBCB0B}"/>
              </a:ext>
            </a:extLst>
          </p:cNvPr>
          <p:cNvSpPr/>
          <p:nvPr/>
        </p:nvSpPr>
        <p:spPr>
          <a:xfrm>
            <a:off x="3334870" y="4375886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D83046-BA52-476E-8AF4-8FD688394E01}"/>
              </a:ext>
            </a:extLst>
          </p:cNvPr>
          <p:cNvSpPr txBox="1"/>
          <p:nvPr/>
        </p:nvSpPr>
        <p:spPr>
          <a:xfrm>
            <a:off x="4785324" y="3610261"/>
            <a:ext cx="7205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Innovus</a:t>
            </a:r>
            <a:r>
              <a:rPr lang="en-US" altLang="ja-JP" dirty="0">
                <a:solidFill>
                  <a:srgbClr val="FF0000"/>
                </a:solidFill>
              </a:rPr>
              <a:t> &gt;  </a:t>
            </a:r>
            <a:r>
              <a:rPr kumimoji="1" lang="en-US" altLang="ja-JP" dirty="0" err="1">
                <a:solidFill>
                  <a:srgbClr val="FF0000"/>
                </a:solidFill>
              </a:rPr>
              <a:t>setFPlanMode</a:t>
            </a:r>
            <a:r>
              <a:rPr kumimoji="1" lang="en-US" altLang="ja-JP" dirty="0">
                <a:solidFill>
                  <a:srgbClr val="FF0000"/>
                </a:solidFill>
              </a:rPr>
              <a:t> -</a:t>
            </a:r>
            <a:r>
              <a:rPr kumimoji="1" lang="en-US" altLang="ja-JP" dirty="0" err="1">
                <a:solidFill>
                  <a:srgbClr val="FF0000"/>
                </a:solidFill>
              </a:rPr>
              <a:t>snapPlaceBlockageGrid</a:t>
            </a:r>
            <a:r>
              <a:rPr kumimoji="1" lang="en-US" altLang="ja-JP" dirty="0">
                <a:solidFill>
                  <a:srgbClr val="FF0000"/>
                </a:solidFill>
              </a:rPr>
              <a:t> manufacturing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Innovus</a:t>
            </a:r>
            <a:r>
              <a:rPr lang="en-US" altLang="ja-JP" dirty="0">
                <a:solidFill>
                  <a:srgbClr val="FF0000"/>
                </a:solidFill>
              </a:rPr>
              <a:t> &gt;  </a:t>
            </a:r>
            <a:r>
              <a:rPr kumimoji="1" lang="en-US" altLang="ja-JP" dirty="0" err="1">
                <a:solidFill>
                  <a:srgbClr val="FF0000"/>
                </a:solidFill>
              </a:rPr>
              <a:t>util_change_row_for_moving_const_box</a:t>
            </a:r>
            <a:r>
              <a:rPr kumimoji="1" lang="en-US" altLang="ja-JP" dirty="0">
                <a:solidFill>
                  <a:srgbClr val="FF0000"/>
                </a:solidFill>
              </a:rPr>
              <a:t> -</a:t>
            </a:r>
            <a:r>
              <a:rPr kumimoji="1" lang="en-US" altLang="ja-JP" dirty="0" err="1">
                <a:solidFill>
                  <a:srgbClr val="FF0000"/>
                </a:solidFill>
              </a:rPr>
              <a:t>restore_org_row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8626FD-750F-4E96-A5AC-11D03E2B2160}"/>
              </a:ext>
            </a:extLst>
          </p:cNvPr>
          <p:cNvSpPr txBox="1"/>
          <p:nvPr/>
        </p:nvSpPr>
        <p:spPr>
          <a:xfrm>
            <a:off x="3863752" y="53732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2B7F3D2-8E95-4238-9F7F-B9392C46DBA1}"/>
              </a:ext>
            </a:extLst>
          </p:cNvPr>
          <p:cNvSpPr/>
          <p:nvPr/>
        </p:nvSpPr>
        <p:spPr>
          <a:xfrm>
            <a:off x="10560496" y="381203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Check Blockage coordinate 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026718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712" y="629895"/>
            <a:ext cx="11244575" cy="443198"/>
          </a:xfrm>
        </p:spPr>
        <p:txBody>
          <a:bodyPr/>
          <a:lstStyle/>
          <a:p>
            <a:r>
              <a:rPr lang="en-US" altLang="ja-JP" dirty="0"/>
              <a:t>Know-how to make blockage</a:t>
            </a:r>
            <a:endParaRPr kumimoji="1" 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86A139-8440-4DEA-9E64-F444C572508B}"/>
              </a:ext>
            </a:extLst>
          </p:cNvPr>
          <p:cNvSpPr txBox="1"/>
          <p:nvPr/>
        </p:nvSpPr>
        <p:spPr>
          <a:xfrm>
            <a:off x="267859" y="1378847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Corresponding part in the 100_init.tcl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126682-5FE4-421F-B555-41C2D46559FF}"/>
              </a:ext>
            </a:extLst>
          </p:cNvPr>
          <p:cNvSpPr txBox="1"/>
          <p:nvPr/>
        </p:nvSpPr>
        <p:spPr>
          <a:xfrm>
            <a:off x="335360" y="1748179"/>
            <a:ext cx="4100803" cy="452431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if {0} {</a:t>
            </a:r>
          </a:p>
          <a:p>
            <a:r>
              <a:rPr kumimoji="1" lang="en-US" altLang="ja-JP" sz="800" dirty="0"/>
              <a:t>        puts "suspend after PD area creation check"</a:t>
            </a:r>
          </a:p>
          <a:p>
            <a:endParaRPr kumimoji="1" lang="en-US" altLang="ja-JP" sz="800" dirty="0"/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setFPlanMode</a:t>
            </a:r>
            <a:r>
              <a:rPr kumimoji="1" lang="en-US" altLang="ja-JP" sz="800" dirty="0"/>
              <a:t> -</a:t>
            </a:r>
            <a:r>
              <a:rPr kumimoji="1" lang="en-US" altLang="ja-JP" sz="800" dirty="0" err="1"/>
              <a:t>snapPlaceBlockageGrid</a:t>
            </a:r>
            <a:r>
              <a:rPr kumimoji="1" lang="en-US" altLang="ja-JP" sz="800" dirty="0"/>
              <a:t> </a:t>
            </a:r>
            <a:r>
              <a:rPr kumimoji="1" lang="en-US" altLang="ja-JP" sz="800" dirty="0" err="1"/>
              <a:t>inst</a:t>
            </a:r>
            <a:endParaRPr kumimoji="1" lang="en-US" altLang="ja-JP" sz="800" dirty="0"/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util_change_row_for_moving_const_box</a:t>
            </a:r>
            <a:r>
              <a:rPr kumimoji="1" lang="en-US" altLang="ja-JP" sz="800" dirty="0"/>
              <a:t> -</a:t>
            </a:r>
            <a:r>
              <a:rPr kumimoji="1" lang="en-US" altLang="ja-JP" sz="800" dirty="0" err="1"/>
              <a:t>save_org_row</a:t>
            </a:r>
            <a:endParaRPr kumimoji="1" lang="en-US" altLang="ja-JP" sz="800" dirty="0"/>
          </a:p>
          <a:p>
            <a:endParaRPr kumimoji="1" lang="en-US" altLang="ja-JP" sz="800" dirty="0"/>
          </a:p>
          <a:p>
            <a:endParaRPr kumimoji="1" lang="en-US" altLang="ja-JP" sz="800" dirty="0"/>
          </a:p>
          <a:p>
            <a:r>
              <a:rPr kumimoji="1" lang="en-US" altLang="ja-JP" sz="800" dirty="0"/>
              <a:t>        suspend</a:t>
            </a:r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util_change_row_for_moving_const_box</a:t>
            </a:r>
            <a:r>
              <a:rPr kumimoji="1" lang="en-US" altLang="ja-JP" sz="800" dirty="0"/>
              <a:t> -site core48T</a:t>
            </a:r>
          </a:p>
          <a:p>
            <a:r>
              <a:rPr kumimoji="1" lang="en-US" altLang="ja-JP" sz="800" dirty="0"/>
              <a:t>        util_set_row_pd_island_for_u2c -</a:t>
            </a:r>
            <a:r>
              <a:rPr kumimoji="1" lang="en-US" altLang="ja-JP" sz="800" dirty="0" err="1"/>
              <a:t>job_type</a:t>
            </a:r>
            <a:r>
              <a:rPr kumimoji="1" lang="en-US" altLang="ja-JP" sz="800" dirty="0"/>
              <a:t> </a:t>
            </a:r>
            <a:r>
              <a:rPr kumimoji="1" lang="en-US" altLang="ja-JP" sz="800" dirty="0" err="1"/>
              <a:t>check_off_grid</a:t>
            </a:r>
            <a:r>
              <a:rPr kumimoji="1" lang="en-US" altLang="ja-JP" sz="800" dirty="0"/>
              <a:t> -site core48T</a:t>
            </a:r>
          </a:p>
          <a:p>
            <a:endParaRPr kumimoji="1" lang="en-US" altLang="ja-JP" sz="800" dirty="0"/>
          </a:p>
          <a:p>
            <a:r>
              <a:rPr kumimoji="1" lang="en-US" altLang="ja-JP" sz="800" dirty="0"/>
              <a:t>        ### save modified </a:t>
            </a:r>
            <a:r>
              <a:rPr kumimoji="1" lang="en-US" altLang="ja-JP" sz="800" dirty="0" err="1"/>
              <a:t>pBlk</a:t>
            </a:r>
            <a:r>
              <a:rPr kumimoji="1" lang="en-US" altLang="ja-JP" sz="800" dirty="0"/>
              <a:t> box(setting for PD and row) ###</a:t>
            </a:r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deselectAll</a:t>
            </a:r>
            <a:endParaRPr kumimoji="1" lang="en-US" altLang="ja-JP" sz="800" dirty="0"/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select_obj</a:t>
            </a:r>
            <a:r>
              <a:rPr kumimoji="1" lang="en-US" altLang="ja-JP" sz="800" dirty="0"/>
              <a:t> [</a:t>
            </a:r>
            <a:r>
              <a:rPr kumimoji="1" lang="en-US" altLang="ja-JP" sz="800" dirty="0" err="1"/>
              <a:t>dbGet</a:t>
            </a:r>
            <a:r>
              <a:rPr kumimoji="1" lang="en-US" altLang="ja-JP" sz="800" dirty="0"/>
              <a:t> top.fplan.pBlkgs.name core48T* -p]</a:t>
            </a:r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writeFPlanScript</a:t>
            </a:r>
            <a:r>
              <a:rPr kumimoji="1" lang="en-US" altLang="ja-JP" sz="800" dirty="0"/>
              <a:t> -selected -</a:t>
            </a:r>
            <a:r>
              <a:rPr kumimoji="1" lang="en-US" altLang="ja-JP" sz="800" dirty="0" err="1"/>
              <a:t>fileName</a:t>
            </a:r>
            <a:r>
              <a:rPr kumimoji="1" lang="en-US" altLang="ja-JP" sz="800" dirty="0"/>
              <a:t> modify_BK_4_create_48row_box_fplan.tcl</a:t>
            </a:r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deselectAll</a:t>
            </a:r>
            <a:endParaRPr kumimoji="1" lang="en-US" altLang="ja-JP" sz="800" dirty="0"/>
          </a:p>
          <a:p>
            <a:endParaRPr kumimoji="1" lang="en-US" altLang="ja-JP" sz="800" dirty="0"/>
          </a:p>
          <a:p>
            <a:r>
              <a:rPr kumimoji="1" lang="en-US" altLang="ja-JP" sz="800" dirty="0"/>
              <a:t>        suspend</a:t>
            </a:r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util_change_row_for_moving_const_box</a:t>
            </a:r>
            <a:r>
              <a:rPr kumimoji="1" lang="en-US" altLang="ja-JP" sz="800" dirty="0"/>
              <a:t> -site core79TD</a:t>
            </a:r>
          </a:p>
          <a:p>
            <a:r>
              <a:rPr kumimoji="1" lang="en-US" altLang="ja-JP" sz="800" dirty="0"/>
              <a:t>        util_set_row_pd_island_for_u2c -</a:t>
            </a:r>
            <a:r>
              <a:rPr kumimoji="1" lang="en-US" altLang="ja-JP" sz="800" dirty="0" err="1"/>
              <a:t>job_type</a:t>
            </a:r>
            <a:r>
              <a:rPr kumimoji="1" lang="en-US" altLang="ja-JP" sz="800" dirty="0"/>
              <a:t> </a:t>
            </a:r>
            <a:r>
              <a:rPr kumimoji="1" lang="en-US" altLang="ja-JP" sz="800" dirty="0" err="1"/>
              <a:t>check_off_grid</a:t>
            </a:r>
            <a:r>
              <a:rPr kumimoji="1" lang="en-US" altLang="ja-JP" sz="800" dirty="0"/>
              <a:t> -site core79TD</a:t>
            </a:r>
          </a:p>
          <a:p>
            <a:endParaRPr kumimoji="1" lang="en-US" altLang="ja-JP" sz="800" dirty="0"/>
          </a:p>
          <a:p>
            <a:r>
              <a:rPr kumimoji="1" lang="en-US" altLang="ja-JP" sz="800" dirty="0"/>
              <a:t>        ### save modified </a:t>
            </a:r>
            <a:r>
              <a:rPr kumimoji="1" lang="en-US" altLang="ja-JP" sz="800" dirty="0" err="1"/>
              <a:t>pBlk</a:t>
            </a:r>
            <a:r>
              <a:rPr kumimoji="1" lang="en-US" altLang="ja-JP" sz="800" dirty="0"/>
              <a:t> box(setting for PD and row) ###</a:t>
            </a:r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deselectAll</a:t>
            </a:r>
            <a:endParaRPr kumimoji="1" lang="en-US" altLang="ja-JP" sz="800" dirty="0"/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select_obj</a:t>
            </a:r>
            <a:r>
              <a:rPr kumimoji="1" lang="en-US" altLang="ja-JP" sz="800" dirty="0"/>
              <a:t> [</a:t>
            </a:r>
            <a:r>
              <a:rPr kumimoji="1" lang="en-US" altLang="ja-JP" sz="800" dirty="0" err="1"/>
              <a:t>dbGet</a:t>
            </a:r>
            <a:r>
              <a:rPr kumimoji="1" lang="en-US" altLang="ja-JP" sz="800" dirty="0"/>
              <a:t> top.fplan.pBlkgs.name core79TD* -p]</a:t>
            </a:r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writeFPlanScript</a:t>
            </a:r>
            <a:r>
              <a:rPr kumimoji="1" lang="en-US" altLang="ja-JP" sz="800" dirty="0"/>
              <a:t> -selected -</a:t>
            </a:r>
            <a:r>
              <a:rPr kumimoji="1" lang="en-US" altLang="ja-JP" sz="800" dirty="0" err="1"/>
              <a:t>fileName</a:t>
            </a:r>
            <a:r>
              <a:rPr kumimoji="1" lang="en-US" altLang="ja-JP" sz="800" dirty="0"/>
              <a:t> modify_BK_4_create_79row_box_fplan.tcl</a:t>
            </a:r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deselectAll</a:t>
            </a:r>
            <a:endParaRPr kumimoji="1" lang="en-US" altLang="ja-JP" sz="800" dirty="0"/>
          </a:p>
          <a:p>
            <a:endParaRPr kumimoji="1" lang="en-US" altLang="ja-JP" sz="800" dirty="0"/>
          </a:p>
          <a:p>
            <a:r>
              <a:rPr kumimoji="1" lang="en-US" altLang="ja-JP" sz="800" dirty="0"/>
              <a:t>        suspend</a:t>
            </a:r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util_change_row_for_moving_const_box</a:t>
            </a:r>
            <a:r>
              <a:rPr kumimoji="1" lang="en-US" altLang="ja-JP" sz="800" dirty="0"/>
              <a:t> -site core107T</a:t>
            </a:r>
          </a:p>
          <a:p>
            <a:r>
              <a:rPr kumimoji="1" lang="en-US" altLang="ja-JP" sz="800" dirty="0"/>
              <a:t>        util_set_row_pd_island_for_u2c -</a:t>
            </a:r>
            <a:r>
              <a:rPr kumimoji="1" lang="en-US" altLang="ja-JP" sz="800" dirty="0" err="1"/>
              <a:t>job_type</a:t>
            </a:r>
            <a:r>
              <a:rPr kumimoji="1" lang="en-US" altLang="ja-JP" sz="800" dirty="0"/>
              <a:t> </a:t>
            </a:r>
            <a:r>
              <a:rPr kumimoji="1" lang="en-US" altLang="ja-JP" sz="800" dirty="0" err="1"/>
              <a:t>check_off_grid</a:t>
            </a:r>
            <a:r>
              <a:rPr kumimoji="1" lang="en-US" altLang="ja-JP" sz="800" dirty="0"/>
              <a:t> -site core107T</a:t>
            </a:r>
          </a:p>
          <a:p>
            <a:endParaRPr kumimoji="1" lang="en-US" altLang="ja-JP" sz="800" dirty="0"/>
          </a:p>
          <a:p>
            <a:r>
              <a:rPr kumimoji="1" lang="en-US" altLang="ja-JP" sz="800" dirty="0"/>
              <a:t>        ### save modified </a:t>
            </a:r>
            <a:r>
              <a:rPr kumimoji="1" lang="en-US" altLang="ja-JP" sz="800" dirty="0" err="1"/>
              <a:t>pBlk</a:t>
            </a:r>
            <a:r>
              <a:rPr kumimoji="1" lang="en-US" altLang="ja-JP" sz="800" dirty="0"/>
              <a:t> box(setting for PD and row) ###</a:t>
            </a:r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deselectAll</a:t>
            </a:r>
            <a:endParaRPr kumimoji="1" lang="en-US" altLang="ja-JP" sz="800" dirty="0"/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select_obj</a:t>
            </a:r>
            <a:r>
              <a:rPr kumimoji="1" lang="en-US" altLang="ja-JP" sz="800" dirty="0"/>
              <a:t> [</a:t>
            </a:r>
            <a:r>
              <a:rPr kumimoji="1" lang="en-US" altLang="ja-JP" sz="800" dirty="0" err="1"/>
              <a:t>dbGet</a:t>
            </a:r>
            <a:r>
              <a:rPr kumimoji="1" lang="en-US" altLang="ja-JP" sz="800" dirty="0"/>
              <a:t> top.fplan.pBlkgs.name core107* -p]</a:t>
            </a:r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writeFPlanScript</a:t>
            </a:r>
            <a:r>
              <a:rPr kumimoji="1" lang="en-US" altLang="ja-JP" sz="800" dirty="0"/>
              <a:t> -selected -</a:t>
            </a:r>
            <a:r>
              <a:rPr kumimoji="1" lang="en-US" altLang="ja-JP" sz="800" dirty="0" err="1"/>
              <a:t>fileName</a:t>
            </a:r>
            <a:r>
              <a:rPr kumimoji="1" lang="en-US" altLang="ja-JP" sz="800" dirty="0"/>
              <a:t> modify_BK_4_create_107row_box_fplan.tcl</a:t>
            </a:r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deselectAll</a:t>
            </a:r>
            <a:endParaRPr kumimoji="1" lang="en-US" altLang="ja-JP" sz="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179786-5380-4DDA-86F9-BDC84BCEA199}"/>
              </a:ext>
            </a:extLst>
          </p:cNvPr>
          <p:cNvSpPr txBox="1"/>
          <p:nvPr/>
        </p:nvSpPr>
        <p:spPr>
          <a:xfrm>
            <a:off x="5015880" y="1916832"/>
            <a:ext cx="3076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800" dirty="0"/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setFPlanMode</a:t>
            </a:r>
            <a:r>
              <a:rPr kumimoji="1" lang="en-US" altLang="ja-JP" sz="800" dirty="0"/>
              <a:t> -</a:t>
            </a:r>
            <a:r>
              <a:rPr kumimoji="1" lang="en-US" altLang="ja-JP" sz="800" dirty="0" err="1"/>
              <a:t>snapPlaceBlockageGrid</a:t>
            </a:r>
            <a:r>
              <a:rPr kumimoji="1" lang="en-US" altLang="ja-JP" sz="800" dirty="0"/>
              <a:t> manufacturing</a:t>
            </a:r>
          </a:p>
          <a:p>
            <a:r>
              <a:rPr kumimoji="1" lang="en-US" altLang="ja-JP" sz="800" dirty="0"/>
              <a:t>        </a:t>
            </a:r>
            <a:r>
              <a:rPr kumimoji="1" lang="en-US" altLang="ja-JP" sz="800" dirty="0" err="1"/>
              <a:t>util_change_row_for_moving_const_box</a:t>
            </a:r>
            <a:r>
              <a:rPr kumimoji="1" lang="en-US" altLang="ja-JP" sz="800" dirty="0"/>
              <a:t> -</a:t>
            </a:r>
            <a:r>
              <a:rPr kumimoji="1" lang="en-US" altLang="ja-JP" sz="800" dirty="0" err="1"/>
              <a:t>restore_org_row</a:t>
            </a:r>
            <a:endParaRPr kumimoji="1" lang="en-US" altLang="ja-JP" sz="800" dirty="0"/>
          </a:p>
          <a:p>
            <a:r>
              <a:rPr kumimoji="1" lang="en-US" altLang="ja-JP" sz="800" dirty="0"/>
              <a:t>}</a:t>
            </a:r>
          </a:p>
          <a:p>
            <a:r>
              <a:rPr kumimoji="1" lang="en-US" altLang="ja-JP" sz="800" dirty="0"/>
              <a:t>#####</a:t>
            </a:r>
            <a:endParaRPr kumimoji="1" lang="ja-JP" altLang="en-US" sz="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E4A6B67-6237-4E18-A74B-B87CE03FE1EB}"/>
              </a:ext>
            </a:extLst>
          </p:cNvPr>
          <p:cNvSpPr/>
          <p:nvPr/>
        </p:nvSpPr>
        <p:spPr>
          <a:xfrm>
            <a:off x="10560496" y="381203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Check Blockage coordinate 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2187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0FCE234-8281-4E55-8822-FC89BD5E2EC6}"/>
              </a:ext>
            </a:extLst>
          </p:cNvPr>
          <p:cNvSpPr/>
          <p:nvPr/>
        </p:nvSpPr>
        <p:spPr>
          <a:xfrm>
            <a:off x="417169" y="4458005"/>
            <a:ext cx="1838208" cy="16179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712" y="629895"/>
            <a:ext cx="11244575" cy="443198"/>
          </a:xfrm>
        </p:spPr>
        <p:txBody>
          <a:bodyPr/>
          <a:lstStyle/>
          <a:p>
            <a:r>
              <a:rPr lang="en-US" altLang="ja-JP" dirty="0"/>
              <a:t>Know-how to make blockage</a:t>
            </a:r>
            <a:endParaRPr kumimoji="1"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EA29D7F-7869-4742-92EE-B877F900E1EB}"/>
              </a:ext>
            </a:extLst>
          </p:cNvPr>
          <p:cNvSpPr txBox="1"/>
          <p:nvPr/>
        </p:nvSpPr>
        <p:spPr>
          <a:xfrm>
            <a:off x="1487488" y="2168860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2BF6A1-E72F-48D8-B87C-FDD0C26825B4}"/>
              </a:ext>
            </a:extLst>
          </p:cNvPr>
          <p:cNvSpPr txBox="1"/>
          <p:nvPr/>
        </p:nvSpPr>
        <p:spPr>
          <a:xfrm>
            <a:off x="355879" y="1772816"/>
            <a:ext cx="1133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If the chip has multiple Rows, INNOVUS will align the blockage coordinates with the grid of nearby core rows.</a:t>
            </a:r>
          </a:p>
        </p:txBody>
      </p:sp>
      <p:sp>
        <p:nvSpPr>
          <p:cNvPr id="6" name="L 字 5">
            <a:extLst>
              <a:ext uri="{FF2B5EF4-FFF2-40B4-BE49-F238E27FC236}">
                <a16:creationId xmlns:a16="http://schemas.microsoft.com/office/drawing/2014/main" id="{75A1D779-FB70-4AD8-BDA0-5EBCFFA0020E}"/>
              </a:ext>
            </a:extLst>
          </p:cNvPr>
          <p:cNvSpPr/>
          <p:nvPr/>
        </p:nvSpPr>
        <p:spPr>
          <a:xfrm>
            <a:off x="407368" y="2564904"/>
            <a:ext cx="1872208" cy="1512168"/>
          </a:xfrm>
          <a:prstGeom prst="corner">
            <a:avLst/>
          </a:prstGeom>
          <a:solidFill>
            <a:srgbClr val="FFC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584EF01-45E3-4759-BDDD-968382FB0E52}"/>
              </a:ext>
            </a:extLst>
          </p:cNvPr>
          <p:cNvSpPr/>
          <p:nvPr/>
        </p:nvSpPr>
        <p:spPr>
          <a:xfrm>
            <a:off x="1319273" y="2629608"/>
            <a:ext cx="792088" cy="57606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4549FD-DB60-4037-AFC0-EDB404102741}"/>
              </a:ext>
            </a:extLst>
          </p:cNvPr>
          <p:cNvSpPr txBox="1"/>
          <p:nvPr/>
        </p:nvSpPr>
        <p:spPr>
          <a:xfrm>
            <a:off x="995237" y="354460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CORE7T</a:t>
            </a:r>
            <a:endParaRPr kumimoji="1" lang="ja-JP" altLang="en-US" sz="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E44FBDD-2EBA-4D8C-8032-FC420C6EC913}"/>
              </a:ext>
            </a:extLst>
          </p:cNvPr>
          <p:cNvSpPr txBox="1"/>
          <p:nvPr/>
        </p:nvSpPr>
        <p:spPr>
          <a:xfrm>
            <a:off x="1230248" y="2809918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PBK for Core48T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B23D524-8981-429F-ABBA-837B3E293E9F}"/>
              </a:ext>
            </a:extLst>
          </p:cNvPr>
          <p:cNvSpPr txBox="1"/>
          <p:nvPr/>
        </p:nvSpPr>
        <p:spPr>
          <a:xfrm>
            <a:off x="2927648" y="2564904"/>
            <a:ext cx="822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If you place a core48T blockage near core7T, the Core48T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placement blockage</a:t>
            </a:r>
          </a:p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coordinates will be automatically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snaped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to the core7T placement grid.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416FCC8-CA27-41B1-844A-FB0732557427}"/>
              </a:ext>
            </a:extLst>
          </p:cNvPr>
          <p:cNvSpPr txBox="1"/>
          <p:nvPr/>
        </p:nvSpPr>
        <p:spPr>
          <a:xfrm>
            <a:off x="1192475" y="3105340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X</a:t>
            </a:r>
            <a:endParaRPr kumimoji="1" lang="ja-JP" altLang="en-US" sz="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B2C4EE8-9E3B-4147-AC90-4EA9B675D485}"/>
              </a:ext>
            </a:extLst>
          </p:cNvPr>
          <p:cNvSpPr txBox="1"/>
          <p:nvPr/>
        </p:nvSpPr>
        <p:spPr>
          <a:xfrm>
            <a:off x="280570" y="3969350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X</a:t>
            </a:r>
            <a:endParaRPr kumimoji="1" lang="ja-JP" altLang="en-US" sz="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F2968D-0A03-4BD1-B1AC-F914F8EF0DF2}"/>
              </a:ext>
            </a:extLst>
          </p:cNvPr>
          <p:cNvSpPr txBox="1"/>
          <p:nvPr/>
        </p:nvSpPr>
        <p:spPr>
          <a:xfrm>
            <a:off x="2445064" y="3320784"/>
            <a:ext cx="5523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Innovus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is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snap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ed to the core7T grid automatically.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C954700-AD63-41AE-A4DA-FB5B093242F7}"/>
              </a:ext>
            </a:extLst>
          </p:cNvPr>
          <p:cNvSpPr txBox="1"/>
          <p:nvPr/>
        </p:nvSpPr>
        <p:spPr>
          <a:xfrm>
            <a:off x="2001781" y="2521886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X</a:t>
            </a:r>
            <a:endParaRPr kumimoji="1" lang="ja-JP" altLang="en-US" sz="8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971A8C7-71D1-427E-B8D8-35F93F683F12}"/>
              </a:ext>
            </a:extLst>
          </p:cNvPr>
          <p:cNvCxnSpPr>
            <a:cxnSpLocks/>
            <a:stCxn id="14" idx="1"/>
            <a:endCxn id="18" idx="2"/>
          </p:cNvCxnSpPr>
          <p:nvPr/>
        </p:nvCxnSpPr>
        <p:spPr>
          <a:xfrm flipH="1" flipV="1">
            <a:off x="1319273" y="3320784"/>
            <a:ext cx="112579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DA9F74F-D18F-4E1F-B615-811CFA291C96}"/>
              </a:ext>
            </a:extLst>
          </p:cNvPr>
          <p:cNvCxnSpPr>
            <a:cxnSpLocks/>
            <a:stCxn id="14" idx="1"/>
            <a:endCxn id="16" idx="2"/>
          </p:cNvCxnSpPr>
          <p:nvPr/>
        </p:nvCxnSpPr>
        <p:spPr>
          <a:xfrm flipH="1" flipV="1">
            <a:off x="2128579" y="2737330"/>
            <a:ext cx="316485" cy="76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37E0DEC-720F-402D-8694-2E87F346113F}"/>
              </a:ext>
            </a:extLst>
          </p:cNvPr>
          <p:cNvSpPr txBox="1"/>
          <p:nvPr/>
        </p:nvSpPr>
        <p:spPr>
          <a:xfrm>
            <a:off x="2892694" y="4592161"/>
            <a:ext cx="924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When debugging Row coordinates, it is recommended to fill the target Row with the chip.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C21CEF7-9D50-43C3-ACB0-F90F4578B8CA}"/>
              </a:ext>
            </a:extLst>
          </p:cNvPr>
          <p:cNvSpPr/>
          <p:nvPr/>
        </p:nvSpPr>
        <p:spPr>
          <a:xfrm>
            <a:off x="1329074" y="4649839"/>
            <a:ext cx="792088" cy="57606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652556F-38FB-4F5D-B977-35907CDDA9C0}"/>
              </a:ext>
            </a:extLst>
          </p:cNvPr>
          <p:cNvSpPr txBox="1"/>
          <p:nvPr/>
        </p:nvSpPr>
        <p:spPr>
          <a:xfrm>
            <a:off x="915028" y="5573839"/>
            <a:ext cx="8424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Fill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CORE48T</a:t>
            </a:r>
            <a:endParaRPr kumimoji="1" lang="ja-JP" altLang="en-US" sz="8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EF9A152-6439-44F5-85C7-734F8A59FAC1}"/>
              </a:ext>
            </a:extLst>
          </p:cNvPr>
          <p:cNvSpPr txBox="1"/>
          <p:nvPr/>
        </p:nvSpPr>
        <p:spPr>
          <a:xfrm>
            <a:off x="1240049" y="4830149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PBK for Core48T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EC546E-3346-4EEF-ACED-3BD684825318}"/>
              </a:ext>
            </a:extLst>
          </p:cNvPr>
          <p:cNvSpPr txBox="1"/>
          <p:nvPr/>
        </p:nvSpPr>
        <p:spPr>
          <a:xfrm>
            <a:off x="1202276" y="5125571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X</a:t>
            </a:r>
            <a:endParaRPr kumimoji="1" lang="ja-JP" altLang="en-US" sz="8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052D8D5-F8AE-4B15-954D-76CCE631BF8F}"/>
              </a:ext>
            </a:extLst>
          </p:cNvPr>
          <p:cNvSpPr txBox="1"/>
          <p:nvPr/>
        </p:nvSpPr>
        <p:spPr>
          <a:xfrm>
            <a:off x="290371" y="5989581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X</a:t>
            </a:r>
            <a:endParaRPr kumimoji="1" lang="ja-JP" altLang="en-US" sz="8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8A939A-AEBD-43A8-B7C8-9C16D31A9D52}"/>
              </a:ext>
            </a:extLst>
          </p:cNvPr>
          <p:cNvSpPr txBox="1"/>
          <p:nvPr/>
        </p:nvSpPr>
        <p:spPr>
          <a:xfrm>
            <a:off x="2011582" y="4542117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X</a:t>
            </a:r>
            <a:endParaRPr kumimoji="1" lang="ja-JP" altLang="en-US" sz="8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70446C1-74D1-426E-9B26-E363714D1DEE}"/>
              </a:ext>
            </a:extLst>
          </p:cNvPr>
          <p:cNvCxnSpPr>
            <a:cxnSpLocks/>
          </p:cNvCxnSpPr>
          <p:nvPr/>
        </p:nvCxnSpPr>
        <p:spPr>
          <a:xfrm flipH="1" flipV="1">
            <a:off x="1369809" y="5236590"/>
            <a:ext cx="112579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E203CE5C-4A90-4877-A42E-598BF9A485F8}"/>
              </a:ext>
            </a:extLst>
          </p:cNvPr>
          <p:cNvCxnSpPr>
            <a:cxnSpLocks/>
          </p:cNvCxnSpPr>
          <p:nvPr/>
        </p:nvCxnSpPr>
        <p:spPr>
          <a:xfrm flipH="1" flipV="1">
            <a:off x="2179115" y="4653136"/>
            <a:ext cx="316485" cy="76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48D95BE-A542-4901-A4DA-F8E760BED259}"/>
              </a:ext>
            </a:extLst>
          </p:cNvPr>
          <p:cNvSpPr txBox="1"/>
          <p:nvPr/>
        </p:nvSpPr>
        <p:spPr>
          <a:xfrm>
            <a:off x="2478840" y="5274562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A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lign</a:t>
            </a:r>
            <a:r>
              <a:rPr kumimoji="1"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for core48T grid.</a:t>
            </a:r>
            <a:endParaRPr kumimoji="1" lang="ja-JP" altLang="en-US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2A7E92EF-91E2-4EE9-8970-351449B89E8B}"/>
              </a:ext>
            </a:extLst>
          </p:cNvPr>
          <p:cNvSpPr/>
          <p:nvPr/>
        </p:nvSpPr>
        <p:spPr>
          <a:xfrm>
            <a:off x="1330609" y="4169973"/>
            <a:ext cx="76262" cy="215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3EF1B23-1A7F-4442-A955-8C32875C430A}"/>
              </a:ext>
            </a:extLst>
          </p:cNvPr>
          <p:cNvSpPr/>
          <p:nvPr/>
        </p:nvSpPr>
        <p:spPr>
          <a:xfrm>
            <a:off x="10560496" y="381203"/>
            <a:ext cx="131662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Check Blockage coordinate 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37781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Blockage</a:t>
            </a:r>
            <a:r>
              <a:rPr lang="ja-JP" altLang="en-US" dirty="0"/>
              <a:t> </a:t>
            </a:r>
            <a:r>
              <a:rPr lang="en-US" altLang="ja-JP" dirty="0"/>
              <a:t>Naming</a:t>
            </a:r>
            <a:r>
              <a:rPr lang="ja-JP" altLang="en-US" dirty="0"/>
              <a:t> </a:t>
            </a:r>
            <a:r>
              <a:rPr lang="en-US" altLang="ja-JP" dirty="0"/>
              <a:t>Rule for Row generation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49626" y="1268760"/>
            <a:ext cx="11881320" cy="5059847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altLang="ja-JP" dirty="0"/>
              <a:t>  Blockage Name format;     Column1%Column2%Column3%Column4%Column5%Column6%Column7%Column8</a:t>
            </a:r>
            <a:endParaRPr lang="en-US" altLang="ja-JP" dirty="0"/>
          </a:p>
          <a:p>
            <a:pPr lvl="1"/>
            <a:r>
              <a:rPr kumimoji="1" lang="en-US" altLang="ja-JP" dirty="0"/>
              <a:t> unit7T        unit7T%</a:t>
            </a:r>
            <a:r>
              <a:rPr lang="en-US" altLang="ja-JP" dirty="0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%%%</a:t>
            </a:r>
            <a:r>
              <a:rPr lang="en-US" altLang="ja-JP" dirty="0">
                <a:solidFill>
                  <a:schemeClr val="accent3"/>
                </a:solidFill>
              </a:rPr>
              <a:t>1V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%%&lt;Suffix&gt;                  </a:t>
            </a:r>
            <a:r>
              <a:rPr lang="en-US" altLang="ja-JP" dirty="0">
                <a:solidFill>
                  <a:schemeClr val="tx2"/>
                </a:solidFill>
              </a:rPr>
              <a:t>Single Guard Ring                                                                                                                       </a:t>
            </a:r>
          </a:p>
          <a:p>
            <a:pPr lvl="1"/>
            <a:r>
              <a:rPr kumimoji="1" lang="ja-JP" altLang="en-US" dirty="0"/>
              <a:t> </a:t>
            </a:r>
            <a:r>
              <a:rPr kumimoji="1" lang="en-US" altLang="ja-JP" dirty="0"/>
              <a:t>unit7T        </a:t>
            </a:r>
            <a:r>
              <a:rPr lang="en-US" altLang="ja-JP" dirty="0"/>
              <a:t>unit7T%</a:t>
            </a:r>
            <a:r>
              <a:rPr lang="en-US" altLang="ja-JP" dirty="0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%%%</a:t>
            </a:r>
            <a:r>
              <a:rPr lang="en-US" altLang="ja-JP" dirty="0">
                <a:solidFill>
                  <a:schemeClr val="accent3"/>
                </a:solidFill>
              </a:rPr>
              <a:t>1V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rgbClr val="FC24F2"/>
                </a:solidFill>
              </a:rPr>
              <a:t>wDNW</a:t>
            </a:r>
            <a:r>
              <a:rPr lang="en-US" altLang="ja-JP" dirty="0"/>
              <a:t>%%&lt;Suffix&gt;                    </a:t>
            </a:r>
            <a:r>
              <a:rPr lang="en-US" altLang="ja-JP" dirty="0">
                <a:solidFill>
                  <a:srgbClr val="FC24F2"/>
                </a:solidFill>
              </a:rPr>
              <a:t>Double Guard Ring</a:t>
            </a:r>
          </a:p>
          <a:p>
            <a:pPr lvl="1"/>
            <a:r>
              <a:rPr kumimoji="1" lang="en-US" altLang="ja-JP" dirty="0"/>
              <a:t>unit48T       unit48T%</a:t>
            </a:r>
            <a:r>
              <a:rPr lang="en-US" altLang="ja-JP" dirty="0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%%%</a:t>
            </a:r>
            <a:r>
              <a:rPr lang="en-US" altLang="ja-JP" dirty="0">
                <a:solidFill>
                  <a:schemeClr val="accent5"/>
                </a:solidFill>
              </a:rPr>
              <a:t>5V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%%&lt;Suffix&gt;                 </a:t>
            </a:r>
            <a:r>
              <a:rPr lang="en-US" altLang="ja-JP" dirty="0">
                <a:solidFill>
                  <a:schemeClr val="tx2"/>
                </a:solidFill>
              </a:rPr>
              <a:t>Single Guard Ring                                                                                 </a:t>
            </a:r>
          </a:p>
          <a:p>
            <a:pPr lvl="1"/>
            <a:r>
              <a:rPr lang="en-US" altLang="ja-JP" dirty="0"/>
              <a:t> unit48T</a:t>
            </a:r>
            <a:r>
              <a:rPr kumimoji="1" lang="en-US" altLang="ja-JP" dirty="0"/>
              <a:t>      unit48T%</a:t>
            </a:r>
            <a:r>
              <a:rPr lang="en-US" altLang="ja-JP" dirty="0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%%%</a:t>
            </a:r>
            <a:r>
              <a:rPr lang="en-US" altLang="ja-JP" dirty="0">
                <a:solidFill>
                  <a:schemeClr val="accent5"/>
                </a:solidFill>
              </a:rPr>
              <a:t>5V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rgbClr val="FC24F2"/>
                </a:solidFill>
              </a:rPr>
              <a:t>wDNW</a:t>
            </a:r>
            <a:r>
              <a:rPr lang="en-US" altLang="ja-JP" dirty="0"/>
              <a:t>%%&lt;Suffix&gt;                  </a:t>
            </a:r>
            <a:r>
              <a:rPr lang="en-US" altLang="ja-JP" dirty="0">
                <a:solidFill>
                  <a:srgbClr val="FC24F2"/>
                </a:solidFill>
              </a:rPr>
              <a:t>Double Guard Ring</a:t>
            </a:r>
          </a:p>
          <a:p>
            <a:pPr lvl="1"/>
            <a:r>
              <a:rPr kumimoji="1" lang="en-US" altLang="ja-JP" dirty="0"/>
              <a:t>unit79TD   </a:t>
            </a:r>
            <a:r>
              <a:rPr lang="ja-JP" altLang="en-US" dirty="0"/>
              <a:t> </a:t>
            </a:r>
            <a:r>
              <a:rPr kumimoji="1" lang="en-US" altLang="ja-JP" dirty="0"/>
              <a:t>unit7</a:t>
            </a:r>
            <a:r>
              <a:rPr lang="en-US" altLang="ja-JP" dirty="0"/>
              <a:t>9TD%</a:t>
            </a:r>
            <a:r>
              <a:rPr lang="en-US" altLang="ja-JP" dirty="0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baseline="30000" dirty="0">
                <a:solidFill>
                  <a:srgbClr val="FF0000"/>
                </a:solidFill>
              </a:rPr>
              <a:t>nd</a:t>
            </a:r>
            <a:r>
              <a:rPr lang="en-US" altLang="ja-JP" dirty="0">
                <a:solidFill>
                  <a:srgbClr val="FF0000"/>
                </a:solidFill>
              </a:rPr>
              <a:t>_Power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rgbClr val="00B050"/>
                </a:solidFill>
              </a:rPr>
              <a:t>2</a:t>
            </a:r>
            <a:r>
              <a:rPr lang="en-US" altLang="ja-JP" baseline="30000" dirty="0">
                <a:solidFill>
                  <a:srgbClr val="00B050"/>
                </a:solidFill>
              </a:rPr>
              <a:t>nd</a:t>
            </a:r>
            <a:r>
              <a:rPr lang="en-US" altLang="ja-JP" dirty="0">
                <a:solidFill>
                  <a:srgbClr val="00B050"/>
                </a:solidFill>
              </a:rPr>
              <a:t>_Gnd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chemeClr val="accent3"/>
                </a:solidFill>
              </a:rPr>
              <a:t>1V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%&lt;DL&gt;%&lt;Suffix&gt;</a:t>
            </a:r>
            <a:r>
              <a:rPr lang="en-US" altLang="ja-JP" dirty="0">
                <a:solidFill>
                  <a:schemeClr val="tx2"/>
                </a:solidFill>
              </a:rPr>
              <a:t>       Single Guard Ring </a:t>
            </a:r>
          </a:p>
          <a:p>
            <a:pPr lvl="1"/>
            <a:r>
              <a:rPr kumimoji="1" lang="en-US" altLang="ja-JP" dirty="0"/>
              <a:t>unit107T     unit107T%</a:t>
            </a:r>
            <a:r>
              <a:rPr lang="en-US" altLang="ja-JP" dirty="0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baseline="30000" dirty="0">
                <a:solidFill>
                  <a:srgbClr val="FF0000"/>
                </a:solidFill>
              </a:rPr>
              <a:t>nd</a:t>
            </a:r>
            <a:r>
              <a:rPr lang="en-US" altLang="ja-JP" dirty="0">
                <a:solidFill>
                  <a:srgbClr val="FF0000"/>
                </a:solidFill>
              </a:rPr>
              <a:t>_Power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rgbClr val="00B050"/>
                </a:solidFill>
              </a:rPr>
              <a:t>2</a:t>
            </a:r>
            <a:r>
              <a:rPr lang="en-US" altLang="ja-JP" baseline="30000" dirty="0">
                <a:solidFill>
                  <a:srgbClr val="00B050"/>
                </a:solidFill>
              </a:rPr>
              <a:t>nd</a:t>
            </a:r>
            <a:r>
              <a:rPr lang="en-US" altLang="ja-JP" dirty="0">
                <a:solidFill>
                  <a:srgbClr val="00B050"/>
                </a:solidFill>
              </a:rPr>
              <a:t>_Gnd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chemeClr val="accent5"/>
                </a:solidFill>
              </a:rPr>
              <a:t>5V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%&lt;UL&gt;%&lt;Suffix&gt;    </a:t>
            </a:r>
            <a:r>
              <a:rPr lang="en-US" altLang="ja-JP" dirty="0">
                <a:solidFill>
                  <a:schemeClr val="tx2"/>
                </a:solidFill>
              </a:rPr>
              <a:t>   Single Guard Ring</a:t>
            </a:r>
          </a:p>
          <a:p>
            <a:pPr lvl="1"/>
            <a:r>
              <a:rPr kumimoji="1" lang="en-US" altLang="ja-JP" dirty="0" err="1"/>
              <a:t>HardIP</a:t>
            </a:r>
            <a:r>
              <a:rPr kumimoji="1" lang="en-US" altLang="ja-JP" dirty="0"/>
              <a:t>      </a:t>
            </a:r>
            <a:r>
              <a:rPr kumimoji="1" lang="ja-JP" altLang="en-US" dirty="0"/>
              <a:t> </a:t>
            </a:r>
            <a:r>
              <a:rPr kumimoji="1" lang="en-US" altLang="ja-JP" dirty="0"/>
              <a:t> </a:t>
            </a:r>
            <a:r>
              <a:rPr lang="en-US" altLang="ja-JP" dirty="0" err="1"/>
              <a:t>HardIP</a:t>
            </a:r>
            <a:r>
              <a:rPr kumimoji="1" lang="en-US" altLang="ja-JP" dirty="0" err="1"/>
              <a:t>%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%%%</a:t>
            </a:r>
            <a:r>
              <a:rPr lang="en-US" altLang="ja-JP" dirty="0">
                <a:solidFill>
                  <a:schemeClr val="accent5"/>
                </a:solidFill>
              </a:rPr>
              <a:t>5V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%&lt;IP&gt;%&lt;Suffix&gt;                 </a:t>
            </a:r>
            <a:r>
              <a:rPr lang="en-US" altLang="ja-JP" dirty="0">
                <a:solidFill>
                  <a:schemeClr val="tx2"/>
                </a:solidFill>
              </a:rPr>
              <a:t>Single Guard Ring</a:t>
            </a:r>
          </a:p>
          <a:p>
            <a:pPr lvl="1"/>
            <a:r>
              <a:rPr lang="en-US" altLang="ja-JP" dirty="0" err="1"/>
              <a:t>Soft</a:t>
            </a:r>
            <a:r>
              <a:rPr kumimoji="1" lang="en-US" altLang="ja-JP" dirty="0" err="1"/>
              <a:t>IP</a:t>
            </a:r>
            <a:r>
              <a:rPr kumimoji="1" lang="en-US" altLang="ja-JP" dirty="0"/>
              <a:t>      </a:t>
            </a:r>
            <a:r>
              <a:rPr kumimoji="1" lang="ja-JP" altLang="en-US" dirty="0"/>
              <a:t> </a:t>
            </a:r>
            <a:r>
              <a:rPr kumimoji="1" lang="en-US" altLang="ja-JP" dirty="0"/>
              <a:t>  </a:t>
            </a:r>
            <a:r>
              <a:rPr kumimoji="1" lang="en-US" altLang="ja-JP" dirty="0" err="1"/>
              <a:t>Soft</a:t>
            </a:r>
            <a:r>
              <a:rPr lang="en-US" altLang="ja-JP" dirty="0" err="1"/>
              <a:t>IP</a:t>
            </a:r>
            <a:r>
              <a:rPr kumimoji="1" lang="en-US" altLang="ja-JP" dirty="0" err="1"/>
              <a:t>%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%%%</a:t>
            </a:r>
            <a:r>
              <a:rPr lang="en-US" altLang="ja-JP" dirty="0">
                <a:solidFill>
                  <a:srgbClr val="FFC000"/>
                </a:solidFill>
              </a:rPr>
              <a:t>1V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%&lt;IP&gt;%&lt;Suffix&gt;              </a:t>
            </a:r>
            <a:r>
              <a:rPr lang="en-US" altLang="ja-JP" dirty="0">
                <a:solidFill>
                  <a:schemeClr val="tx2"/>
                </a:solidFill>
              </a:rPr>
              <a:t>Single Guard Ring</a:t>
            </a:r>
            <a:endParaRPr lang="en-US" altLang="ja-JP" dirty="0"/>
          </a:p>
          <a:p>
            <a:pPr marL="0" lvl="1" indent="0">
              <a:buNone/>
            </a:pPr>
            <a:r>
              <a:rPr lang="en-US" altLang="ja-JP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*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If column1 is unit7T or unit48T , column3 and column4 can be omitted. The delimiter “%” cannot be omitted.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altLang="ja-JP" dirty="0"/>
              <a:t>    Naming E.g.        unit7T%PD_AWOVDD_VSS%%%1V%woDNW%%</a:t>
            </a:r>
          </a:p>
          <a:p>
            <a:pPr marL="0" lvl="1" indent="0">
              <a:buNone/>
            </a:pPr>
            <a:r>
              <a:rPr lang="en-US" altLang="ja-JP" dirty="0"/>
              <a:t>                                unit79TD%PD_OSCVCC_OSCVSS%AWOVDD%VSS%1V%woDNW%DL%</a:t>
            </a:r>
          </a:p>
          <a:p>
            <a:pPr marL="0" lvl="1" indent="0">
              <a:buNone/>
            </a:pPr>
            <a:r>
              <a:rPr lang="ja-JP" altLang="en-US" dirty="0"/>
              <a:t>　　　　　　　　　</a:t>
            </a:r>
            <a:r>
              <a:rPr lang="en-US" altLang="ja-JP" dirty="0" err="1"/>
              <a:t>HardIP</a:t>
            </a:r>
            <a:r>
              <a:rPr kumimoji="1" lang="en-US" altLang="ja-JP" dirty="0" err="1"/>
              <a:t>%</a:t>
            </a:r>
            <a:r>
              <a:rPr lang="en-US" altLang="ja-JP" dirty="0" err="1"/>
              <a:t>PD_AAVCC_AAVSS</a:t>
            </a:r>
            <a:r>
              <a:rPr lang="en-US" altLang="ja-JP" dirty="0"/>
              <a:t>%%%5V%woDNW%ADA%</a:t>
            </a:r>
          </a:p>
        </p:txBody>
      </p:sp>
    </p:spTree>
    <p:extLst>
      <p:ext uri="{BB962C8B-B14F-4D97-AF65-F5344CB8AC3E}">
        <p14:creationId xmlns:p14="http://schemas.microsoft.com/office/powerpoint/2010/main" val="360622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平行四辺形 116">
            <a:extLst>
              <a:ext uri="{FF2B5EF4-FFF2-40B4-BE49-F238E27FC236}">
                <a16:creationId xmlns:a16="http://schemas.microsoft.com/office/drawing/2014/main" id="{0C67A431-69FA-41D2-8928-A0F1BBC83E2B}"/>
              </a:ext>
            </a:extLst>
          </p:cNvPr>
          <p:cNvSpPr/>
          <p:nvPr/>
        </p:nvSpPr>
        <p:spPr>
          <a:xfrm>
            <a:off x="778275" y="2105668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平行四辺形 122">
            <a:extLst>
              <a:ext uri="{FF2B5EF4-FFF2-40B4-BE49-F238E27FC236}">
                <a16:creationId xmlns:a16="http://schemas.microsoft.com/office/drawing/2014/main" id="{AE40B9FA-6F50-455A-9F35-28565A9090ED}"/>
              </a:ext>
            </a:extLst>
          </p:cNvPr>
          <p:cNvSpPr/>
          <p:nvPr/>
        </p:nvSpPr>
        <p:spPr>
          <a:xfrm>
            <a:off x="1210322" y="2435992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平行四辺形 123">
            <a:extLst>
              <a:ext uri="{FF2B5EF4-FFF2-40B4-BE49-F238E27FC236}">
                <a16:creationId xmlns:a16="http://schemas.microsoft.com/office/drawing/2014/main" id="{B80B40E3-BB39-4F3B-9AF9-E92BFE0BDA52}"/>
              </a:ext>
            </a:extLst>
          </p:cNvPr>
          <p:cNvSpPr/>
          <p:nvPr/>
        </p:nvSpPr>
        <p:spPr>
          <a:xfrm>
            <a:off x="2888789" y="2177676"/>
            <a:ext cx="324984" cy="58661"/>
          </a:xfrm>
          <a:prstGeom prst="parallelogram">
            <a:avLst>
              <a:gd name="adj" fmla="val 1729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平行四辺形 128">
            <a:extLst>
              <a:ext uri="{FF2B5EF4-FFF2-40B4-BE49-F238E27FC236}">
                <a16:creationId xmlns:a16="http://schemas.microsoft.com/office/drawing/2014/main" id="{D29B5BF6-51A7-461F-AF5D-CEE351A3217A}"/>
              </a:ext>
            </a:extLst>
          </p:cNvPr>
          <p:cNvSpPr/>
          <p:nvPr/>
        </p:nvSpPr>
        <p:spPr>
          <a:xfrm>
            <a:off x="769891" y="2897756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平行四辺形 131">
            <a:extLst>
              <a:ext uri="{FF2B5EF4-FFF2-40B4-BE49-F238E27FC236}">
                <a16:creationId xmlns:a16="http://schemas.microsoft.com/office/drawing/2014/main" id="{C6461972-9447-4245-A4D5-F0FECE5722EB}"/>
              </a:ext>
            </a:extLst>
          </p:cNvPr>
          <p:cNvSpPr/>
          <p:nvPr/>
        </p:nvSpPr>
        <p:spPr>
          <a:xfrm>
            <a:off x="2390291" y="2978290"/>
            <a:ext cx="324984" cy="45719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平行四辺形 132">
            <a:extLst>
              <a:ext uri="{FF2B5EF4-FFF2-40B4-BE49-F238E27FC236}">
                <a16:creationId xmlns:a16="http://schemas.microsoft.com/office/drawing/2014/main" id="{5B13169D-D414-4B67-8F1A-7FBF86CF22C7}"/>
              </a:ext>
            </a:extLst>
          </p:cNvPr>
          <p:cNvSpPr/>
          <p:nvPr/>
        </p:nvSpPr>
        <p:spPr>
          <a:xfrm>
            <a:off x="985915" y="3459966"/>
            <a:ext cx="448816" cy="1143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平行四辺形 135">
            <a:extLst>
              <a:ext uri="{FF2B5EF4-FFF2-40B4-BE49-F238E27FC236}">
                <a16:creationId xmlns:a16="http://schemas.microsoft.com/office/drawing/2014/main" id="{FC59B873-22E8-42CF-BBDD-2907917D870F}"/>
              </a:ext>
            </a:extLst>
          </p:cNvPr>
          <p:cNvSpPr/>
          <p:nvPr/>
        </p:nvSpPr>
        <p:spPr>
          <a:xfrm>
            <a:off x="841899" y="3689844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1" name="平行四辺形 140">
            <a:extLst>
              <a:ext uri="{FF2B5EF4-FFF2-40B4-BE49-F238E27FC236}">
                <a16:creationId xmlns:a16="http://schemas.microsoft.com/office/drawing/2014/main" id="{DF627791-FC44-41C5-9BBE-1B0A07585E17}"/>
              </a:ext>
            </a:extLst>
          </p:cNvPr>
          <p:cNvSpPr/>
          <p:nvPr/>
        </p:nvSpPr>
        <p:spPr>
          <a:xfrm>
            <a:off x="1386316" y="4255708"/>
            <a:ext cx="604632" cy="108431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2" name="平行四辺形 141">
            <a:extLst>
              <a:ext uri="{FF2B5EF4-FFF2-40B4-BE49-F238E27FC236}">
                <a16:creationId xmlns:a16="http://schemas.microsoft.com/office/drawing/2014/main" id="{49109CC2-8AD2-4AD7-B195-6F396062B968}"/>
              </a:ext>
            </a:extLst>
          </p:cNvPr>
          <p:cNvSpPr/>
          <p:nvPr/>
        </p:nvSpPr>
        <p:spPr>
          <a:xfrm>
            <a:off x="2938515" y="4044921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3" name="平行四辺形 142">
            <a:extLst>
              <a:ext uri="{FF2B5EF4-FFF2-40B4-BE49-F238E27FC236}">
                <a16:creationId xmlns:a16="http://schemas.microsoft.com/office/drawing/2014/main" id="{67D65A3C-DA31-48CE-9B50-759BABB08696}"/>
              </a:ext>
            </a:extLst>
          </p:cNvPr>
          <p:cNvSpPr/>
          <p:nvPr/>
        </p:nvSpPr>
        <p:spPr>
          <a:xfrm>
            <a:off x="862982" y="4582678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平行四辺形 143">
            <a:extLst>
              <a:ext uri="{FF2B5EF4-FFF2-40B4-BE49-F238E27FC236}">
                <a16:creationId xmlns:a16="http://schemas.microsoft.com/office/drawing/2014/main" id="{DA27C1BE-2A04-4CD4-9FEC-E592BEB92482}"/>
              </a:ext>
            </a:extLst>
          </p:cNvPr>
          <p:cNvSpPr/>
          <p:nvPr/>
        </p:nvSpPr>
        <p:spPr>
          <a:xfrm>
            <a:off x="2959598" y="4660555"/>
            <a:ext cx="899152" cy="228600"/>
          </a:xfrm>
          <a:prstGeom prst="parallelogram">
            <a:avLst>
              <a:gd name="adj" fmla="val 1729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平行四辺形 108">
            <a:extLst>
              <a:ext uri="{FF2B5EF4-FFF2-40B4-BE49-F238E27FC236}">
                <a16:creationId xmlns:a16="http://schemas.microsoft.com/office/drawing/2014/main" id="{090B7E1C-0045-429B-93DA-3520B73F0D48}"/>
              </a:ext>
            </a:extLst>
          </p:cNvPr>
          <p:cNvSpPr/>
          <p:nvPr/>
        </p:nvSpPr>
        <p:spPr>
          <a:xfrm>
            <a:off x="7032104" y="3140968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平行四辺形 109">
            <a:extLst>
              <a:ext uri="{FF2B5EF4-FFF2-40B4-BE49-F238E27FC236}">
                <a16:creationId xmlns:a16="http://schemas.microsoft.com/office/drawing/2014/main" id="{9007895D-B6EE-465E-A110-10F803C19A9A}"/>
              </a:ext>
            </a:extLst>
          </p:cNvPr>
          <p:cNvSpPr/>
          <p:nvPr/>
        </p:nvSpPr>
        <p:spPr>
          <a:xfrm>
            <a:off x="7755360" y="3282809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平行四辺形 110">
            <a:extLst>
              <a:ext uri="{FF2B5EF4-FFF2-40B4-BE49-F238E27FC236}">
                <a16:creationId xmlns:a16="http://schemas.microsoft.com/office/drawing/2014/main" id="{590E920B-8DF2-41E5-86F6-27AC1ED4B6C9}"/>
              </a:ext>
            </a:extLst>
          </p:cNvPr>
          <p:cNvSpPr/>
          <p:nvPr/>
        </p:nvSpPr>
        <p:spPr>
          <a:xfrm>
            <a:off x="8000480" y="3212976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平行四辺形 111">
            <a:extLst>
              <a:ext uri="{FF2B5EF4-FFF2-40B4-BE49-F238E27FC236}">
                <a16:creationId xmlns:a16="http://schemas.microsoft.com/office/drawing/2014/main" id="{53D959AF-1C6A-452A-AEB2-5A5005F3DDEF}"/>
              </a:ext>
            </a:extLst>
          </p:cNvPr>
          <p:cNvSpPr/>
          <p:nvPr/>
        </p:nvSpPr>
        <p:spPr>
          <a:xfrm>
            <a:off x="8092040" y="3665984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平行四辺形 112">
            <a:extLst>
              <a:ext uri="{FF2B5EF4-FFF2-40B4-BE49-F238E27FC236}">
                <a16:creationId xmlns:a16="http://schemas.microsoft.com/office/drawing/2014/main" id="{E9823C04-282C-4F65-86F6-C4A17B8B3D98}"/>
              </a:ext>
            </a:extLst>
          </p:cNvPr>
          <p:cNvSpPr/>
          <p:nvPr/>
        </p:nvSpPr>
        <p:spPr>
          <a:xfrm>
            <a:off x="9128720" y="3218845"/>
            <a:ext cx="899152" cy="228600"/>
          </a:xfrm>
          <a:prstGeom prst="parallelogram">
            <a:avLst>
              <a:gd name="adj" fmla="val 172966"/>
            </a:avLst>
          </a:prstGeom>
          <a:solidFill>
            <a:srgbClr val="BFBEB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平行四辺形 113">
            <a:extLst>
              <a:ext uri="{FF2B5EF4-FFF2-40B4-BE49-F238E27FC236}">
                <a16:creationId xmlns:a16="http://schemas.microsoft.com/office/drawing/2014/main" id="{BA01FC37-2862-456B-99F3-5307425BFCF2}"/>
              </a:ext>
            </a:extLst>
          </p:cNvPr>
          <p:cNvSpPr/>
          <p:nvPr/>
        </p:nvSpPr>
        <p:spPr>
          <a:xfrm>
            <a:off x="8659719" y="3205498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平行四辺形 114">
            <a:extLst>
              <a:ext uri="{FF2B5EF4-FFF2-40B4-BE49-F238E27FC236}">
                <a16:creationId xmlns:a16="http://schemas.microsoft.com/office/drawing/2014/main" id="{489B45D8-03A8-491E-B337-4208EFCA7A2A}"/>
              </a:ext>
            </a:extLst>
          </p:cNvPr>
          <p:cNvSpPr/>
          <p:nvPr/>
        </p:nvSpPr>
        <p:spPr>
          <a:xfrm>
            <a:off x="7464151" y="3471292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平行四辺形 115">
            <a:extLst>
              <a:ext uri="{FF2B5EF4-FFF2-40B4-BE49-F238E27FC236}">
                <a16:creationId xmlns:a16="http://schemas.microsoft.com/office/drawing/2014/main" id="{1CD25FCA-BAFD-4F06-A569-A5C44E16AFA6}"/>
              </a:ext>
            </a:extLst>
          </p:cNvPr>
          <p:cNvSpPr/>
          <p:nvPr/>
        </p:nvSpPr>
        <p:spPr>
          <a:xfrm>
            <a:off x="9142618" y="3212976"/>
            <a:ext cx="324984" cy="58661"/>
          </a:xfrm>
          <a:prstGeom prst="parallelogram">
            <a:avLst>
              <a:gd name="adj" fmla="val 17296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平行四辺形 117">
            <a:extLst>
              <a:ext uri="{FF2B5EF4-FFF2-40B4-BE49-F238E27FC236}">
                <a16:creationId xmlns:a16="http://schemas.microsoft.com/office/drawing/2014/main" id="{9AF65C83-CBB4-4D6F-B877-509858A4F680}"/>
              </a:ext>
            </a:extLst>
          </p:cNvPr>
          <p:cNvSpPr/>
          <p:nvPr/>
        </p:nvSpPr>
        <p:spPr>
          <a:xfrm>
            <a:off x="8652504" y="3221502"/>
            <a:ext cx="324984" cy="45719"/>
          </a:xfrm>
          <a:prstGeom prst="parallelogram">
            <a:avLst>
              <a:gd name="adj" fmla="val 17296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平行四辺形 118">
            <a:extLst>
              <a:ext uri="{FF2B5EF4-FFF2-40B4-BE49-F238E27FC236}">
                <a16:creationId xmlns:a16="http://schemas.microsoft.com/office/drawing/2014/main" id="{1914DED9-4F5A-4CEE-9401-1D223FB4CBB0}"/>
              </a:ext>
            </a:extLst>
          </p:cNvPr>
          <p:cNvSpPr/>
          <p:nvPr/>
        </p:nvSpPr>
        <p:spPr>
          <a:xfrm>
            <a:off x="7248128" y="3703178"/>
            <a:ext cx="448816" cy="114300"/>
          </a:xfrm>
          <a:prstGeom prst="parallelogram">
            <a:avLst>
              <a:gd name="adj" fmla="val 17296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平行四辺形 119">
            <a:extLst>
              <a:ext uri="{FF2B5EF4-FFF2-40B4-BE49-F238E27FC236}">
                <a16:creationId xmlns:a16="http://schemas.microsoft.com/office/drawing/2014/main" id="{FB165DF4-9A2E-4172-AD7C-338D4BBE52C6}"/>
              </a:ext>
            </a:extLst>
          </p:cNvPr>
          <p:cNvSpPr/>
          <p:nvPr/>
        </p:nvSpPr>
        <p:spPr>
          <a:xfrm>
            <a:off x="7576521" y="3706832"/>
            <a:ext cx="604632" cy="108431"/>
          </a:xfrm>
          <a:prstGeom prst="parallelogram">
            <a:avLst>
              <a:gd name="adj" fmla="val 17296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平行四辺形 120">
            <a:extLst>
              <a:ext uri="{FF2B5EF4-FFF2-40B4-BE49-F238E27FC236}">
                <a16:creationId xmlns:a16="http://schemas.microsoft.com/office/drawing/2014/main" id="{DE7F32CC-BEC9-4C58-9B0B-935D43C0A2D5}"/>
              </a:ext>
            </a:extLst>
          </p:cNvPr>
          <p:cNvSpPr/>
          <p:nvPr/>
        </p:nvSpPr>
        <p:spPr>
          <a:xfrm>
            <a:off x="9128720" y="3496045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F119CAB0-877C-4971-83B8-55BAE9C9624D}"/>
              </a:ext>
            </a:extLst>
          </p:cNvPr>
          <p:cNvSpPr txBox="1"/>
          <p:nvPr/>
        </p:nvSpPr>
        <p:spPr>
          <a:xfrm>
            <a:off x="255828" y="5564842"/>
            <a:ext cx="477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Row position expressed by blockage shapes.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F3DE3E-3F99-4305-B358-C53A2490F17B}"/>
              </a:ext>
            </a:extLst>
          </p:cNvPr>
          <p:cNvSpPr txBox="1"/>
          <p:nvPr/>
        </p:nvSpPr>
        <p:spPr>
          <a:xfrm>
            <a:off x="1505081" y="1457429"/>
            <a:ext cx="907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Create a Voltage Area by referring to the blockage shape</a:t>
            </a:r>
            <a:r>
              <a:rPr lang="ja-JP" alt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and blockage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attribute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kumimoji="1" lang="ja-JP" altLang="en-US" dirty="0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C7C277E0-1B78-4814-B139-DC0E6C0F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5" y="705813"/>
            <a:ext cx="8496944" cy="443198"/>
          </a:xfrm>
        </p:spPr>
        <p:txBody>
          <a:bodyPr/>
          <a:lstStyle/>
          <a:p>
            <a:r>
              <a:rPr lang="en-US" altLang="ja-JP" dirty="0"/>
              <a:t>Image of Voltage Area creation procedure</a:t>
            </a:r>
            <a:endParaRPr lang="ja-JP" altLang="en-US" dirty="0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F38DE47D-6758-4DD6-8B20-32E36A39C48F}"/>
              </a:ext>
            </a:extLst>
          </p:cNvPr>
          <p:cNvSpPr/>
          <p:nvPr/>
        </p:nvSpPr>
        <p:spPr>
          <a:xfrm>
            <a:off x="4602062" y="2957168"/>
            <a:ext cx="1698183" cy="975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utility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C0D5B8-3E21-44D0-AB67-3E3B13C53CDD}"/>
              </a:ext>
            </a:extLst>
          </p:cNvPr>
          <p:cNvSpPr txBox="1"/>
          <p:nvPr/>
        </p:nvSpPr>
        <p:spPr>
          <a:xfrm>
            <a:off x="1775520" y="2316871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Core48 blockage shapes </a:t>
            </a:r>
            <a:endParaRPr kumimoji="1" lang="ja-JP" altLang="en-US" sz="10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2C572C0-09DB-4BF9-8573-DAA1C462D13D}"/>
              </a:ext>
            </a:extLst>
          </p:cNvPr>
          <p:cNvSpPr txBox="1"/>
          <p:nvPr/>
        </p:nvSpPr>
        <p:spPr>
          <a:xfrm>
            <a:off x="1632190" y="4818336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 core7 blockage shapes</a:t>
            </a:r>
          </a:p>
          <a:p>
            <a:r>
              <a:rPr kumimoji="1" lang="en-US" altLang="ja-JP" sz="1000" dirty="0"/>
              <a:t>(non default Domain)</a:t>
            </a:r>
            <a:endParaRPr kumimoji="1" lang="ja-JP" altLang="en-US" sz="10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93980FB-6055-40A3-A071-E4AD9A2C7913}"/>
              </a:ext>
            </a:extLst>
          </p:cNvPr>
          <p:cNvSpPr txBox="1"/>
          <p:nvPr/>
        </p:nvSpPr>
        <p:spPr>
          <a:xfrm>
            <a:off x="1597983" y="3144110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Core79 blockage shapes </a:t>
            </a:r>
            <a:endParaRPr kumimoji="1" lang="ja-JP" altLang="en-US" sz="10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94D6D1D-06C7-4201-A32F-50E87416B5EB}"/>
              </a:ext>
            </a:extLst>
          </p:cNvPr>
          <p:cNvSpPr txBox="1"/>
          <p:nvPr/>
        </p:nvSpPr>
        <p:spPr>
          <a:xfrm>
            <a:off x="1724691" y="3825963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Core107 blockage shapes </a:t>
            </a:r>
            <a:endParaRPr kumimoji="1" lang="ja-JP" altLang="en-US" sz="1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588BB1-1ACA-1EB8-F412-25BE987C4F58}"/>
              </a:ext>
            </a:extLst>
          </p:cNvPr>
          <p:cNvSpPr txBox="1"/>
          <p:nvPr/>
        </p:nvSpPr>
        <p:spPr>
          <a:xfrm>
            <a:off x="7472536" y="4213346"/>
            <a:ext cx="251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Generate Voltage Area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87288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GuardRing</a:t>
            </a:r>
            <a:r>
              <a:rPr lang="ja-JP" altLang="en-US" dirty="0"/>
              <a:t> </a:t>
            </a:r>
            <a:r>
              <a:rPr lang="en-US" altLang="ja-JP" dirty="0"/>
              <a:t>Naming</a:t>
            </a:r>
            <a:r>
              <a:rPr lang="ja-JP" altLang="en-US" dirty="0"/>
              <a:t> </a:t>
            </a:r>
            <a:r>
              <a:rPr lang="en-US" altLang="ja-JP" dirty="0"/>
              <a:t>Rule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91344" y="1268760"/>
            <a:ext cx="11593288" cy="5184753"/>
          </a:xfrm>
        </p:spPr>
        <p:txBody>
          <a:bodyPr/>
          <a:lstStyle/>
          <a:p>
            <a:pPr lvl="1"/>
            <a:r>
              <a:rPr kumimoji="1" lang="en-US" altLang="ja-JP" dirty="0"/>
              <a:t> unit7T        </a:t>
            </a:r>
            <a:r>
              <a:rPr lang="en-US" altLang="ja-JP" dirty="0" err="1"/>
              <a:t>inst_guard</a:t>
            </a:r>
            <a:r>
              <a:rPr lang="en-US" altLang="ja-JP" dirty="0"/>
              <a:t>_&lt;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&gt;_</a:t>
            </a:r>
            <a:r>
              <a:rPr lang="en-US" altLang="ja-JP" dirty="0">
                <a:solidFill>
                  <a:schemeClr val="accent3"/>
                </a:solidFill>
              </a:rPr>
              <a:t>1V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_&lt;Suffix&gt;</a:t>
            </a:r>
            <a:r>
              <a:rPr lang="ja-JP" altLang="en-US" dirty="0"/>
              <a:t>　　  </a:t>
            </a:r>
            <a:r>
              <a:rPr lang="en-US" altLang="ja-JP" dirty="0">
                <a:solidFill>
                  <a:schemeClr val="tx2"/>
                </a:solidFill>
              </a:rPr>
              <a:t>FHFV1GRGV*</a:t>
            </a:r>
            <a:endParaRPr lang="en-US" altLang="ja-JP" dirty="0">
              <a:solidFill>
                <a:schemeClr val="accent3"/>
              </a:solidFill>
            </a:endParaRPr>
          </a:p>
          <a:p>
            <a:pPr lvl="1"/>
            <a:r>
              <a:rPr kumimoji="1" lang="ja-JP" altLang="en-US" dirty="0"/>
              <a:t> </a:t>
            </a:r>
            <a:r>
              <a:rPr kumimoji="1" lang="en-US" altLang="ja-JP" dirty="0"/>
              <a:t>unit7T        </a:t>
            </a:r>
            <a:r>
              <a:rPr lang="en-US" altLang="ja-JP" dirty="0" err="1"/>
              <a:t>inst_guard</a:t>
            </a:r>
            <a:r>
              <a:rPr lang="en-US" altLang="ja-JP" dirty="0"/>
              <a:t>_&lt;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&gt;_</a:t>
            </a:r>
            <a:r>
              <a:rPr lang="en-US" altLang="ja-JP" dirty="0">
                <a:solidFill>
                  <a:schemeClr val="accent3"/>
                </a:solidFill>
              </a:rPr>
              <a:t>1V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rgbClr val="FC24F2"/>
                </a:solidFill>
              </a:rPr>
              <a:t>wDNW</a:t>
            </a:r>
            <a:r>
              <a:rPr lang="en-US" altLang="ja-JP" dirty="0"/>
              <a:t>_</a:t>
            </a:r>
            <a:r>
              <a:rPr lang="en-US" altLang="ja-JP" dirty="0">
                <a:highlight>
                  <a:srgbClr val="FF0000"/>
                </a:highlight>
              </a:rPr>
              <a:t>in</a:t>
            </a:r>
            <a:r>
              <a:rPr lang="en-US" altLang="ja-JP" dirty="0"/>
              <a:t>_&lt;Suffix&gt;</a:t>
            </a:r>
            <a:r>
              <a:rPr lang="ja-JP" altLang="en-US" dirty="0"/>
              <a:t>　　    </a:t>
            </a:r>
            <a:r>
              <a:rPr lang="en-US" altLang="ja-JP" dirty="0">
                <a:solidFill>
                  <a:srgbClr val="FC24F2"/>
                </a:solidFill>
              </a:rPr>
              <a:t>FHFV1GRGV*</a:t>
            </a:r>
          </a:p>
          <a:p>
            <a:pPr marL="0" lvl="1" indent="0">
              <a:buNone/>
            </a:pPr>
            <a:r>
              <a:rPr lang="en-US" altLang="ja-JP" dirty="0">
                <a:solidFill>
                  <a:srgbClr val="FC24F2"/>
                </a:solidFill>
              </a:rPr>
              <a:t>                      </a:t>
            </a:r>
            <a:r>
              <a:rPr kumimoji="1" lang="en-US" altLang="ja-JP" dirty="0"/>
              <a:t> </a:t>
            </a:r>
            <a:r>
              <a:rPr lang="en-US" altLang="ja-JP" dirty="0" err="1"/>
              <a:t>inst_guard</a:t>
            </a:r>
            <a:r>
              <a:rPr lang="en-US" altLang="ja-JP" dirty="0"/>
              <a:t>_&lt;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&gt;_</a:t>
            </a:r>
            <a:r>
              <a:rPr lang="en-US" altLang="ja-JP" dirty="0">
                <a:solidFill>
                  <a:schemeClr val="accent3"/>
                </a:solidFill>
              </a:rPr>
              <a:t>1V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rgbClr val="FC24F2"/>
                </a:solidFill>
              </a:rPr>
              <a:t>wDNW</a:t>
            </a:r>
            <a:r>
              <a:rPr lang="en-US" altLang="ja-JP" dirty="0"/>
              <a:t>_</a:t>
            </a:r>
            <a:r>
              <a:rPr lang="en-US" altLang="ja-JP" dirty="0">
                <a:highlight>
                  <a:srgbClr val="FF0000"/>
                </a:highlight>
              </a:rPr>
              <a:t>out</a:t>
            </a:r>
            <a:r>
              <a:rPr lang="en-US" altLang="ja-JP" dirty="0"/>
              <a:t>_&lt;Suffix&gt;</a:t>
            </a:r>
            <a:r>
              <a:rPr lang="ja-JP" altLang="en-US" dirty="0"/>
              <a:t>　　  </a:t>
            </a:r>
            <a:r>
              <a:rPr lang="en-US" altLang="ja-JP" dirty="0">
                <a:solidFill>
                  <a:srgbClr val="FC24F2"/>
                </a:solidFill>
              </a:rPr>
              <a:t> ARV28OTR0005P10S*</a:t>
            </a:r>
            <a:endParaRPr lang="en-US" altLang="ja-JP" dirty="0"/>
          </a:p>
          <a:p>
            <a:pPr lvl="1"/>
            <a:r>
              <a:rPr kumimoji="1" lang="en-US" altLang="ja-JP" dirty="0"/>
              <a:t> unit48        </a:t>
            </a:r>
            <a:r>
              <a:rPr lang="en-US" altLang="ja-JP" dirty="0" err="1"/>
              <a:t>inst_guard</a:t>
            </a:r>
            <a:r>
              <a:rPr lang="en-US" altLang="ja-JP" dirty="0"/>
              <a:t>_&lt;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&gt;_</a:t>
            </a:r>
            <a:r>
              <a:rPr lang="en-US" altLang="ja-JP" dirty="0">
                <a:solidFill>
                  <a:schemeClr val="accent5"/>
                </a:solidFill>
              </a:rPr>
              <a:t>5V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_&lt;Suffix&gt;         </a:t>
            </a:r>
            <a:r>
              <a:rPr lang="en-US" altLang="ja-JP" dirty="0">
                <a:solidFill>
                  <a:schemeClr val="tx2"/>
                </a:solidFill>
              </a:rPr>
              <a:t>FHFV5GRGV*</a:t>
            </a:r>
            <a:endParaRPr lang="en-US" altLang="ja-JP" dirty="0"/>
          </a:p>
          <a:p>
            <a:pPr lvl="1"/>
            <a:r>
              <a:rPr lang="en-US" altLang="ja-JP" dirty="0"/>
              <a:t> unit48</a:t>
            </a:r>
            <a:r>
              <a:rPr kumimoji="1" lang="en-US" altLang="ja-JP" dirty="0"/>
              <a:t>      </a:t>
            </a:r>
            <a:r>
              <a:rPr kumimoji="1" lang="ja-JP" altLang="en-US" dirty="0"/>
              <a:t>  </a:t>
            </a:r>
            <a:r>
              <a:rPr lang="en-US" altLang="ja-JP" dirty="0" err="1"/>
              <a:t>inst_guard</a:t>
            </a:r>
            <a:r>
              <a:rPr lang="en-US" altLang="ja-JP" dirty="0"/>
              <a:t>_&lt;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&gt;_</a:t>
            </a:r>
            <a:r>
              <a:rPr lang="en-US" altLang="ja-JP" dirty="0">
                <a:solidFill>
                  <a:schemeClr val="accent5"/>
                </a:solidFill>
              </a:rPr>
              <a:t>5V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rgbClr val="FC24F2"/>
                </a:solidFill>
              </a:rPr>
              <a:t>wDNW</a:t>
            </a:r>
            <a:r>
              <a:rPr lang="en-US" altLang="ja-JP" dirty="0"/>
              <a:t>_</a:t>
            </a:r>
            <a:r>
              <a:rPr lang="en-US" altLang="ja-JP" dirty="0">
                <a:highlight>
                  <a:srgbClr val="FF0000"/>
                </a:highlight>
              </a:rPr>
              <a:t>in</a:t>
            </a:r>
            <a:r>
              <a:rPr lang="en-US" altLang="ja-JP" dirty="0"/>
              <a:t>_&lt;Suffix&gt;</a:t>
            </a:r>
            <a:r>
              <a:rPr lang="en-US" altLang="ja-JP" dirty="0">
                <a:solidFill>
                  <a:srgbClr val="FC24F2"/>
                </a:solidFill>
              </a:rPr>
              <a:t>           ARV28OTR0005NP9S* </a:t>
            </a:r>
          </a:p>
          <a:p>
            <a:pPr marL="0" lvl="1" indent="0">
              <a:buNone/>
            </a:pPr>
            <a:r>
              <a:rPr lang="ja-JP" altLang="en-US" dirty="0">
                <a:solidFill>
                  <a:srgbClr val="FC24F2"/>
                </a:solidFill>
              </a:rPr>
              <a:t>　　　　　　</a:t>
            </a:r>
            <a:r>
              <a:rPr lang="en-US" altLang="ja-JP" dirty="0"/>
              <a:t> </a:t>
            </a:r>
            <a:r>
              <a:rPr lang="en-US" altLang="ja-JP" dirty="0" err="1"/>
              <a:t>inst_guard</a:t>
            </a:r>
            <a:r>
              <a:rPr lang="en-US" altLang="ja-JP" dirty="0"/>
              <a:t>_&lt;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&gt;_</a:t>
            </a:r>
            <a:r>
              <a:rPr lang="en-US" altLang="ja-JP" dirty="0">
                <a:solidFill>
                  <a:schemeClr val="accent5"/>
                </a:solidFill>
              </a:rPr>
              <a:t>5V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rgbClr val="FC24F2"/>
                </a:solidFill>
              </a:rPr>
              <a:t>wDNW</a:t>
            </a:r>
            <a:r>
              <a:rPr lang="en-US" altLang="ja-JP" dirty="0"/>
              <a:t>_</a:t>
            </a:r>
            <a:r>
              <a:rPr lang="en-US" altLang="ja-JP" dirty="0">
                <a:highlight>
                  <a:srgbClr val="FF0000"/>
                </a:highlight>
              </a:rPr>
              <a:t>out</a:t>
            </a:r>
            <a:r>
              <a:rPr lang="en-US" altLang="ja-JP" dirty="0"/>
              <a:t>_&lt;Suffix&gt;</a:t>
            </a:r>
            <a:r>
              <a:rPr lang="en-US" altLang="ja-JP" dirty="0">
                <a:solidFill>
                  <a:srgbClr val="FC24F2"/>
                </a:solidFill>
              </a:rPr>
              <a:t>           ARV28OTR0005P10S*                                                                                                             </a:t>
            </a:r>
            <a:endParaRPr lang="en-US" altLang="ja-JP" dirty="0"/>
          </a:p>
          <a:p>
            <a:pPr lvl="1"/>
            <a:r>
              <a:rPr kumimoji="1" lang="ja-JP" altLang="en-US" dirty="0"/>
              <a:t> </a:t>
            </a:r>
            <a:r>
              <a:rPr kumimoji="1" lang="en-US" altLang="ja-JP" dirty="0"/>
              <a:t>unit79TD   </a:t>
            </a:r>
            <a:r>
              <a:rPr lang="en-US" altLang="ja-JP" dirty="0" err="1"/>
              <a:t>inst_guard</a:t>
            </a:r>
            <a:r>
              <a:rPr lang="en-US" altLang="ja-JP" dirty="0"/>
              <a:t>_&lt;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&gt;_&lt;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baseline="30000" dirty="0">
                <a:solidFill>
                  <a:srgbClr val="FF0000"/>
                </a:solidFill>
              </a:rPr>
              <a:t>nd</a:t>
            </a:r>
            <a:r>
              <a:rPr lang="en-US" altLang="ja-JP" dirty="0">
                <a:solidFill>
                  <a:srgbClr val="FF0000"/>
                </a:solidFill>
              </a:rPr>
              <a:t>_Power</a:t>
            </a:r>
            <a:r>
              <a:rPr lang="en-US" altLang="ja-JP" dirty="0"/>
              <a:t>&gt;_&lt;</a:t>
            </a:r>
            <a:r>
              <a:rPr lang="en-US" altLang="ja-JP" dirty="0">
                <a:solidFill>
                  <a:srgbClr val="00B050"/>
                </a:solidFill>
              </a:rPr>
              <a:t>2</a:t>
            </a:r>
            <a:r>
              <a:rPr lang="en-US" altLang="ja-JP" baseline="30000" dirty="0">
                <a:solidFill>
                  <a:srgbClr val="00B050"/>
                </a:solidFill>
              </a:rPr>
              <a:t>nd</a:t>
            </a:r>
            <a:r>
              <a:rPr lang="en-US" altLang="ja-JP" dirty="0">
                <a:solidFill>
                  <a:srgbClr val="00B050"/>
                </a:solidFill>
              </a:rPr>
              <a:t>_Gnd</a:t>
            </a:r>
            <a:r>
              <a:rPr lang="en-US" altLang="ja-JP" dirty="0"/>
              <a:t>&gt;_</a:t>
            </a:r>
            <a:r>
              <a:rPr lang="en-US" altLang="ja-JP" dirty="0">
                <a:solidFill>
                  <a:schemeClr val="accent3"/>
                </a:solidFill>
              </a:rPr>
              <a:t>1V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_&lt;DL&gt;_&lt;Suffix&gt;        </a:t>
            </a:r>
            <a:r>
              <a:rPr lang="en-US" altLang="ja-JP" dirty="0">
                <a:solidFill>
                  <a:schemeClr val="tx2"/>
                </a:solidFill>
              </a:rPr>
              <a:t>FHFV1GRGV*</a:t>
            </a:r>
            <a:endParaRPr lang="en-US" altLang="ja-JP" dirty="0"/>
          </a:p>
          <a:p>
            <a:pPr lvl="1"/>
            <a:r>
              <a:rPr kumimoji="1" lang="en-US" altLang="ja-JP" dirty="0"/>
              <a:t>unit107T     </a:t>
            </a:r>
            <a:r>
              <a:rPr lang="en-US" altLang="ja-JP" dirty="0" err="1"/>
              <a:t>inst_guard</a:t>
            </a:r>
            <a:r>
              <a:rPr lang="en-US" altLang="ja-JP" dirty="0"/>
              <a:t>_&lt;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&gt;_&lt;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baseline="30000" dirty="0">
                <a:solidFill>
                  <a:srgbClr val="FF0000"/>
                </a:solidFill>
              </a:rPr>
              <a:t>nd</a:t>
            </a:r>
            <a:r>
              <a:rPr lang="en-US" altLang="ja-JP" dirty="0">
                <a:solidFill>
                  <a:srgbClr val="FF0000"/>
                </a:solidFill>
              </a:rPr>
              <a:t>_Power</a:t>
            </a:r>
            <a:r>
              <a:rPr lang="en-US" altLang="ja-JP" dirty="0"/>
              <a:t>&gt;_&lt;</a:t>
            </a:r>
            <a:r>
              <a:rPr lang="en-US" altLang="ja-JP" dirty="0">
                <a:solidFill>
                  <a:srgbClr val="00B050"/>
                </a:solidFill>
              </a:rPr>
              <a:t>2</a:t>
            </a:r>
            <a:r>
              <a:rPr lang="en-US" altLang="ja-JP" baseline="30000" dirty="0">
                <a:solidFill>
                  <a:srgbClr val="00B050"/>
                </a:solidFill>
              </a:rPr>
              <a:t>nd</a:t>
            </a:r>
            <a:r>
              <a:rPr lang="en-US" altLang="ja-JP" dirty="0">
                <a:solidFill>
                  <a:srgbClr val="00B050"/>
                </a:solidFill>
              </a:rPr>
              <a:t>_Gnd</a:t>
            </a:r>
            <a:r>
              <a:rPr lang="en-US" altLang="ja-JP" dirty="0"/>
              <a:t>&gt;_</a:t>
            </a:r>
            <a:r>
              <a:rPr lang="en-US" altLang="ja-JP" dirty="0">
                <a:solidFill>
                  <a:schemeClr val="accent5"/>
                </a:solidFill>
              </a:rPr>
              <a:t>5V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_&lt;UL&gt;_&lt;Suffix&gt;        </a:t>
            </a:r>
            <a:r>
              <a:rPr lang="en-US" altLang="ja-JP" dirty="0">
                <a:solidFill>
                  <a:schemeClr val="tx2"/>
                </a:solidFill>
              </a:rPr>
              <a:t>FHFV5GRGV*</a:t>
            </a:r>
          </a:p>
          <a:p>
            <a:pPr lvl="1"/>
            <a:r>
              <a:rPr kumimoji="1" lang="en-US" altLang="ja-JP" dirty="0" err="1"/>
              <a:t>HardIP</a:t>
            </a:r>
            <a:r>
              <a:rPr kumimoji="1" lang="en-US" altLang="ja-JP" dirty="0"/>
              <a:t>      </a:t>
            </a:r>
            <a:r>
              <a:rPr kumimoji="1" lang="ja-JP" altLang="en-US" dirty="0"/>
              <a:t>  </a:t>
            </a:r>
            <a:r>
              <a:rPr lang="en-US" altLang="ja-JP" dirty="0" err="1"/>
              <a:t>inst_guard</a:t>
            </a:r>
            <a:r>
              <a:rPr lang="en-US" altLang="ja-JP" dirty="0"/>
              <a:t>_&lt;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&gt;_</a:t>
            </a:r>
            <a:r>
              <a:rPr lang="en-US" altLang="ja-JP" dirty="0">
                <a:solidFill>
                  <a:schemeClr val="accent5"/>
                </a:solidFill>
              </a:rPr>
              <a:t>5V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_&lt;IP&gt;_&lt;Suffix&gt;</a:t>
            </a:r>
            <a:r>
              <a:rPr lang="en-US" altLang="ja-JP" dirty="0">
                <a:solidFill>
                  <a:srgbClr val="FC24F2"/>
                </a:solidFill>
              </a:rPr>
              <a:t>           </a:t>
            </a:r>
            <a:r>
              <a:rPr lang="ja-JP" altLang="en-US" dirty="0">
                <a:solidFill>
                  <a:srgbClr val="FC24F2"/>
                </a:solidFill>
              </a:rPr>
              <a:t>　</a:t>
            </a:r>
            <a:r>
              <a:rPr lang="en-US" altLang="ja-JP" dirty="0">
                <a:solidFill>
                  <a:srgbClr val="FC24F2"/>
                </a:solidFill>
              </a:rPr>
              <a:t>ARV28OTR0005P10S*</a:t>
            </a:r>
          </a:p>
          <a:p>
            <a:pPr lvl="1"/>
            <a:r>
              <a:rPr lang="en-US" altLang="ja-JP" dirty="0" err="1">
                <a:solidFill>
                  <a:srgbClr val="FC24F2"/>
                </a:solidFill>
              </a:rPr>
              <a:t>SoftIP</a:t>
            </a:r>
            <a:r>
              <a:rPr lang="en-US" altLang="ja-JP" dirty="0">
                <a:solidFill>
                  <a:srgbClr val="FC24F2"/>
                </a:solidFill>
              </a:rPr>
              <a:t>         </a:t>
            </a:r>
            <a:r>
              <a:rPr lang="en-US" altLang="ja-JP" dirty="0" err="1"/>
              <a:t>inst_guard</a:t>
            </a:r>
            <a:r>
              <a:rPr lang="en-US" altLang="ja-JP" dirty="0"/>
              <a:t>_&lt;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&gt;_</a:t>
            </a:r>
            <a:r>
              <a:rPr lang="en-US" altLang="ja-JP" dirty="0">
                <a:solidFill>
                  <a:schemeClr val="accent5"/>
                </a:solidFill>
              </a:rPr>
              <a:t>1V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_&lt;IP&gt;_&lt;Suffix&gt;  </a:t>
            </a:r>
            <a:r>
              <a:rPr lang="en-US" altLang="ja-JP" dirty="0">
                <a:solidFill>
                  <a:srgbClr val="FC24F2"/>
                </a:solidFill>
              </a:rPr>
              <a:t> </a:t>
            </a:r>
            <a:r>
              <a:rPr lang="en-US" altLang="ja-JP" dirty="0">
                <a:solidFill>
                  <a:schemeClr val="tx2"/>
                </a:solidFill>
              </a:rPr>
              <a:t>FHFV1GRGV*</a:t>
            </a:r>
          </a:p>
          <a:p>
            <a:pPr lvl="1"/>
            <a:r>
              <a:rPr lang="en-US" altLang="ja-JP" dirty="0">
                <a:solidFill>
                  <a:srgbClr val="FC24F2"/>
                </a:solidFill>
              </a:rPr>
              <a:t>IO</a:t>
            </a:r>
            <a:r>
              <a:rPr lang="en-US" altLang="ja-JP" dirty="0">
                <a:solidFill>
                  <a:schemeClr val="tx2"/>
                </a:solidFill>
              </a:rPr>
              <a:t>               </a:t>
            </a:r>
            <a:r>
              <a:rPr lang="en-US" altLang="ja-JP" dirty="0" err="1"/>
              <a:t>inst_guard_IO</a:t>
            </a:r>
            <a:r>
              <a:rPr lang="en-US" altLang="ja-JP" dirty="0"/>
              <a:t>_&lt;Suffix&gt;</a:t>
            </a:r>
          </a:p>
          <a:p>
            <a:pPr marL="0" lvl="1" indent="0">
              <a:buNone/>
            </a:pPr>
            <a:r>
              <a:rPr lang="en-US" altLang="ja-JP" sz="900" dirty="0"/>
              <a:t>Name E.g.       inst_guard_PD_AWOVDD_VSS_1V_woDNW_0001</a:t>
            </a:r>
          </a:p>
          <a:p>
            <a:pPr marL="0" lvl="1" indent="0">
              <a:buNone/>
            </a:pPr>
            <a:r>
              <a:rPr lang="en-US" altLang="ja-JP" sz="900" dirty="0"/>
              <a:t>                        inst_guard_PD_OSCVCC_OSCVSS_AWOVDD_VSS_1V_woDNW_DL_0001</a:t>
            </a:r>
          </a:p>
          <a:p>
            <a:pPr marL="0" lvl="1" indent="0">
              <a:buNone/>
            </a:pPr>
            <a:r>
              <a:rPr lang="ja-JP" altLang="en-US" sz="900" dirty="0"/>
              <a:t>　　　　　　   </a:t>
            </a:r>
            <a:r>
              <a:rPr lang="en-US" altLang="ja-JP" sz="900" dirty="0"/>
              <a:t>inst_guard_PD_AAVCC_AAVSS_5V_woDNW_ADA_0001</a:t>
            </a:r>
            <a:r>
              <a:rPr lang="en-US" altLang="ja-JP" sz="900" dirty="0">
                <a:solidFill>
                  <a:srgbClr val="FC24F2"/>
                </a:solidFill>
              </a:rPr>
              <a:t>          </a:t>
            </a:r>
            <a:r>
              <a:rPr lang="ja-JP" altLang="en-US" sz="900" dirty="0">
                <a:solidFill>
                  <a:srgbClr val="FC24F2"/>
                </a:solidFill>
              </a:rPr>
              <a:t>　</a:t>
            </a:r>
            <a:endParaRPr lang="en-US" altLang="ja-JP" sz="9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83445B-1232-316D-1B90-232153C26A28}"/>
              </a:ext>
            </a:extLst>
          </p:cNvPr>
          <p:cNvSpPr txBox="1"/>
          <p:nvPr/>
        </p:nvSpPr>
        <p:spPr>
          <a:xfrm>
            <a:off x="3918999" y="3244334"/>
            <a:ext cx="7837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37040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/>
              <a:t>Blockage</a:t>
            </a:r>
            <a:r>
              <a:rPr lang="ja-JP" altLang="en-US" dirty="0"/>
              <a:t> </a:t>
            </a:r>
            <a:r>
              <a:rPr lang="en-US" altLang="ja-JP" dirty="0"/>
              <a:t>Naming</a:t>
            </a:r>
            <a:r>
              <a:rPr lang="ja-JP" altLang="en-US" dirty="0"/>
              <a:t> </a:t>
            </a:r>
            <a:r>
              <a:rPr lang="en-US" altLang="ja-JP" dirty="0"/>
              <a:t>Rule for Row generation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49626" y="1222224"/>
            <a:ext cx="11881320" cy="3865674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altLang="ja-JP" dirty="0"/>
              <a:t> </a:t>
            </a:r>
            <a:r>
              <a:rPr kumimoji="1" lang="en-US" altLang="ja-JP" b="1" dirty="0"/>
              <a:t>Blockage Name format;     Column1%Column2%Column3%Column4%Column5%Column6%Column7%Column8</a:t>
            </a:r>
          </a:p>
          <a:p>
            <a:pPr marL="0" lvl="1" indent="0">
              <a:buNone/>
            </a:pPr>
            <a:endParaRPr kumimoji="1" lang="en-US" altLang="ja-JP" dirty="0"/>
          </a:p>
          <a:p>
            <a:pPr marL="0" lvl="1" indent="0">
              <a:buNone/>
            </a:pPr>
            <a:r>
              <a:rPr kumimoji="1" lang="en-US" altLang="ja-JP" dirty="0"/>
              <a:t>Column1;unitName		</a:t>
            </a:r>
            <a:r>
              <a:rPr kumimoji="1" lang="ja-JP" altLang="en-US" dirty="0"/>
              <a:t>　　　　　　　　　　　　　 </a:t>
            </a:r>
            <a:r>
              <a:rPr kumimoji="1" lang="en-US" altLang="ja-JP" dirty="0"/>
              <a:t>[core7T / </a:t>
            </a:r>
            <a:r>
              <a:rPr lang="en-US" altLang="ja-JP" dirty="0"/>
              <a:t>core</a:t>
            </a:r>
            <a:r>
              <a:rPr kumimoji="1" lang="en-US" altLang="ja-JP" dirty="0"/>
              <a:t>48T / </a:t>
            </a:r>
            <a:r>
              <a:rPr lang="en-US" altLang="ja-JP" dirty="0"/>
              <a:t>core</a:t>
            </a:r>
            <a:r>
              <a:rPr kumimoji="1" lang="en-US" altLang="ja-JP" dirty="0"/>
              <a:t>79TD / </a:t>
            </a:r>
            <a:r>
              <a:rPr lang="en-US" altLang="ja-JP" dirty="0"/>
              <a:t>core</a:t>
            </a:r>
            <a:r>
              <a:rPr kumimoji="1" lang="en-US" altLang="ja-JP" dirty="0"/>
              <a:t>107T] 	</a:t>
            </a:r>
            <a:endParaRPr lang="en-US" altLang="ja-JP" dirty="0"/>
          </a:p>
          <a:p>
            <a:pPr marL="0" lvl="1" indent="0">
              <a:buNone/>
            </a:pPr>
            <a:r>
              <a:rPr lang="en-US" altLang="ja-JP" dirty="0"/>
              <a:t>Column2;PowerDomainName	</a:t>
            </a:r>
            <a:r>
              <a:rPr lang="ja-JP" altLang="en-US" dirty="0"/>
              <a:t>　　　　　　　　　　　　　 </a:t>
            </a:r>
            <a:r>
              <a:rPr lang="en-US" altLang="ja-JP" dirty="0"/>
              <a:t>Match with the name defined in UPF</a:t>
            </a:r>
            <a:endParaRPr kumimoji="1" lang="en-US" altLang="ja-JP" dirty="0"/>
          </a:p>
          <a:p>
            <a:pPr marL="0" lvl="1" indent="0">
              <a:buNone/>
            </a:pPr>
            <a:r>
              <a:rPr kumimoji="1" lang="en-US" altLang="ja-JP" dirty="0"/>
              <a:t>Column3;2</a:t>
            </a:r>
            <a:r>
              <a:rPr kumimoji="1" lang="en-US" altLang="ja-JP" baseline="30000" dirty="0"/>
              <a:t>nd</a:t>
            </a:r>
            <a:r>
              <a:rPr kumimoji="1" lang="en-US" altLang="ja-JP" dirty="0"/>
              <a:t>_Power		                                              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Level shifter secondary power Name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endParaRPr lang="en-US" altLang="ja-JP" dirty="0">
              <a:solidFill>
                <a:schemeClr val="tx2"/>
              </a:solidFill>
            </a:endParaRPr>
          </a:p>
          <a:p>
            <a:pPr marL="0" lvl="1" indent="0">
              <a:buNone/>
            </a:pPr>
            <a:r>
              <a:rPr kumimoji="1" lang="en-US" altLang="ja-JP" dirty="0"/>
              <a:t>Column4;2</a:t>
            </a:r>
            <a:r>
              <a:rPr kumimoji="1" lang="en-US" altLang="ja-JP" baseline="30000" dirty="0"/>
              <a:t>nd</a:t>
            </a:r>
            <a:r>
              <a:rPr kumimoji="1" lang="en-US" altLang="ja-JP" dirty="0"/>
              <a:t>_Gnd		                                              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Level shifter secondary Ground Name</a:t>
            </a:r>
            <a:endParaRPr kumimoji="1" lang="en-US" altLang="ja-JP" dirty="0"/>
          </a:p>
          <a:p>
            <a:pPr marL="0" lvl="1" indent="0">
              <a:buNone/>
            </a:pPr>
            <a:r>
              <a:rPr kumimoji="1" lang="en-US" altLang="ja-JP" dirty="0"/>
              <a:t>Column5:Voltage   </a:t>
            </a:r>
            <a:r>
              <a:rPr lang="en-US" altLang="ja-JP" dirty="0"/>
              <a:t>					</a:t>
            </a:r>
            <a:r>
              <a:rPr kumimoji="1" lang="en-US" altLang="ja-JP" dirty="0"/>
              <a:t>[1V / 5V]</a:t>
            </a:r>
            <a:r>
              <a:rPr kumimoji="1" lang="ja-JP" altLang="en-US" dirty="0"/>
              <a:t>　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Voltage of area shielded by guard ring</a:t>
            </a:r>
            <a:endParaRPr kumimoji="1" lang="en-US" altLang="ja-JP" dirty="0"/>
          </a:p>
          <a:p>
            <a:pPr marL="0" lvl="1" indent="0">
              <a:buNone/>
            </a:pPr>
            <a:r>
              <a:rPr lang="en-US" altLang="ja-JP" dirty="0"/>
              <a:t>Column6;Gurdring Line				[</a:t>
            </a:r>
            <a:r>
              <a:rPr lang="en-US" altLang="ja-JP" dirty="0" err="1"/>
              <a:t>woDNW</a:t>
            </a:r>
            <a:r>
              <a:rPr lang="en-US" altLang="ja-JP" dirty="0"/>
              <a:t> / </a:t>
            </a:r>
            <a:r>
              <a:rPr lang="en-US" altLang="ja-JP" dirty="0" err="1"/>
              <a:t>wDNW</a:t>
            </a:r>
            <a:r>
              <a:rPr lang="en-US" altLang="ja-JP" dirty="0"/>
              <a:t>]    </a:t>
            </a:r>
            <a:r>
              <a:rPr lang="ja-JP" altLang="en-US" dirty="0"/>
              <a:t>：</a:t>
            </a:r>
            <a:r>
              <a:rPr lang="en-US" altLang="ja-JP" dirty="0"/>
              <a:t>Single Ring / Double Guard Ring </a:t>
            </a:r>
            <a:r>
              <a:rPr lang="ja-JP" altLang="en-US" dirty="0"/>
              <a:t>　</a:t>
            </a:r>
            <a:endParaRPr kumimoji="1" lang="en-US" altLang="ja-JP" dirty="0"/>
          </a:p>
          <a:p>
            <a:pPr marL="0" lvl="1" indent="0">
              <a:buNone/>
            </a:pPr>
            <a:r>
              <a:rPr kumimoji="1" lang="en-US" altLang="ja-JP" dirty="0"/>
              <a:t>Column7;LevelShifter Type</a:t>
            </a:r>
            <a:r>
              <a:rPr kumimoji="1" lang="ja-JP" altLang="en-US" dirty="0"/>
              <a:t>                                                    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[DL / UL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/ IP/</a:t>
            </a:r>
            <a:r>
              <a:rPr lang="ja-JP" alt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Non define ] : </a:t>
            </a:r>
            <a:r>
              <a:rPr kumimoji="1" lang="ja-JP" altLang="en-US" dirty="0"/>
              <a:t>（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Possible to omit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） </a:t>
            </a:r>
            <a:endParaRPr lang="en-US" altLang="ja-JP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lvl="1" indent="0">
              <a:buNone/>
            </a:pPr>
            <a:r>
              <a:rPr kumimoji="1" lang="en-US" altLang="ja-JP" dirty="0"/>
              <a:t>Colu</a:t>
            </a:r>
            <a:r>
              <a:rPr lang="en-US" altLang="ja-JP" dirty="0"/>
              <a:t>mn8;Suffix                                                                      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Suffix </a:t>
            </a:r>
            <a:r>
              <a:rPr lang="ja-JP" altLang="en-US" dirty="0"/>
              <a:t>（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Possible to omit</a:t>
            </a:r>
            <a:r>
              <a:rPr lang="ja-JP" altLang="en-US" dirty="0">
                <a:solidFill>
                  <a:srgbClr val="000000"/>
                </a:solidFill>
                <a:latin typeface="Roboto" panose="02000000000000000000" pitchFamily="2" charset="0"/>
              </a:rPr>
              <a:t>） </a:t>
            </a:r>
            <a:endParaRPr lang="en-US" altLang="ja-JP" dirty="0"/>
          </a:p>
        </p:txBody>
      </p:sp>
      <p:pic>
        <p:nvPicPr>
          <p:cNvPr id="5" name="図 4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AA1AAF24-0597-4AAA-9C35-1385199EBF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588" y="5257768"/>
            <a:ext cx="751380" cy="820656"/>
          </a:xfrm>
          <a:prstGeom prst="rect">
            <a:avLst/>
          </a:prstGeom>
        </p:spPr>
      </p:pic>
      <p:pic>
        <p:nvPicPr>
          <p:cNvPr id="7" name="図 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7B5DFEA2-AC8A-4997-908C-976FB1EE4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653" y="5229200"/>
            <a:ext cx="812983" cy="79208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4AA53D-4AB5-41B9-BF40-3C322A2FEA06}"/>
              </a:ext>
            </a:extLst>
          </p:cNvPr>
          <p:cNvSpPr txBox="1"/>
          <p:nvPr/>
        </p:nvSpPr>
        <p:spPr>
          <a:xfrm>
            <a:off x="1831977" y="6062663"/>
            <a:ext cx="10278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Single Guard Ring</a:t>
            </a:r>
            <a:endParaRPr kumimoji="1" lang="ja-JP" altLang="en-US" sz="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B75172-F219-41A5-A142-5F0CCFF84E41}"/>
              </a:ext>
            </a:extLst>
          </p:cNvPr>
          <p:cNvSpPr txBox="1"/>
          <p:nvPr/>
        </p:nvSpPr>
        <p:spPr>
          <a:xfrm>
            <a:off x="4247183" y="6054748"/>
            <a:ext cx="10679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Double Guard Ring</a:t>
            </a:r>
            <a:endParaRPr kumimoji="1" lang="ja-JP" altLang="en-US" sz="800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F827699-4849-4823-A255-693903DC26FF}"/>
              </a:ext>
            </a:extLst>
          </p:cNvPr>
          <p:cNvCxnSpPr>
            <a:cxnSpLocks/>
          </p:cNvCxnSpPr>
          <p:nvPr/>
        </p:nvCxnSpPr>
        <p:spPr>
          <a:xfrm flipH="1">
            <a:off x="2395151" y="5736589"/>
            <a:ext cx="628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5294FBE-BDCD-4BE5-B0BF-2DB46A97483E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006559" y="5668096"/>
            <a:ext cx="728134" cy="7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CF6BD8E-0816-4CC9-989B-C1325441B3BA}"/>
              </a:ext>
            </a:extLst>
          </p:cNvPr>
          <p:cNvSpPr txBox="1"/>
          <p:nvPr/>
        </p:nvSpPr>
        <p:spPr>
          <a:xfrm>
            <a:off x="3023598" y="5569646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Roboto" panose="02000000000000000000" pitchFamily="2" charset="0"/>
              </a:rPr>
              <a:t>   Primary Power </a:t>
            </a:r>
            <a:r>
              <a:rPr lang="en-US" altLang="ja-JP" sz="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Roboto" panose="02000000000000000000" pitchFamily="2" charset="0"/>
              </a:rPr>
              <a:t>       </a:t>
            </a:r>
            <a:r>
              <a:rPr lang="en-US" altLang="ja-JP" sz="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1V or 5V ?</a:t>
            </a:r>
            <a:endParaRPr kumimoji="1" lang="ja-JP" altLang="en-US" sz="800" dirty="0"/>
          </a:p>
        </p:txBody>
      </p:sp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8271A7EB-3C85-49BA-9BA2-CBD0E3316DBB}"/>
              </a:ext>
            </a:extLst>
          </p:cNvPr>
          <p:cNvSpPr/>
          <p:nvPr/>
        </p:nvSpPr>
        <p:spPr>
          <a:xfrm>
            <a:off x="2082596" y="5483885"/>
            <a:ext cx="69404" cy="352661"/>
          </a:xfrm>
          <a:prstGeom prst="leftBrace">
            <a:avLst>
              <a:gd name="adj1" fmla="val 7695"/>
              <a:gd name="adj2" fmla="val 5033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25BD4A-8CFF-41C3-A6ED-69CA4979FB44}"/>
              </a:ext>
            </a:extLst>
          </p:cNvPr>
          <p:cNvSpPr txBox="1"/>
          <p:nvPr/>
        </p:nvSpPr>
        <p:spPr>
          <a:xfrm>
            <a:off x="1425946" y="5546397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Unit Name</a:t>
            </a:r>
            <a:endParaRPr kumimoji="1" lang="ja-JP" altLang="en-US" sz="8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DDA820D-6DEA-4FB7-828A-B96C4B59AA67}"/>
              </a:ext>
            </a:extLst>
          </p:cNvPr>
          <p:cNvSpPr txBox="1"/>
          <p:nvPr/>
        </p:nvSpPr>
        <p:spPr>
          <a:xfrm>
            <a:off x="3024304" y="5285706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Power Domain name</a:t>
            </a:r>
            <a:endParaRPr kumimoji="1" lang="ja-JP" altLang="en-US" sz="8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88A9D0A-9243-4E2A-B2F5-B71231B1A6D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430437" y="5393428"/>
            <a:ext cx="593867" cy="15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183F0C7-C2DF-4B01-ACAB-EC58518864C9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170772" y="5393428"/>
            <a:ext cx="476762" cy="19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論理積ゲート 32">
            <a:extLst>
              <a:ext uri="{FF2B5EF4-FFF2-40B4-BE49-F238E27FC236}">
                <a16:creationId xmlns:a16="http://schemas.microsoft.com/office/drawing/2014/main" id="{8C89348E-3D5F-416C-A557-2011D92F62F4}"/>
              </a:ext>
            </a:extLst>
          </p:cNvPr>
          <p:cNvSpPr/>
          <p:nvPr/>
        </p:nvSpPr>
        <p:spPr>
          <a:xfrm>
            <a:off x="6629620" y="5638458"/>
            <a:ext cx="360033" cy="280903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674FDF1F-6631-4CEB-BA11-6C58DE54A60D}"/>
              </a:ext>
            </a:extLst>
          </p:cNvPr>
          <p:cNvSpPr/>
          <p:nvPr/>
        </p:nvSpPr>
        <p:spPr>
          <a:xfrm rot="5400000">
            <a:off x="6161192" y="5615973"/>
            <a:ext cx="196796" cy="1822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49E53C4D-C4D8-4C08-9DD1-98C5EAFADEF0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809637" y="549444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A134F91-FE31-4311-9274-EA0E857EC5C2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6809637" y="5919361"/>
            <a:ext cx="0" cy="182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65849C40-7A3D-465C-BCC6-E9E226559D52}"/>
              </a:ext>
            </a:extLst>
          </p:cNvPr>
          <p:cNvCxnSpPr>
            <a:stCxn id="34" idx="1"/>
          </p:cNvCxnSpPr>
          <p:nvPr/>
        </p:nvCxnSpPr>
        <p:spPr>
          <a:xfrm flipV="1">
            <a:off x="6259590" y="5468040"/>
            <a:ext cx="4464" cy="18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DCC2628-7B4C-4C90-86E0-241235367AEC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6259590" y="5756306"/>
            <a:ext cx="0" cy="216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81626AB-3572-4EC5-A57B-E4F8DAE9B5A9}"/>
              </a:ext>
            </a:extLst>
          </p:cNvPr>
          <p:cNvSpPr txBox="1"/>
          <p:nvPr/>
        </p:nvSpPr>
        <p:spPr>
          <a:xfrm>
            <a:off x="6545203" y="5616600"/>
            <a:ext cx="482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Down </a:t>
            </a:r>
          </a:p>
          <a:p>
            <a:r>
              <a:rPr kumimoji="1" lang="en-US" altLang="ja-JP" sz="800" dirty="0">
                <a:solidFill>
                  <a:schemeClr val="bg1"/>
                </a:solidFill>
              </a:rPr>
              <a:t>Shifter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FF9B5341-7338-4CCE-966C-7D5243B6BB9B}"/>
              </a:ext>
            </a:extLst>
          </p:cNvPr>
          <p:cNvCxnSpPr>
            <a:cxnSpLocks/>
          </p:cNvCxnSpPr>
          <p:nvPr/>
        </p:nvCxnSpPr>
        <p:spPr>
          <a:xfrm flipH="1" flipV="1">
            <a:off x="6356694" y="5707106"/>
            <a:ext cx="2729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76A4403-65A4-42E5-AE9C-01514210E1AE}"/>
              </a:ext>
            </a:extLst>
          </p:cNvPr>
          <p:cNvSpPr txBox="1"/>
          <p:nvPr/>
        </p:nvSpPr>
        <p:spPr>
          <a:xfrm>
            <a:off x="5962450" y="597847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Secondary</a:t>
            </a:r>
          </a:p>
          <a:p>
            <a:r>
              <a:rPr kumimoji="1" lang="en-US" altLang="ja-JP" sz="800" dirty="0">
                <a:solidFill>
                  <a:srgbClr val="000000"/>
                </a:solidFill>
                <a:latin typeface="Roboto" panose="02000000000000000000" pitchFamily="2" charset="0"/>
              </a:rPr>
              <a:t>Ground</a:t>
            </a:r>
            <a:endParaRPr kumimoji="1" lang="ja-JP" altLang="en-US" sz="8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97DF73C-8C72-41B1-B52C-AD9D50188662}"/>
              </a:ext>
            </a:extLst>
          </p:cNvPr>
          <p:cNvSpPr txBox="1"/>
          <p:nvPr/>
        </p:nvSpPr>
        <p:spPr>
          <a:xfrm>
            <a:off x="5992617" y="5177949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secondary </a:t>
            </a:r>
          </a:p>
          <a:p>
            <a:r>
              <a:rPr lang="en-US" altLang="ja-JP" sz="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power</a:t>
            </a:r>
            <a:endParaRPr kumimoji="1" lang="ja-JP" altLang="en-US" sz="8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865693F-3184-41D9-AD65-8F7251121E28}"/>
              </a:ext>
            </a:extLst>
          </p:cNvPr>
          <p:cNvSpPr txBox="1"/>
          <p:nvPr/>
        </p:nvSpPr>
        <p:spPr>
          <a:xfrm>
            <a:off x="6574812" y="5181936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Roboto" panose="02000000000000000000" pitchFamily="2" charset="0"/>
              </a:rPr>
              <a:t>Primary</a:t>
            </a:r>
            <a:r>
              <a:rPr lang="en-US" altLang="ja-JP" sz="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US" altLang="ja-JP" sz="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power</a:t>
            </a:r>
            <a:endParaRPr kumimoji="1" lang="ja-JP" altLang="en-US" sz="8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FCCCBA4-F609-46E5-8A1E-4C93E8E95C35}"/>
              </a:ext>
            </a:extLst>
          </p:cNvPr>
          <p:cNvSpPr txBox="1"/>
          <p:nvPr/>
        </p:nvSpPr>
        <p:spPr>
          <a:xfrm>
            <a:off x="6557833" y="6042774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Primary</a:t>
            </a:r>
          </a:p>
          <a:p>
            <a:r>
              <a:rPr kumimoji="1" lang="en-US" altLang="ja-JP" sz="800" dirty="0">
                <a:solidFill>
                  <a:srgbClr val="000000"/>
                </a:solidFill>
                <a:latin typeface="Roboto" panose="02000000000000000000" pitchFamily="2" charset="0"/>
              </a:rPr>
              <a:t>Ground</a:t>
            </a:r>
            <a:endParaRPr kumimoji="1" lang="ja-JP" altLang="en-US" sz="800" dirty="0"/>
          </a:p>
        </p:txBody>
      </p:sp>
      <p:sp>
        <p:nvSpPr>
          <p:cNvPr id="57" name="フローチャート: 論理積ゲート 56">
            <a:extLst>
              <a:ext uri="{FF2B5EF4-FFF2-40B4-BE49-F238E27FC236}">
                <a16:creationId xmlns:a16="http://schemas.microsoft.com/office/drawing/2014/main" id="{2148A4EC-63EA-48CB-AEE3-C708E3ADBF72}"/>
              </a:ext>
            </a:extLst>
          </p:cNvPr>
          <p:cNvSpPr/>
          <p:nvPr/>
        </p:nvSpPr>
        <p:spPr>
          <a:xfrm>
            <a:off x="8501828" y="5638458"/>
            <a:ext cx="360033" cy="280903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二等辺三角形 57">
            <a:extLst>
              <a:ext uri="{FF2B5EF4-FFF2-40B4-BE49-F238E27FC236}">
                <a16:creationId xmlns:a16="http://schemas.microsoft.com/office/drawing/2014/main" id="{076AB3EC-9E8D-40DF-BE8F-F1BE49687CDC}"/>
              </a:ext>
            </a:extLst>
          </p:cNvPr>
          <p:cNvSpPr/>
          <p:nvPr/>
        </p:nvSpPr>
        <p:spPr>
          <a:xfrm rot="5400000">
            <a:off x="8073676" y="5637055"/>
            <a:ext cx="196796" cy="1822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53C4798F-920F-4385-A6D3-A418BB3EDAE9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8681845" y="549444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2973E17-7617-4B84-9B0E-A62945D91230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8681845" y="5919361"/>
            <a:ext cx="0" cy="182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18FD9FEC-4F3F-4764-8424-CB1FF9462EAB}"/>
              </a:ext>
            </a:extLst>
          </p:cNvPr>
          <p:cNvCxnSpPr>
            <a:stCxn id="58" idx="1"/>
          </p:cNvCxnSpPr>
          <p:nvPr/>
        </p:nvCxnSpPr>
        <p:spPr>
          <a:xfrm flipV="1">
            <a:off x="8172074" y="5489122"/>
            <a:ext cx="4464" cy="189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EC11CE02-8AC6-4BB9-9034-80DF83042F0A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8172074" y="5777388"/>
            <a:ext cx="0" cy="216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7CBF819-6DDB-4885-AE16-C0CE38E12E73}"/>
              </a:ext>
            </a:extLst>
          </p:cNvPr>
          <p:cNvSpPr txBox="1"/>
          <p:nvPr/>
        </p:nvSpPr>
        <p:spPr>
          <a:xfrm>
            <a:off x="8417411" y="5616600"/>
            <a:ext cx="482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solidFill>
                  <a:schemeClr val="bg1"/>
                </a:solidFill>
              </a:rPr>
              <a:t>Up </a:t>
            </a:r>
          </a:p>
          <a:p>
            <a:r>
              <a:rPr kumimoji="1" lang="en-US" altLang="ja-JP" sz="800" dirty="0">
                <a:solidFill>
                  <a:schemeClr val="bg1"/>
                </a:solidFill>
              </a:rPr>
              <a:t>Shifter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15C20F68-399E-4DC2-A0BF-51FB188D94FF}"/>
              </a:ext>
            </a:extLst>
          </p:cNvPr>
          <p:cNvCxnSpPr>
            <a:cxnSpLocks/>
          </p:cNvCxnSpPr>
          <p:nvPr/>
        </p:nvCxnSpPr>
        <p:spPr>
          <a:xfrm flipH="1" flipV="1">
            <a:off x="8231386" y="5736588"/>
            <a:ext cx="2729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1C505D8-B91C-40BA-A778-72BB67B9F7FB}"/>
              </a:ext>
            </a:extLst>
          </p:cNvPr>
          <p:cNvSpPr txBox="1"/>
          <p:nvPr/>
        </p:nvSpPr>
        <p:spPr>
          <a:xfrm>
            <a:off x="7838489" y="6010317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Secondary</a:t>
            </a:r>
          </a:p>
          <a:p>
            <a:r>
              <a:rPr kumimoji="1" lang="en-US" altLang="ja-JP" sz="800" dirty="0">
                <a:solidFill>
                  <a:srgbClr val="000000"/>
                </a:solidFill>
                <a:latin typeface="Roboto" panose="02000000000000000000" pitchFamily="2" charset="0"/>
              </a:rPr>
              <a:t>Ground</a:t>
            </a:r>
            <a:endParaRPr kumimoji="1" lang="ja-JP" altLang="en-US" sz="8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1E910A0-BA50-4899-8BE4-42C574CE4F51}"/>
              </a:ext>
            </a:extLst>
          </p:cNvPr>
          <p:cNvSpPr txBox="1"/>
          <p:nvPr/>
        </p:nvSpPr>
        <p:spPr>
          <a:xfrm>
            <a:off x="7888984" y="5168748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secondary </a:t>
            </a:r>
          </a:p>
          <a:p>
            <a:r>
              <a:rPr lang="en-US" altLang="ja-JP" sz="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power</a:t>
            </a:r>
            <a:endParaRPr kumimoji="1" lang="ja-JP" altLang="en-US" sz="800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B4BB98D-D070-4104-8078-7384A492929B}"/>
              </a:ext>
            </a:extLst>
          </p:cNvPr>
          <p:cNvSpPr txBox="1"/>
          <p:nvPr/>
        </p:nvSpPr>
        <p:spPr>
          <a:xfrm>
            <a:off x="8447020" y="5181936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Roboto" panose="02000000000000000000" pitchFamily="2" charset="0"/>
              </a:rPr>
              <a:t>Primary</a:t>
            </a:r>
            <a:r>
              <a:rPr lang="en-US" altLang="ja-JP" sz="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US" altLang="ja-JP" sz="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power</a:t>
            </a:r>
            <a:endParaRPr kumimoji="1" lang="ja-JP" altLang="en-US" sz="8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3B234A0-D254-411F-B116-3DE6EA72AD65}"/>
              </a:ext>
            </a:extLst>
          </p:cNvPr>
          <p:cNvSpPr txBox="1"/>
          <p:nvPr/>
        </p:nvSpPr>
        <p:spPr>
          <a:xfrm>
            <a:off x="8430041" y="6042774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Primary</a:t>
            </a:r>
          </a:p>
          <a:p>
            <a:r>
              <a:rPr kumimoji="1" lang="en-US" altLang="ja-JP" sz="800" dirty="0">
                <a:solidFill>
                  <a:srgbClr val="000000"/>
                </a:solidFill>
                <a:latin typeface="Roboto" panose="02000000000000000000" pitchFamily="2" charset="0"/>
              </a:rPr>
              <a:t>Ground</a:t>
            </a:r>
            <a:endParaRPr kumimoji="1" lang="ja-JP" altLang="en-US" sz="8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BF08827-874A-416B-A3BE-4DC1F2E05626}"/>
              </a:ext>
            </a:extLst>
          </p:cNvPr>
          <p:cNvCxnSpPr/>
          <p:nvPr/>
        </p:nvCxnSpPr>
        <p:spPr>
          <a:xfrm>
            <a:off x="10776520" y="4149080"/>
            <a:ext cx="72008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27A2A35-B3C4-4B70-914B-8867520DC6FD}"/>
              </a:ext>
            </a:extLst>
          </p:cNvPr>
          <p:cNvSpPr txBox="1"/>
          <p:nvPr/>
        </p:nvSpPr>
        <p:spPr>
          <a:xfrm>
            <a:off x="10272464" y="4697436"/>
            <a:ext cx="1340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How to judge?</a:t>
            </a:r>
          </a:p>
          <a:p>
            <a:r>
              <a:rPr kumimoji="1" lang="en-US" altLang="ja-JP" sz="1100" dirty="0">
                <a:solidFill>
                  <a:srgbClr val="000000"/>
                </a:solidFill>
                <a:latin typeface="Roboto" panose="02000000000000000000" pitchFamily="2" charset="0"/>
              </a:rPr>
              <a:t>See the next page.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589322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AA1AAF24-0597-4AAA-9C35-1385199EBF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620577"/>
            <a:ext cx="751380" cy="820656"/>
          </a:xfrm>
          <a:prstGeom prst="rect">
            <a:avLst/>
          </a:prstGeom>
        </p:spPr>
      </p:pic>
      <p:pic>
        <p:nvPicPr>
          <p:cNvPr id="7" name="図 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7B5DFEA2-AC8A-4997-908C-976FB1EE4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37" y="1649145"/>
            <a:ext cx="812983" cy="79208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3C0540-1B89-4ADB-816B-AEA1F6BE5A30}"/>
              </a:ext>
            </a:extLst>
          </p:cNvPr>
          <p:cNvSpPr txBox="1"/>
          <p:nvPr/>
        </p:nvSpPr>
        <p:spPr>
          <a:xfrm>
            <a:off x="889946" y="279492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Which one to choose?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7EB4BF-2F4F-400B-96C8-BAD71FBCDCE9}"/>
              </a:ext>
            </a:extLst>
          </p:cNvPr>
          <p:cNvSpPr txBox="1"/>
          <p:nvPr/>
        </p:nvSpPr>
        <p:spPr>
          <a:xfrm>
            <a:off x="530624" y="4620705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Default Domain = PD_ISOVDD_</a:t>
            </a:r>
            <a:r>
              <a:rPr kumimoji="1" lang="en-US" altLang="ja-JP" dirty="0">
                <a:solidFill>
                  <a:srgbClr val="FF0000"/>
                </a:solidFill>
              </a:rPr>
              <a:t>VSS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4BE820-F371-4421-A017-C5B3C48EA8C6}"/>
              </a:ext>
            </a:extLst>
          </p:cNvPr>
          <p:cNvSpPr txBox="1"/>
          <p:nvPr/>
        </p:nvSpPr>
        <p:spPr>
          <a:xfrm>
            <a:off x="2319575" y="513028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PD_SYSVCC_</a:t>
            </a:r>
            <a:r>
              <a:rPr kumimoji="1" lang="en-US" altLang="ja-JP" dirty="0">
                <a:solidFill>
                  <a:srgbClr val="FF0000"/>
                </a:solidFill>
              </a:rPr>
              <a:t>VSS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771BA7-E210-4EC3-8632-B599C64947B0}"/>
              </a:ext>
            </a:extLst>
          </p:cNvPr>
          <p:cNvSpPr txBox="1"/>
          <p:nvPr/>
        </p:nvSpPr>
        <p:spPr>
          <a:xfrm>
            <a:off x="4009766" y="487549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=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D28C6C2-AD05-4236-9E2F-E6672174377D}"/>
              </a:ext>
            </a:extLst>
          </p:cNvPr>
          <p:cNvSpPr txBox="1"/>
          <p:nvPr/>
        </p:nvSpPr>
        <p:spPr>
          <a:xfrm>
            <a:off x="6128643" y="4509120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Default Domain = PD_ISOVDD_</a:t>
            </a:r>
            <a:r>
              <a:rPr kumimoji="1" lang="en-US" altLang="ja-JP" dirty="0">
                <a:solidFill>
                  <a:srgbClr val="FF0000"/>
                </a:solidFill>
              </a:rPr>
              <a:t>VSS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81CE0BA-CCFD-48FC-A2FD-188C713BEC8A}"/>
              </a:ext>
            </a:extLst>
          </p:cNvPr>
          <p:cNvSpPr txBox="1"/>
          <p:nvPr/>
        </p:nvSpPr>
        <p:spPr>
          <a:xfrm>
            <a:off x="7947462" y="4924741"/>
            <a:ext cx="249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PD_PLLVDD_</a:t>
            </a:r>
            <a:r>
              <a:rPr kumimoji="1" lang="en-US" altLang="ja-JP" dirty="0">
                <a:solidFill>
                  <a:srgbClr val="0070C0"/>
                </a:solidFill>
              </a:rPr>
              <a:t>PLLVSS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127FC41-9D7F-4329-AEAE-D43187920373}"/>
              </a:ext>
            </a:extLst>
          </p:cNvPr>
          <p:cNvSpPr txBox="1"/>
          <p:nvPr/>
        </p:nvSpPr>
        <p:spPr>
          <a:xfrm>
            <a:off x="9639476" y="46937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‡</a:t>
            </a:r>
          </a:p>
        </p:txBody>
      </p:sp>
      <p:sp>
        <p:nvSpPr>
          <p:cNvPr id="21" name="タイトル 20">
            <a:extLst>
              <a:ext uri="{FF2B5EF4-FFF2-40B4-BE49-F238E27FC236}">
                <a16:creationId xmlns:a16="http://schemas.microsoft.com/office/drawing/2014/main" id="{F150B70E-D712-47AC-8FE9-C04B2241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How to decide the guard ring type</a:t>
            </a:r>
            <a:endParaRPr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A0224CF-82BC-4D9E-99BE-6D5B4A9ABC84}"/>
              </a:ext>
            </a:extLst>
          </p:cNvPr>
          <p:cNvSpPr txBox="1"/>
          <p:nvPr/>
        </p:nvSpPr>
        <p:spPr>
          <a:xfrm>
            <a:off x="782120" y="2500729"/>
            <a:ext cx="10278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Single Guard Ring</a:t>
            </a:r>
            <a:endParaRPr kumimoji="1" lang="ja-JP" altLang="en-US" sz="8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5DDED00-B643-4140-A447-EB3EE85FC32A}"/>
              </a:ext>
            </a:extLst>
          </p:cNvPr>
          <p:cNvSpPr txBox="1"/>
          <p:nvPr/>
        </p:nvSpPr>
        <p:spPr>
          <a:xfrm>
            <a:off x="2289367" y="2514212"/>
            <a:ext cx="10679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Double Guard Ring</a:t>
            </a:r>
            <a:endParaRPr kumimoji="1" lang="ja-JP" altLang="en-US" sz="8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0E10E9A-6370-4391-8C95-F393DB5583BC}"/>
              </a:ext>
            </a:extLst>
          </p:cNvPr>
          <p:cNvSpPr/>
          <p:nvPr/>
        </p:nvSpPr>
        <p:spPr>
          <a:xfrm>
            <a:off x="3842992" y="4620705"/>
            <a:ext cx="619105" cy="93610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CCFD46FF-4229-4596-BC38-1B59ADBB177D}"/>
              </a:ext>
            </a:extLst>
          </p:cNvPr>
          <p:cNvSpPr/>
          <p:nvPr/>
        </p:nvSpPr>
        <p:spPr>
          <a:xfrm>
            <a:off x="9337866" y="4518797"/>
            <a:ext cx="1069117" cy="93610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" name="図 70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47BDC822-AE24-46E6-83F7-867B7E0DC3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031" y="4728959"/>
            <a:ext cx="812983" cy="792088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8C663A3-40D4-41AC-AEA8-24E7DE97E37C}"/>
              </a:ext>
            </a:extLst>
          </p:cNvPr>
          <p:cNvCxnSpPr/>
          <p:nvPr/>
        </p:nvCxnSpPr>
        <p:spPr>
          <a:xfrm>
            <a:off x="10444684" y="5109407"/>
            <a:ext cx="304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図 71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85C09226-32D7-4CC8-82A1-F702915AC3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372" y="4759444"/>
            <a:ext cx="751380" cy="820656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2D79616-509C-495C-A741-F281D137019A}"/>
              </a:ext>
            </a:extLst>
          </p:cNvPr>
          <p:cNvCxnSpPr/>
          <p:nvPr/>
        </p:nvCxnSpPr>
        <p:spPr>
          <a:xfrm>
            <a:off x="4564689" y="5314954"/>
            <a:ext cx="446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4325351-5761-46B7-A6DF-58CB58B1263A}"/>
              </a:ext>
            </a:extLst>
          </p:cNvPr>
          <p:cNvSpPr txBox="1"/>
          <p:nvPr/>
        </p:nvSpPr>
        <p:spPr>
          <a:xfrm>
            <a:off x="5067128" y="5610491"/>
            <a:ext cx="10278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Single Guard Ring</a:t>
            </a:r>
            <a:endParaRPr kumimoji="1" lang="ja-JP" altLang="en-US" sz="8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CEE633C-3309-40E7-A1C5-7C65E1B6B379}"/>
              </a:ext>
            </a:extLst>
          </p:cNvPr>
          <p:cNvSpPr txBox="1"/>
          <p:nvPr/>
        </p:nvSpPr>
        <p:spPr>
          <a:xfrm>
            <a:off x="10749212" y="5597991"/>
            <a:ext cx="10679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Double Guard Ring</a:t>
            </a:r>
            <a:endParaRPr kumimoji="1" lang="ja-JP" altLang="en-US" sz="8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90F72E0-36F2-49DD-9E59-B25AAC025CF9}"/>
              </a:ext>
            </a:extLst>
          </p:cNvPr>
          <p:cNvSpPr txBox="1"/>
          <p:nvPr/>
        </p:nvSpPr>
        <p:spPr>
          <a:xfrm>
            <a:off x="860219" y="3419051"/>
            <a:ext cx="8795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Check the VSS name.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If the VSS name is the same as the default domain, a single guard ring is required.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If the VSS name is different from the default domain, a double guard ring is required.</a:t>
            </a:r>
            <a:endParaRPr kumimoji="1" lang="en-US" altLang="ja-JP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CE2684D-2661-4804-93D6-8BB16A046DD5}"/>
              </a:ext>
            </a:extLst>
          </p:cNvPr>
          <p:cNvCxnSpPr/>
          <p:nvPr/>
        </p:nvCxnSpPr>
        <p:spPr>
          <a:xfrm>
            <a:off x="1809965" y="2060848"/>
            <a:ext cx="4794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AB5FB2E-0FA4-4F61-8985-2F9E4460B97E}"/>
              </a:ext>
            </a:extLst>
          </p:cNvPr>
          <p:cNvSpPr txBox="1"/>
          <p:nvPr/>
        </p:nvSpPr>
        <p:spPr>
          <a:xfrm>
            <a:off x="1883367" y="1675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04FED6-B8E2-BD6B-4E65-6BF7E845B69D}"/>
              </a:ext>
            </a:extLst>
          </p:cNvPr>
          <p:cNvSpPr txBox="1"/>
          <p:nvPr/>
        </p:nvSpPr>
        <p:spPr>
          <a:xfrm>
            <a:off x="3872025" y="6009019"/>
            <a:ext cx="633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 sure to consult with the PV team as there are exceptions.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53252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Blockage</a:t>
            </a:r>
            <a:r>
              <a:rPr lang="ja-JP" altLang="en-US" dirty="0"/>
              <a:t> </a:t>
            </a:r>
            <a:r>
              <a:rPr lang="en-US" altLang="ja-JP" dirty="0"/>
              <a:t>Naming</a:t>
            </a:r>
            <a:r>
              <a:rPr lang="ja-JP" altLang="en-US" dirty="0"/>
              <a:t> </a:t>
            </a:r>
            <a:r>
              <a:rPr lang="en-US" altLang="ja-JP" dirty="0"/>
              <a:t>Rule for Row generation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49626" y="1268760"/>
            <a:ext cx="11881320" cy="5059847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altLang="ja-JP" dirty="0"/>
              <a:t>  Blockage Name format;     Column1%Column2%Column3%Column4%Column5%Column6%Column7%Column8</a:t>
            </a:r>
            <a:endParaRPr lang="en-US" altLang="ja-JP" dirty="0"/>
          </a:p>
          <a:p>
            <a:pPr lvl="1"/>
            <a:r>
              <a:rPr kumimoji="1" lang="en-US" altLang="ja-JP" dirty="0"/>
              <a:t> unit7T        </a:t>
            </a:r>
            <a:r>
              <a:rPr lang="en-US" altLang="ja-JP" dirty="0"/>
              <a:t>core</a:t>
            </a:r>
            <a:r>
              <a:rPr kumimoji="1" lang="en-US" altLang="ja-JP" dirty="0"/>
              <a:t>7T%</a:t>
            </a:r>
            <a:r>
              <a:rPr lang="en-US" altLang="ja-JP" dirty="0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%%%</a:t>
            </a:r>
            <a:r>
              <a:rPr lang="en-US" altLang="ja-JP" dirty="0">
                <a:solidFill>
                  <a:schemeClr val="accent3"/>
                </a:solidFill>
              </a:rPr>
              <a:t>1V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%%&lt;Suffix&gt;                  </a:t>
            </a:r>
            <a:r>
              <a:rPr lang="en-US" altLang="ja-JP" dirty="0">
                <a:solidFill>
                  <a:schemeClr val="tx2"/>
                </a:solidFill>
              </a:rPr>
              <a:t>Single Guard Ring                                                                                                                       </a:t>
            </a:r>
          </a:p>
          <a:p>
            <a:pPr lvl="1"/>
            <a:r>
              <a:rPr kumimoji="1" lang="ja-JP" altLang="en-US" dirty="0"/>
              <a:t> </a:t>
            </a:r>
            <a:r>
              <a:rPr kumimoji="1" lang="en-US" altLang="ja-JP" dirty="0"/>
              <a:t>unit7T        core</a:t>
            </a:r>
            <a:r>
              <a:rPr lang="en-US" altLang="ja-JP" dirty="0"/>
              <a:t>7T%</a:t>
            </a:r>
            <a:r>
              <a:rPr lang="en-US" altLang="ja-JP" dirty="0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%%%</a:t>
            </a:r>
            <a:r>
              <a:rPr lang="en-US" altLang="ja-JP" dirty="0">
                <a:solidFill>
                  <a:schemeClr val="accent3"/>
                </a:solidFill>
              </a:rPr>
              <a:t>1V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rgbClr val="FC24F2"/>
                </a:solidFill>
              </a:rPr>
              <a:t>wDNW</a:t>
            </a:r>
            <a:r>
              <a:rPr lang="en-US" altLang="ja-JP" dirty="0"/>
              <a:t>%%&lt;Suffix&gt;                    </a:t>
            </a:r>
            <a:r>
              <a:rPr lang="en-US" altLang="ja-JP" dirty="0">
                <a:solidFill>
                  <a:srgbClr val="FC24F2"/>
                </a:solidFill>
              </a:rPr>
              <a:t>Double Guard Ring</a:t>
            </a:r>
          </a:p>
          <a:p>
            <a:pPr lvl="1"/>
            <a:r>
              <a:rPr kumimoji="1" lang="en-US" altLang="ja-JP" dirty="0"/>
              <a:t>unit48T       </a:t>
            </a:r>
            <a:r>
              <a:rPr lang="en-US" altLang="ja-JP" dirty="0"/>
              <a:t>core</a:t>
            </a:r>
            <a:r>
              <a:rPr kumimoji="1" lang="en-US" altLang="ja-JP" dirty="0"/>
              <a:t>48T%</a:t>
            </a:r>
            <a:r>
              <a:rPr lang="en-US" altLang="ja-JP" dirty="0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%%%</a:t>
            </a:r>
            <a:r>
              <a:rPr lang="en-US" altLang="ja-JP" dirty="0">
                <a:solidFill>
                  <a:schemeClr val="accent5"/>
                </a:solidFill>
              </a:rPr>
              <a:t>5V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%%&lt;Suffix&gt;                 </a:t>
            </a:r>
            <a:r>
              <a:rPr lang="en-US" altLang="ja-JP" dirty="0">
                <a:solidFill>
                  <a:schemeClr val="tx2"/>
                </a:solidFill>
              </a:rPr>
              <a:t>Single Guard Ring                                                                                 </a:t>
            </a:r>
          </a:p>
          <a:p>
            <a:pPr lvl="1"/>
            <a:r>
              <a:rPr lang="en-US" altLang="ja-JP" dirty="0"/>
              <a:t> unit48T</a:t>
            </a:r>
            <a:r>
              <a:rPr kumimoji="1" lang="en-US" altLang="ja-JP" dirty="0"/>
              <a:t>      </a:t>
            </a:r>
            <a:r>
              <a:rPr lang="en-US" altLang="ja-JP" dirty="0"/>
              <a:t>core</a:t>
            </a:r>
            <a:r>
              <a:rPr kumimoji="1" lang="en-US" altLang="ja-JP" dirty="0"/>
              <a:t>48T%</a:t>
            </a:r>
            <a:r>
              <a:rPr lang="en-US" altLang="ja-JP" dirty="0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%%%</a:t>
            </a:r>
            <a:r>
              <a:rPr lang="en-US" altLang="ja-JP" dirty="0">
                <a:solidFill>
                  <a:schemeClr val="accent5"/>
                </a:solidFill>
              </a:rPr>
              <a:t>5V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rgbClr val="FC24F2"/>
                </a:solidFill>
              </a:rPr>
              <a:t>wDNW</a:t>
            </a:r>
            <a:r>
              <a:rPr lang="en-US" altLang="ja-JP" dirty="0"/>
              <a:t>%%&lt;Suffix&gt;                  </a:t>
            </a:r>
            <a:r>
              <a:rPr lang="en-US" altLang="ja-JP" dirty="0">
                <a:solidFill>
                  <a:srgbClr val="FC24F2"/>
                </a:solidFill>
              </a:rPr>
              <a:t>Double Guard Ring</a:t>
            </a:r>
          </a:p>
          <a:p>
            <a:pPr lvl="1"/>
            <a:r>
              <a:rPr kumimoji="1" lang="en-US" altLang="ja-JP" dirty="0"/>
              <a:t>unit79TD   </a:t>
            </a:r>
            <a:r>
              <a:rPr lang="ja-JP" altLang="en-US" dirty="0"/>
              <a:t> </a:t>
            </a:r>
            <a:r>
              <a:rPr lang="en-US" altLang="ja-JP" dirty="0"/>
              <a:t>core</a:t>
            </a:r>
            <a:r>
              <a:rPr kumimoji="1" lang="en-US" altLang="ja-JP" dirty="0"/>
              <a:t>7</a:t>
            </a:r>
            <a:r>
              <a:rPr lang="en-US" altLang="ja-JP" dirty="0"/>
              <a:t>9TD%</a:t>
            </a:r>
            <a:r>
              <a:rPr lang="en-US" altLang="ja-JP" dirty="0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baseline="30000" dirty="0">
                <a:solidFill>
                  <a:srgbClr val="FF0000"/>
                </a:solidFill>
              </a:rPr>
              <a:t>nd</a:t>
            </a:r>
            <a:r>
              <a:rPr lang="en-US" altLang="ja-JP" dirty="0">
                <a:solidFill>
                  <a:srgbClr val="FF0000"/>
                </a:solidFill>
              </a:rPr>
              <a:t>_Power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rgbClr val="00B050"/>
                </a:solidFill>
              </a:rPr>
              <a:t>2</a:t>
            </a:r>
            <a:r>
              <a:rPr lang="en-US" altLang="ja-JP" baseline="30000" dirty="0">
                <a:solidFill>
                  <a:srgbClr val="00B050"/>
                </a:solidFill>
              </a:rPr>
              <a:t>nd</a:t>
            </a:r>
            <a:r>
              <a:rPr lang="en-US" altLang="ja-JP" dirty="0">
                <a:solidFill>
                  <a:srgbClr val="00B050"/>
                </a:solidFill>
              </a:rPr>
              <a:t>_Gnd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chemeClr val="accent3"/>
                </a:solidFill>
              </a:rPr>
              <a:t>1V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%&lt;DL&gt;%&lt;Suffix&gt;</a:t>
            </a:r>
            <a:r>
              <a:rPr lang="en-US" altLang="ja-JP" dirty="0">
                <a:solidFill>
                  <a:schemeClr val="tx2"/>
                </a:solidFill>
              </a:rPr>
              <a:t>       Single Guard Ring </a:t>
            </a:r>
          </a:p>
          <a:p>
            <a:pPr lvl="1"/>
            <a:r>
              <a:rPr kumimoji="1" lang="en-US" altLang="ja-JP" dirty="0"/>
              <a:t>unit107T     </a:t>
            </a:r>
            <a:r>
              <a:rPr lang="en-US" altLang="ja-JP" dirty="0"/>
              <a:t>core</a:t>
            </a:r>
            <a:r>
              <a:rPr kumimoji="1" lang="en-US" altLang="ja-JP" dirty="0"/>
              <a:t>107T%</a:t>
            </a:r>
            <a:r>
              <a:rPr lang="en-US" altLang="ja-JP" dirty="0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baseline="30000" dirty="0">
                <a:solidFill>
                  <a:srgbClr val="FF0000"/>
                </a:solidFill>
              </a:rPr>
              <a:t>nd</a:t>
            </a:r>
            <a:r>
              <a:rPr lang="en-US" altLang="ja-JP" dirty="0">
                <a:solidFill>
                  <a:srgbClr val="FF0000"/>
                </a:solidFill>
              </a:rPr>
              <a:t>_Power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rgbClr val="00B050"/>
                </a:solidFill>
              </a:rPr>
              <a:t>2</a:t>
            </a:r>
            <a:r>
              <a:rPr lang="en-US" altLang="ja-JP" baseline="30000" dirty="0">
                <a:solidFill>
                  <a:srgbClr val="00B050"/>
                </a:solidFill>
              </a:rPr>
              <a:t>nd</a:t>
            </a:r>
            <a:r>
              <a:rPr lang="en-US" altLang="ja-JP" dirty="0">
                <a:solidFill>
                  <a:srgbClr val="00B050"/>
                </a:solidFill>
              </a:rPr>
              <a:t>_Gnd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chemeClr val="accent5"/>
                </a:solidFill>
              </a:rPr>
              <a:t>5V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%&lt;UL&gt;%&lt;Suffix&gt;    </a:t>
            </a:r>
            <a:r>
              <a:rPr lang="en-US" altLang="ja-JP" dirty="0">
                <a:solidFill>
                  <a:schemeClr val="tx2"/>
                </a:solidFill>
              </a:rPr>
              <a:t>   Single Guard Ring</a:t>
            </a:r>
          </a:p>
          <a:p>
            <a:pPr lvl="1"/>
            <a:r>
              <a:rPr kumimoji="1" lang="en-US" altLang="ja-JP" dirty="0" err="1"/>
              <a:t>HardIP</a:t>
            </a:r>
            <a:r>
              <a:rPr kumimoji="1" lang="en-US" altLang="ja-JP" dirty="0"/>
              <a:t>      </a:t>
            </a:r>
            <a:r>
              <a:rPr kumimoji="1" lang="ja-JP" altLang="en-US" dirty="0"/>
              <a:t> </a:t>
            </a:r>
            <a:r>
              <a:rPr kumimoji="1" lang="en-US" altLang="ja-JP" dirty="0"/>
              <a:t> </a:t>
            </a:r>
            <a:r>
              <a:rPr lang="en-US" altLang="ja-JP" dirty="0" err="1"/>
              <a:t>HardIP</a:t>
            </a:r>
            <a:r>
              <a:rPr kumimoji="1" lang="en-US" altLang="ja-JP" dirty="0" err="1"/>
              <a:t>%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%%%</a:t>
            </a:r>
            <a:r>
              <a:rPr lang="en-US" altLang="ja-JP" dirty="0">
                <a:solidFill>
                  <a:schemeClr val="accent5"/>
                </a:solidFill>
              </a:rPr>
              <a:t>5V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%&lt;IP&gt;%&lt;Suffix&gt;                 </a:t>
            </a:r>
            <a:r>
              <a:rPr lang="en-US" altLang="ja-JP" dirty="0">
                <a:solidFill>
                  <a:schemeClr val="tx2"/>
                </a:solidFill>
              </a:rPr>
              <a:t>Single Guard Ring</a:t>
            </a:r>
          </a:p>
          <a:p>
            <a:pPr lvl="1"/>
            <a:r>
              <a:rPr lang="en-US" altLang="ja-JP" dirty="0" err="1"/>
              <a:t>Soft</a:t>
            </a:r>
            <a:r>
              <a:rPr kumimoji="1" lang="en-US" altLang="ja-JP" dirty="0" err="1"/>
              <a:t>IP</a:t>
            </a:r>
            <a:r>
              <a:rPr kumimoji="1" lang="en-US" altLang="ja-JP" dirty="0"/>
              <a:t>      </a:t>
            </a:r>
            <a:r>
              <a:rPr kumimoji="1" lang="ja-JP" altLang="en-US" dirty="0"/>
              <a:t> </a:t>
            </a:r>
            <a:r>
              <a:rPr kumimoji="1" lang="en-US" altLang="ja-JP" dirty="0"/>
              <a:t>  </a:t>
            </a:r>
            <a:r>
              <a:rPr kumimoji="1" lang="en-US" altLang="ja-JP" dirty="0" err="1"/>
              <a:t>Soft</a:t>
            </a:r>
            <a:r>
              <a:rPr lang="en-US" altLang="ja-JP" dirty="0" err="1"/>
              <a:t>IP</a:t>
            </a:r>
            <a:r>
              <a:rPr kumimoji="1" lang="en-US" altLang="ja-JP" dirty="0" err="1"/>
              <a:t>%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%%%</a:t>
            </a:r>
            <a:r>
              <a:rPr lang="en-US" altLang="ja-JP" dirty="0">
                <a:solidFill>
                  <a:srgbClr val="FFC000"/>
                </a:solidFill>
              </a:rPr>
              <a:t>1V</a:t>
            </a:r>
            <a:r>
              <a:rPr lang="en-US" altLang="ja-JP" dirty="0"/>
              <a:t>%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%&lt;IP&gt;%&lt;Suffix&gt;              </a:t>
            </a:r>
            <a:r>
              <a:rPr lang="en-US" altLang="ja-JP" dirty="0">
                <a:solidFill>
                  <a:schemeClr val="tx2"/>
                </a:solidFill>
              </a:rPr>
              <a:t>Single Guard Ring</a:t>
            </a:r>
            <a:endParaRPr lang="en-US" altLang="ja-JP" dirty="0"/>
          </a:p>
          <a:p>
            <a:pPr marL="0" lvl="1" indent="0">
              <a:buNone/>
            </a:pPr>
            <a:r>
              <a:rPr lang="en-US" altLang="ja-JP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*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If column1 is unit7T or unit48T , column3 and column4 can be omitted. The delimiter “%” cannot be omitted.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altLang="ja-JP" dirty="0"/>
              <a:t>    Naming E.g.        core7T%PD_AWOVDD_VSS%%%1V%woDNW%%</a:t>
            </a:r>
          </a:p>
          <a:p>
            <a:pPr marL="0" lvl="1" indent="0">
              <a:buNone/>
            </a:pPr>
            <a:r>
              <a:rPr lang="en-US" altLang="ja-JP" dirty="0"/>
              <a:t>                                core79TD%PD_OSCVCC_OSCVSS%AWOVDD%VSS%1V%woDNW%DL%</a:t>
            </a:r>
          </a:p>
          <a:p>
            <a:pPr marL="0" lvl="1" indent="0">
              <a:buNone/>
            </a:pPr>
            <a:r>
              <a:rPr lang="ja-JP" altLang="en-US" dirty="0"/>
              <a:t>　　　　　　　　　</a:t>
            </a:r>
            <a:r>
              <a:rPr lang="en-US" altLang="ja-JP" dirty="0" err="1"/>
              <a:t>HardIP</a:t>
            </a:r>
            <a:r>
              <a:rPr kumimoji="1" lang="en-US" altLang="ja-JP" dirty="0" err="1"/>
              <a:t>%</a:t>
            </a:r>
            <a:r>
              <a:rPr lang="en-US" altLang="ja-JP" dirty="0" err="1"/>
              <a:t>PD_AAVCC_AAVSS</a:t>
            </a:r>
            <a:r>
              <a:rPr lang="en-US" altLang="ja-JP" dirty="0"/>
              <a:t>%%%5V%woDNW%ADA%</a:t>
            </a:r>
          </a:p>
        </p:txBody>
      </p:sp>
    </p:spTree>
    <p:extLst>
      <p:ext uri="{BB962C8B-B14F-4D97-AF65-F5344CB8AC3E}">
        <p14:creationId xmlns:p14="http://schemas.microsoft.com/office/powerpoint/2010/main" val="1873016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GuardRing</a:t>
            </a:r>
            <a:r>
              <a:rPr lang="ja-JP" altLang="en-US" dirty="0"/>
              <a:t> </a:t>
            </a:r>
            <a:r>
              <a:rPr lang="en-US" altLang="ja-JP" dirty="0"/>
              <a:t>Naming</a:t>
            </a:r>
            <a:r>
              <a:rPr lang="ja-JP" altLang="en-US" dirty="0"/>
              <a:t> </a:t>
            </a:r>
            <a:r>
              <a:rPr lang="en-US" altLang="ja-JP" dirty="0"/>
              <a:t>Rule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91344" y="1268760"/>
            <a:ext cx="11593288" cy="5184753"/>
          </a:xfrm>
        </p:spPr>
        <p:txBody>
          <a:bodyPr/>
          <a:lstStyle/>
          <a:p>
            <a:pPr lvl="1"/>
            <a:r>
              <a:rPr kumimoji="1" lang="en-US" altLang="ja-JP" dirty="0"/>
              <a:t> unit7T        </a:t>
            </a:r>
            <a:r>
              <a:rPr lang="en-US" altLang="ja-JP" dirty="0" err="1"/>
              <a:t>inst_guard</a:t>
            </a:r>
            <a:r>
              <a:rPr lang="en-US" altLang="ja-JP" dirty="0"/>
              <a:t>_&lt;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&gt;_</a:t>
            </a:r>
            <a:r>
              <a:rPr lang="en-US" altLang="ja-JP" dirty="0">
                <a:solidFill>
                  <a:schemeClr val="accent3"/>
                </a:solidFill>
              </a:rPr>
              <a:t>1V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_&lt;Suffix&gt;</a:t>
            </a:r>
            <a:r>
              <a:rPr lang="ja-JP" altLang="en-US" dirty="0"/>
              <a:t>　　  </a:t>
            </a:r>
            <a:r>
              <a:rPr lang="en-US" altLang="ja-JP" dirty="0">
                <a:solidFill>
                  <a:schemeClr val="tx2"/>
                </a:solidFill>
              </a:rPr>
              <a:t>FHFV1GRGV*</a:t>
            </a:r>
            <a:endParaRPr lang="en-US" altLang="ja-JP" dirty="0">
              <a:solidFill>
                <a:schemeClr val="accent3"/>
              </a:solidFill>
            </a:endParaRPr>
          </a:p>
          <a:p>
            <a:pPr lvl="1"/>
            <a:r>
              <a:rPr kumimoji="1" lang="ja-JP" altLang="en-US" dirty="0"/>
              <a:t> </a:t>
            </a:r>
            <a:r>
              <a:rPr kumimoji="1" lang="en-US" altLang="ja-JP" dirty="0"/>
              <a:t>unit7T        </a:t>
            </a:r>
            <a:r>
              <a:rPr lang="en-US" altLang="ja-JP" dirty="0" err="1"/>
              <a:t>inst_guard</a:t>
            </a:r>
            <a:r>
              <a:rPr lang="en-US" altLang="ja-JP" dirty="0"/>
              <a:t>_&lt;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&gt;_</a:t>
            </a:r>
            <a:r>
              <a:rPr lang="en-US" altLang="ja-JP" dirty="0">
                <a:solidFill>
                  <a:schemeClr val="accent3"/>
                </a:solidFill>
              </a:rPr>
              <a:t>1V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rgbClr val="FC24F2"/>
                </a:solidFill>
              </a:rPr>
              <a:t>wDNW</a:t>
            </a:r>
            <a:r>
              <a:rPr lang="en-US" altLang="ja-JP" dirty="0"/>
              <a:t>_</a:t>
            </a:r>
            <a:r>
              <a:rPr lang="en-US" altLang="ja-JP" dirty="0">
                <a:highlight>
                  <a:srgbClr val="FF0000"/>
                </a:highlight>
              </a:rPr>
              <a:t>in</a:t>
            </a:r>
            <a:r>
              <a:rPr lang="en-US" altLang="ja-JP" dirty="0"/>
              <a:t>_&lt;Suffix&gt;</a:t>
            </a:r>
            <a:r>
              <a:rPr lang="ja-JP" altLang="en-US" dirty="0"/>
              <a:t>　　    </a:t>
            </a:r>
            <a:r>
              <a:rPr lang="en-US" altLang="ja-JP" dirty="0">
                <a:solidFill>
                  <a:srgbClr val="FC24F2"/>
                </a:solidFill>
              </a:rPr>
              <a:t>FHFV1GRGV*</a:t>
            </a:r>
          </a:p>
          <a:p>
            <a:pPr marL="0" lvl="1" indent="0">
              <a:buNone/>
            </a:pPr>
            <a:r>
              <a:rPr lang="en-US" altLang="ja-JP" dirty="0">
                <a:solidFill>
                  <a:srgbClr val="FC24F2"/>
                </a:solidFill>
              </a:rPr>
              <a:t>                      </a:t>
            </a:r>
            <a:r>
              <a:rPr kumimoji="1" lang="en-US" altLang="ja-JP" dirty="0"/>
              <a:t> </a:t>
            </a:r>
            <a:r>
              <a:rPr lang="en-US" altLang="ja-JP" dirty="0" err="1"/>
              <a:t>inst_guard</a:t>
            </a:r>
            <a:r>
              <a:rPr lang="en-US" altLang="ja-JP" dirty="0"/>
              <a:t>_&lt;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&gt;_</a:t>
            </a:r>
            <a:r>
              <a:rPr lang="en-US" altLang="ja-JP" dirty="0">
                <a:solidFill>
                  <a:schemeClr val="accent3"/>
                </a:solidFill>
              </a:rPr>
              <a:t>1V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rgbClr val="FC24F2"/>
                </a:solidFill>
              </a:rPr>
              <a:t>wDNW</a:t>
            </a:r>
            <a:r>
              <a:rPr lang="en-US" altLang="ja-JP" dirty="0"/>
              <a:t>_</a:t>
            </a:r>
            <a:r>
              <a:rPr lang="en-US" altLang="ja-JP" dirty="0">
                <a:highlight>
                  <a:srgbClr val="FF0000"/>
                </a:highlight>
              </a:rPr>
              <a:t>out</a:t>
            </a:r>
            <a:r>
              <a:rPr lang="en-US" altLang="ja-JP" dirty="0"/>
              <a:t>_&lt;Suffix&gt;</a:t>
            </a:r>
            <a:r>
              <a:rPr lang="ja-JP" altLang="en-US" dirty="0"/>
              <a:t>　　  </a:t>
            </a:r>
            <a:r>
              <a:rPr lang="en-US" altLang="ja-JP" dirty="0">
                <a:solidFill>
                  <a:srgbClr val="FC24F2"/>
                </a:solidFill>
              </a:rPr>
              <a:t> ARV28OTR0005P10S*</a:t>
            </a:r>
            <a:endParaRPr lang="en-US" altLang="ja-JP" dirty="0"/>
          </a:p>
          <a:p>
            <a:pPr lvl="1"/>
            <a:r>
              <a:rPr kumimoji="1" lang="en-US" altLang="ja-JP" dirty="0"/>
              <a:t> unit48        </a:t>
            </a:r>
            <a:r>
              <a:rPr lang="en-US" altLang="ja-JP" dirty="0" err="1"/>
              <a:t>inst_guard</a:t>
            </a:r>
            <a:r>
              <a:rPr lang="en-US" altLang="ja-JP" dirty="0"/>
              <a:t>_&lt;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&gt;_</a:t>
            </a:r>
            <a:r>
              <a:rPr lang="en-US" altLang="ja-JP" dirty="0">
                <a:solidFill>
                  <a:schemeClr val="accent5"/>
                </a:solidFill>
              </a:rPr>
              <a:t>5V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_&lt;Suffix&gt;         </a:t>
            </a:r>
            <a:r>
              <a:rPr lang="en-US" altLang="ja-JP" dirty="0">
                <a:solidFill>
                  <a:schemeClr val="tx2"/>
                </a:solidFill>
              </a:rPr>
              <a:t>FHFV5GRGV*</a:t>
            </a:r>
            <a:endParaRPr lang="en-US" altLang="ja-JP" dirty="0"/>
          </a:p>
          <a:p>
            <a:pPr lvl="1"/>
            <a:r>
              <a:rPr lang="en-US" altLang="ja-JP" dirty="0"/>
              <a:t> unit48</a:t>
            </a:r>
            <a:r>
              <a:rPr kumimoji="1" lang="en-US" altLang="ja-JP" dirty="0"/>
              <a:t>      </a:t>
            </a:r>
            <a:r>
              <a:rPr kumimoji="1" lang="ja-JP" altLang="en-US" dirty="0"/>
              <a:t>  </a:t>
            </a:r>
            <a:r>
              <a:rPr lang="en-US" altLang="ja-JP" dirty="0" err="1"/>
              <a:t>inst_guard</a:t>
            </a:r>
            <a:r>
              <a:rPr lang="en-US" altLang="ja-JP" dirty="0"/>
              <a:t>_&lt;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&gt;_</a:t>
            </a:r>
            <a:r>
              <a:rPr lang="en-US" altLang="ja-JP" dirty="0">
                <a:solidFill>
                  <a:schemeClr val="accent5"/>
                </a:solidFill>
              </a:rPr>
              <a:t>5V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rgbClr val="FC24F2"/>
                </a:solidFill>
              </a:rPr>
              <a:t>wDNW</a:t>
            </a:r>
            <a:r>
              <a:rPr lang="en-US" altLang="ja-JP" dirty="0"/>
              <a:t>_</a:t>
            </a:r>
            <a:r>
              <a:rPr lang="en-US" altLang="ja-JP" dirty="0">
                <a:highlight>
                  <a:srgbClr val="FF0000"/>
                </a:highlight>
              </a:rPr>
              <a:t>in</a:t>
            </a:r>
            <a:r>
              <a:rPr lang="en-US" altLang="ja-JP" dirty="0"/>
              <a:t>_&lt;Suffix&gt;</a:t>
            </a:r>
            <a:r>
              <a:rPr lang="en-US" altLang="ja-JP" dirty="0">
                <a:solidFill>
                  <a:srgbClr val="FC24F2"/>
                </a:solidFill>
              </a:rPr>
              <a:t>           ARV28OTR0005NP9S* </a:t>
            </a:r>
          </a:p>
          <a:p>
            <a:pPr marL="0" lvl="1" indent="0">
              <a:buNone/>
            </a:pPr>
            <a:r>
              <a:rPr lang="ja-JP" altLang="en-US" dirty="0">
                <a:solidFill>
                  <a:srgbClr val="FC24F2"/>
                </a:solidFill>
              </a:rPr>
              <a:t>　　　　　　</a:t>
            </a:r>
            <a:r>
              <a:rPr lang="en-US" altLang="ja-JP" dirty="0"/>
              <a:t> </a:t>
            </a:r>
            <a:r>
              <a:rPr lang="en-US" altLang="ja-JP" dirty="0" err="1"/>
              <a:t>inst_guard</a:t>
            </a:r>
            <a:r>
              <a:rPr lang="en-US" altLang="ja-JP" dirty="0"/>
              <a:t>_&lt;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&gt;_</a:t>
            </a:r>
            <a:r>
              <a:rPr lang="en-US" altLang="ja-JP" dirty="0">
                <a:solidFill>
                  <a:schemeClr val="accent5"/>
                </a:solidFill>
              </a:rPr>
              <a:t>5V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rgbClr val="FC24F2"/>
                </a:solidFill>
              </a:rPr>
              <a:t>wDNW</a:t>
            </a:r>
            <a:r>
              <a:rPr lang="en-US" altLang="ja-JP" dirty="0"/>
              <a:t>_</a:t>
            </a:r>
            <a:r>
              <a:rPr lang="en-US" altLang="ja-JP" dirty="0">
                <a:highlight>
                  <a:srgbClr val="FF0000"/>
                </a:highlight>
              </a:rPr>
              <a:t>out</a:t>
            </a:r>
            <a:r>
              <a:rPr lang="en-US" altLang="ja-JP" dirty="0"/>
              <a:t>_&lt;Suffix&gt;</a:t>
            </a:r>
            <a:r>
              <a:rPr lang="en-US" altLang="ja-JP" dirty="0">
                <a:solidFill>
                  <a:srgbClr val="FC24F2"/>
                </a:solidFill>
              </a:rPr>
              <a:t>           ARV28OTR0005P10S*                                                                                                             </a:t>
            </a:r>
            <a:endParaRPr lang="en-US" altLang="ja-JP" dirty="0"/>
          </a:p>
          <a:p>
            <a:pPr lvl="1"/>
            <a:r>
              <a:rPr kumimoji="1" lang="ja-JP" altLang="en-US" dirty="0"/>
              <a:t> </a:t>
            </a:r>
            <a:r>
              <a:rPr kumimoji="1" lang="en-US" altLang="ja-JP" dirty="0"/>
              <a:t>unit79TD   </a:t>
            </a:r>
            <a:r>
              <a:rPr lang="en-US" altLang="ja-JP" dirty="0" err="1"/>
              <a:t>inst_guard</a:t>
            </a:r>
            <a:r>
              <a:rPr lang="en-US" altLang="ja-JP" dirty="0"/>
              <a:t>_&lt;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&gt;_&lt;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baseline="30000" dirty="0">
                <a:solidFill>
                  <a:srgbClr val="FF0000"/>
                </a:solidFill>
              </a:rPr>
              <a:t>nd</a:t>
            </a:r>
            <a:r>
              <a:rPr lang="en-US" altLang="ja-JP" dirty="0">
                <a:solidFill>
                  <a:srgbClr val="FF0000"/>
                </a:solidFill>
              </a:rPr>
              <a:t>_Power</a:t>
            </a:r>
            <a:r>
              <a:rPr lang="en-US" altLang="ja-JP" dirty="0"/>
              <a:t>&gt;_&lt;</a:t>
            </a:r>
            <a:r>
              <a:rPr lang="en-US" altLang="ja-JP" dirty="0">
                <a:solidFill>
                  <a:srgbClr val="00B050"/>
                </a:solidFill>
              </a:rPr>
              <a:t>2</a:t>
            </a:r>
            <a:r>
              <a:rPr lang="en-US" altLang="ja-JP" baseline="30000" dirty="0">
                <a:solidFill>
                  <a:srgbClr val="00B050"/>
                </a:solidFill>
              </a:rPr>
              <a:t>nd</a:t>
            </a:r>
            <a:r>
              <a:rPr lang="en-US" altLang="ja-JP" dirty="0">
                <a:solidFill>
                  <a:srgbClr val="00B050"/>
                </a:solidFill>
              </a:rPr>
              <a:t>_Gnd</a:t>
            </a:r>
            <a:r>
              <a:rPr lang="en-US" altLang="ja-JP" dirty="0"/>
              <a:t>&gt;_</a:t>
            </a:r>
            <a:r>
              <a:rPr lang="en-US" altLang="ja-JP" dirty="0">
                <a:solidFill>
                  <a:schemeClr val="accent3"/>
                </a:solidFill>
              </a:rPr>
              <a:t>1V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_&lt;DL&gt;_&lt;Suffix&gt;        </a:t>
            </a:r>
            <a:r>
              <a:rPr lang="en-US" altLang="ja-JP" dirty="0">
                <a:solidFill>
                  <a:schemeClr val="tx2"/>
                </a:solidFill>
              </a:rPr>
              <a:t>FHFV1GRGV*</a:t>
            </a:r>
            <a:endParaRPr lang="en-US" altLang="ja-JP" dirty="0"/>
          </a:p>
          <a:p>
            <a:pPr lvl="1"/>
            <a:r>
              <a:rPr kumimoji="1" lang="en-US" altLang="ja-JP" dirty="0"/>
              <a:t>unit107T     </a:t>
            </a:r>
            <a:r>
              <a:rPr lang="en-US" altLang="ja-JP" dirty="0" err="1"/>
              <a:t>inst_guard</a:t>
            </a:r>
            <a:r>
              <a:rPr lang="en-US" altLang="ja-JP" dirty="0"/>
              <a:t>_&lt;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&gt;_&lt;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baseline="30000" dirty="0">
                <a:solidFill>
                  <a:srgbClr val="FF0000"/>
                </a:solidFill>
              </a:rPr>
              <a:t>nd</a:t>
            </a:r>
            <a:r>
              <a:rPr lang="en-US" altLang="ja-JP" dirty="0">
                <a:solidFill>
                  <a:srgbClr val="FF0000"/>
                </a:solidFill>
              </a:rPr>
              <a:t>_Power</a:t>
            </a:r>
            <a:r>
              <a:rPr lang="en-US" altLang="ja-JP" dirty="0"/>
              <a:t>&gt;_&lt;</a:t>
            </a:r>
            <a:r>
              <a:rPr lang="en-US" altLang="ja-JP" dirty="0">
                <a:solidFill>
                  <a:srgbClr val="00B050"/>
                </a:solidFill>
              </a:rPr>
              <a:t>2</a:t>
            </a:r>
            <a:r>
              <a:rPr lang="en-US" altLang="ja-JP" baseline="30000" dirty="0">
                <a:solidFill>
                  <a:srgbClr val="00B050"/>
                </a:solidFill>
              </a:rPr>
              <a:t>nd</a:t>
            </a:r>
            <a:r>
              <a:rPr lang="en-US" altLang="ja-JP" dirty="0">
                <a:solidFill>
                  <a:srgbClr val="00B050"/>
                </a:solidFill>
              </a:rPr>
              <a:t>_Gnd</a:t>
            </a:r>
            <a:r>
              <a:rPr lang="en-US" altLang="ja-JP" dirty="0"/>
              <a:t>&gt;_</a:t>
            </a:r>
            <a:r>
              <a:rPr lang="en-US" altLang="ja-JP" dirty="0">
                <a:solidFill>
                  <a:schemeClr val="accent5"/>
                </a:solidFill>
              </a:rPr>
              <a:t>5V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_&lt;UL&gt;_&lt;Suffix&gt;        </a:t>
            </a:r>
            <a:r>
              <a:rPr lang="en-US" altLang="ja-JP" dirty="0">
                <a:solidFill>
                  <a:schemeClr val="tx2"/>
                </a:solidFill>
              </a:rPr>
              <a:t>FHFV5GRGV*</a:t>
            </a:r>
          </a:p>
          <a:p>
            <a:pPr lvl="1"/>
            <a:r>
              <a:rPr kumimoji="1" lang="en-US" altLang="ja-JP" dirty="0" err="1"/>
              <a:t>HardIP</a:t>
            </a:r>
            <a:r>
              <a:rPr kumimoji="1" lang="en-US" altLang="ja-JP" dirty="0"/>
              <a:t>      </a:t>
            </a:r>
            <a:r>
              <a:rPr kumimoji="1" lang="ja-JP" altLang="en-US" dirty="0"/>
              <a:t>  </a:t>
            </a:r>
            <a:r>
              <a:rPr lang="en-US" altLang="ja-JP" dirty="0" err="1"/>
              <a:t>inst_guard</a:t>
            </a:r>
            <a:r>
              <a:rPr lang="en-US" altLang="ja-JP" dirty="0"/>
              <a:t>_&lt;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&gt;_</a:t>
            </a:r>
            <a:r>
              <a:rPr lang="en-US" altLang="ja-JP" dirty="0">
                <a:solidFill>
                  <a:schemeClr val="accent5"/>
                </a:solidFill>
              </a:rPr>
              <a:t>5V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_&lt;IP&gt;_&lt;Suffix&gt;</a:t>
            </a:r>
            <a:r>
              <a:rPr lang="en-US" altLang="ja-JP" dirty="0">
                <a:solidFill>
                  <a:srgbClr val="FC24F2"/>
                </a:solidFill>
              </a:rPr>
              <a:t>           </a:t>
            </a:r>
            <a:r>
              <a:rPr lang="ja-JP" altLang="en-US" dirty="0">
                <a:solidFill>
                  <a:srgbClr val="FC24F2"/>
                </a:solidFill>
              </a:rPr>
              <a:t>　</a:t>
            </a:r>
            <a:r>
              <a:rPr lang="en-US" altLang="ja-JP" dirty="0">
                <a:solidFill>
                  <a:srgbClr val="FC24F2"/>
                </a:solidFill>
              </a:rPr>
              <a:t>ARV28OTR0005P10S*</a:t>
            </a:r>
          </a:p>
          <a:p>
            <a:pPr lvl="1"/>
            <a:r>
              <a:rPr lang="en-US" altLang="ja-JP" dirty="0" err="1">
                <a:solidFill>
                  <a:srgbClr val="FC24F2"/>
                </a:solidFill>
              </a:rPr>
              <a:t>SoftIP</a:t>
            </a:r>
            <a:r>
              <a:rPr lang="en-US" altLang="ja-JP" dirty="0">
                <a:solidFill>
                  <a:srgbClr val="FC24F2"/>
                </a:solidFill>
              </a:rPr>
              <a:t>         </a:t>
            </a:r>
            <a:r>
              <a:rPr lang="en-US" altLang="ja-JP" dirty="0" err="1"/>
              <a:t>inst_guard</a:t>
            </a:r>
            <a:r>
              <a:rPr lang="en-US" altLang="ja-JP" dirty="0"/>
              <a:t>_&lt;</a:t>
            </a:r>
            <a:r>
              <a:rPr lang="en-US" altLang="ja-JP" dirty="0" err="1">
                <a:solidFill>
                  <a:srgbClr val="0070C0"/>
                </a:solidFill>
              </a:rPr>
              <a:t>Power_Domain_name</a:t>
            </a:r>
            <a:r>
              <a:rPr lang="en-US" altLang="ja-JP" dirty="0"/>
              <a:t>&gt;_</a:t>
            </a:r>
            <a:r>
              <a:rPr lang="en-US" altLang="ja-JP" dirty="0">
                <a:solidFill>
                  <a:schemeClr val="accent5"/>
                </a:solidFill>
              </a:rPr>
              <a:t>1V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chemeClr val="tx2"/>
                </a:solidFill>
              </a:rPr>
              <a:t>woDNW</a:t>
            </a:r>
            <a:r>
              <a:rPr lang="en-US" altLang="ja-JP" dirty="0"/>
              <a:t>_&lt;IP&gt;_&lt;Suffix&gt;  </a:t>
            </a:r>
            <a:r>
              <a:rPr lang="en-US" altLang="ja-JP" dirty="0">
                <a:solidFill>
                  <a:srgbClr val="FC24F2"/>
                </a:solidFill>
              </a:rPr>
              <a:t> </a:t>
            </a:r>
            <a:r>
              <a:rPr lang="en-US" altLang="ja-JP" dirty="0">
                <a:solidFill>
                  <a:schemeClr val="tx2"/>
                </a:solidFill>
              </a:rPr>
              <a:t>FHFV1GRGV*</a:t>
            </a:r>
          </a:p>
          <a:p>
            <a:pPr lvl="1"/>
            <a:r>
              <a:rPr lang="en-US" altLang="ja-JP" dirty="0">
                <a:solidFill>
                  <a:srgbClr val="FC24F2"/>
                </a:solidFill>
              </a:rPr>
              <a:t>IO</a:t>
            </a:r>
            <a:r>
              <a:rPr lang="en-US" altLang="ja-JP" dirty="0">
                <a:solidFill>
                  <a:schemeClr val="tx2"/>
                </a:solidFill>
              </a:rPr>
              <a:t>               </a:t>
            </a:r>
            <a:r>
              <a:rPr lang="en-US" altLang="ja-JP" dirty="0" err="1"/>
              <a:t>inst_guard_IO</a:t>
            </a:r>
            <a:r>
              <a:rPr lang="en-US" altLang="ja-JP" dirty="0"/>
              <a:t>_&lt;Suffix&gt;</a:t>
            </a:r>
          </a:p>
          <a:p>
            <a:pPr marL="0" lvl="1" indent="0">
              <a:buNone/>
            </a:pPr>
            <a:r>
              <a:rPr lang="en-US" altLang="ja-JP" sz="900" dirty="0"/>
              <a:t>Name E.g.       inst_guard_PD_AWOVDD_VSS_1V_woDNW_0001</a:t>
            </a:r>
          </a:p>
          <a:p>
            <a:pPr marL="0" lvl="1" indent="0">
              <a:buNone/>
            </a:pPr>
            <a:r>
              <a:rPr lang="en-US" altLang="ja-JP" sz="900" dirty="0"/>
              <a:t>                        inst_guard_PD_OSCVCC_OSCVSS_AWOVDD_VSS_1V_woDNW_DL_0001</a:t>
            </a:r>
          </a:p>
          <a:p>
            <a:pPr marL="0" lvl="1" indent="0">
              <a:buNone/>
            </a:pPr>
            <a:r>
              <a:rPr lang="ja-JP" altLang="en-US" sz="900" dirty="0"/>
              <a:t>　　　　　　   </a:t>
            </a:r>
            <a:r>
              <a:rPr lang="en-US" altLang="ja-JP" sz="900" dirty="0"/>
              <a:t>inst_guard_PD_AAVCC_AAVSS_5V_woDNW_ADA_0001</a:t>
            </a:r>
            <a:r>
              <a:rPr lang="en-US" altLang="ja-JP" sz="900" dirty="0">
                <a:solidFill>
                  <a:srgbClr val="FC24F2"/>
                </a:solidFill>
              </a:rPr>
              <a:t>          </a:t>
            </a:r>
            <a:r>
              <a:rPr lang="ja-JP" altLang="en-US" sz="900" dirty="0">
                <a:solidFill>
                  <a:srgbClr val="FC24F2"/>
                </a:solidFill>
              </a:rPr>
              <a:t>　</a:t>
            </a:r>
            <a:endParaRPr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37799556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ENDCap</a:t>
            </a:r>
            <a:r>
              <a:rPr lang="en-US" altLang="ja-JP" dirty="0"/>
              <a:t> Cell</a:t>
            </a:r>
            <a:r>
              <a:rPr lang="ja-JP" altLang="en-US" dirty="0"/>
              <a:t> </a:t>
            </a:r>
            <a:r>
              <a:rPr lang="en-US" altLang="ja-JP" dirty="0"/>
              <a:t>Naming</a:t>
            </a:r>
            <a:r>
              <a:rPr lang="ja-JP" altLang="en-US" dirty="0"/>
              <a:t> </a:t>
            </a:r>
            <a:r>
              <a:rPr lang="en-US" altLang="ja-JP" dirty="0"/>
              <a:t>Rule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19336" y="1268760"/>
            <a:ext cx="11881320" cy="4770345"/>
          </a:xfrm>
        </p:spPr>
        <p:txBody>
          <a:bodyPr/>
          <a:lstStyle/>
          <a:p>
            <a:pPr lvl="1"/>
            <a:r>
              <a:rPr kumimoji="1" lang="en-US" altLang="ja-JP" sz="1100" dirty="0"/>
              <a:t>unit7T (</a:t>
            </a:r>
            <a:r>
              <a:rPr kumimoji="1" lang="en-US" altLang="ja-JP" sz="1100" dirty="0" err="1"/>
              <a:t>DefaultDomain</a:t>
            </a:r>
            <a:r>
              <a:rPr kumimoji="1" lang="en-US" altLang="ja-JP" sz="1100" dirty="0"/>
              <a:t>)	</a:t>
            </a:r>
          </a:p>
          <a:p>
            <a:pPr marL="0" lvl="1" indent="0">
              <a:buNone/>
            </a:pPr>
            <a:r>
              <a:rPr lang="en-US" altLang="ja-JP" sz="1100" dirty="0"/>
              <a:t>	</a:t>
            </a:r>
            <a:r>
              <a:rPr kumimoji="1" lang="en-US" altLang="ja-JP" sz="1100" dirty="0" err="1"/>
              <a:t>boundarycell_ENDCAP</a:t>
            </a:r>
            <a:r>
              <a:rPr lang="en-US" altLang="ja-JP" sz="1100" dirty="0"/>
              <a:t>_&lt;</a:t>
            </a:r>
            <a:r>
              <a:rPr lang="en-US" altLang="ja-JP" sz="1100" dirty="0" err="1">
                <a:solidFill>
                  <a:schemeClr val="accent3">
                    <a:lumMod val="50000"/>
                  </a:schemeClr>
                </a:solidFill>
              </a:rPr>
              <a:t>PowerDomain</a:t>
            </a:r>
            <a:r>
              <a:rPr lang="en-US" altLang="ja-JP" sz="1100" dirty="0"/>
              <a:t>&gt;_&lt;</a:t>
            </a:r>
            <a:r>
              <a:rPr lang="en-US" altLang="ja-JP" sz="1100" dirty="0" err="1"/>
              <a:t>SerialNumber</a:t>
            </a:r>
            <a:r>
              <a:rPr lang="en-US" altLang="ja-JP" sz="1100" dirty="0"/>
              <a:t>&gt;</a:t>
            </a:r>
            <a:r>
              <a:rPr kumimoji="1" lang="ja-JP" altLang="en-US" sz="1100" dirty="0"/>
              <a:t> </a:t>
            </a:r>
            <a:endParaRPr lang="en-US" altLang="ja-JP" sz="1100" dirty="0"/>
          </a:p>
          <a:p>
            <a:pPr marL="0" lvl="1" indent="0">
              <a:buNone/>
            </a:pPr>
            <a:r>
              <a:rPr kumimoji="1" lang="en-US" altLang="ja-JP" sz="1100" dirty="0"/>
              <a:t>	(e.g.) boundarycell_ENDCAP_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PD_ISOVDD_VSS</a:t>
            </a:r>
            <a:r>
              <a:rPr kumimoji="1" lang="en-US" altLang="ja-JP" sz="1100" dirty="0"/>
              <a:t>_88403</a:t>
            </a:r>
          </a:p>
          <a:p>
            <a:pPr marL="0" lvl="1" indent="0">
              <a:buNone/>
            </a:pPr>
            <a:r>
              <a:rPr lang="en-US" altLang="ja-JP" sz="1100" dirty="0"/>
              <a:t>		(where </a:t>
            </a:r>
            <a:r>
              <a:rPr lang="en-US" altLang="ja-JP" sz="1100" dirty="0" err="1"/>
              <a:t>CellType</a:t>
            </a:r>
            <a:r>
              <a:rPr lang="en-US" altLang="ja-JP" sz="1100" dirty="0"/>
              <a:t> name is “</a:t>
            </a:r>
            <a:r>
              <a:rPr kumimoji="1" lang="en-US" altLang="ja-JP" sz="1100" dirty="0"/>
              <a:t>BOUNDARY_RIGHTBWP7T40P140”)</a:t>
            </a:r>
          </a:p>
          <a:p>
            <a:pPr lvl="1"/>
            <a:r>
              <a:rPr kumimoji="1" lang="en-US" altLang="ja-JP" sz="1100" dirty="0"/>
              <a:t>unit7T (Not </a:t>
            </a:r>
            <a:r>
              <a:rPr kumimoji="1" lang="en-US" altLang="ja-JP" sz="1100" dirty="0" err="1"/>
              <a:t>DefaultDomain</a:t>
            </a:r>
            <a:r>
              <a:rPr kumimoji="1" lang="en-US" altLang="ja-JP" sz="1100" dirty="0"/>
              <a:t>)</a:t>
            </a:r>
          </a:p>
          <a:p>
            <a:pPr marL="0" lvl="1" indent="0">
              <a:buNone/>
            </a:pPr>
            <a:r>
              <a:rPr kumimoji="1" lang="en-US" altLang="ja-JP" sz="1100" dirty="0"/>
              <a:t>	</a:t>
            </a:r>
            <a:r>
              <a:rPr kumimoji="1" lang="en-US" altLang="ja-JP" sz="1100" dirty="0">
                <a:solidFill>
                  <a:srgbClr val="0070C0"/>
                </a:solidFill>
              </a:rPr>
              <a:t>&lt;</a:t>
            </a:r>
            <a:r>
              <a:rPr kumimoji="1" lang="en-US" altLang="ja-JP" sz="1100" dirty="0" err="1">
                <a:solidFill>
                  <a:srgbClr val="0070C0"/>
                </a:solidFill>
              </a:rPr>
              <a:t>PowerDomainHierarchy</a:t>
            </a:r>
            <a:r>
              <a:rPr kumimoji="1" lang="en-US" altLang="ja-JP" sz="1100" dirty="0">
                <a:solidFill>
                  <a:srgbClr val="0070C0"/>
                </a:solidFill>
              </a:rPr>
              <a:t>&gt;/</a:t>
            </a:r>
            <a:r>
              <a:rPr kumimoji="1" lang="en-US" altLang="ja-JP" sz="1100" dirty="0" err="1"/>
              <a:t>boundarycell_ENDCAP</a:t>
            </a:r>
            <a:r>
              <a:rPr lang="en-US" altLang="ja-JP" sz="1100" dirty="0"/>
              <a:t>_&lt;</a:t>
            </a:r>
            <a:r>
              <a:rPr lang="en-US" altLang="ja-JP" sz="1100" dirty="0" err="1">
                <a:solidFill>
                  <a:schemeClr val="accent3">
                    <a:lumMod val="50000"/>
                  </a:schemeClr>
                </a:solidFill>
              </a:rPr>
              <a:t>PowerDomain</a:t>
            </a:r>
            <a:r>
              <a:rPr lang="en-US" altLang="ja-JP" sz="1100" dirty="0"/>
              <a:t>&gt;_&lt;</a:t>
            </a:r>
            <a:r>
              <a:rPr lang="en-US" altLang="ja-JP" sz="1100" dirty="0" err="1"/>
              <a:t>SerialNumber</a:t>
            </a:r>
            <a:r>
              <a:rPr lang="en-US" altLang="ja-JP" sz="1100" dirty="0"/>
              <a:t>&gt;</a:t>
            </a:r>
            <a:r>
              <a:rPr kumimoji="1" lang="ja-JP" altLang="en-US" sz="1100" dirty="0"/>
              <a:t> </a:t>
            </a:r>
            <a:endParaRPr lang="en-US" altLang="ja-JP" sz="1100" dirty="0"/>
          </a:p>
          <a:p>
            <a:pPr marL="0" lvl="1" indent="0">
              <a:buNone/>
            </a:pPr>
            <a:r>
              <a:rPr kumimoji="1" lang="en-US" altLang="ja-JP" sz="1100" dirty="0"/>
              <a:t>	(e.g.) </a:t>
            </a:r>
            <a:r>
              <a:rPr kumimoji="1" lang="en-US" altLang="ja-JP" sz="1100" dirty="0">
                <a:solidFill>
                  <a:schemeClr val="accent1"/>
                </a:solidFill>
              </a:rPr>
              <a:t>MEM_TOP/</a:t>
            </a:r>
            <a:r>
              <a:rPr kumimoji="1" lang="en-US" altLang="ja-JP" sz="1100" dirty="0" err="1">
                <a:solidFill>
                  <a:schemeClr val="accent1"/>
                </a:solidFill>
              </a:rPr>
              <a:t>awovdd_scdshold</a:t>
            </a:r>
            <a:r>
              <a:rPr kumimoji="1" lang="en-US" altLang="ja-JP" sz="1100" dirty="0"/>
              <a:t>/boundarycell_ENDCAP_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PD_AWOVDD_VSS</a:t>
            </a:r>
            <a:r>
              <a:rPr lang="en-US" altLang="ja-JP" sz="1100" dirty="0"/>
              <a:t>_9210</a:t>
            </a:r>
          </a:p>
          <a:p>
            <a:pPr lvl="1"/>
            <a:r>
              <a:rPr lang="en-US" altLang="ja-JP" sz="1100" dirty="0"/>
              <a:t>unit48T</a:t>
            </a:r>
            <a:r>
              <a:rPr kumimoji="1" lang="en-US" altLang="ja-JP" sz="1100" dirty="0"/>
              <a:t>     </a:t>
            </a:r>
            <a:r>
              <a:rPr kumimoji="1" lang="ja-JP" altLang="en-US" sz="1100" dirty="0"/>
              <a:t>  </a:t>
            </a:r>
            <a:r>
              <a:rPr kumimoji="1" lang="en-US" altLang="ja-JP" sz="1100" dirty="0"/>
              <a:t>		</a:t>
            </a:r>
          </a:p>
          <a:p>
            <a:pPr marL="0" lvl="1" indent="0">
              <a:buNone/>
            </a:pPr>
            <a:r>
              <a:rPr lang="en-US" altLang="ja-JP" sz="1100" dirty="0">
                <a:solidFill>
                  <a:srgbClr val="0070C0"/>
                </a:solidFill>
              </a:rPr>
              <a:t>	</a:t>
            </a:r>
            <a:r>
              <a:rPr kumimoji="1" lang="en-US" altLang="ja-JP" sz="1100" dirty="0">
                <a:solidFill>
                  <a:srgbClr val="0070C0"/>
                </a:solidFill>
              </a:rPr>
              <a:t>&lt;</a:t>
            </a:r>
            <a:r>
              <a:rPr kumimoji="1" lang="en-US" altLang="ja-JP" sz="1100" dirty="0" err="1">
                <a:solidFill>
                  <a:srgbClr val="0070C0"/>
                </a:solidFill>
              </a:rPr>
              <a:t>PowerDomainHierarchy</a:t>
            </a:r>
            <a:r>
              <a:rPr kumimoji="1" lang="en-US" altLang="ja-JP" sz="1100" dirty="0">
                <a:solidFill>
                  <a:srgbClr val="0070C0"/>
                </a:solidFill>
              </a:rPr>
              <a:t>&gt;/</a:t>
            </a:r>
            <a:r>
              <a:rPr kumimoji="1" lang="en-US" altLang="ja-JP" sz="1100" dirty="0"/>
              <a:t>boundarycell_ENDCAP</a:t>
            </a:r>
            <a:r>
              <a:rPr lang="en-US" altLang="ja-JP" sz="1100" dirty="0">
                <a:solidFill>
                  <a:schemeClr val="accent5"/>
                </a:solidFill>
              </a:rPr>
              <a:t>48</a:t>
            </a:r>
            <a:r>
              <a:rPr lang="en-US" altLang="ja-JP" sz="1100" dirty="0">
                <a:solidFill>
                  <a:schemeClr val="accent2"/>
                </a:solidFill>
              </a:rPr>
              <a:t> </a:t>
            </a:r>
            <a:r>
              <a:rPr lang="en-US" altLang="ja-JP" sz="1100" dirty="0"/>
              <a:t>_&lt;</a:t>
            </a:r>
            <a:r>
              <a:rPr lang="en-US" altLang="ja-JP" sz="1100" dirty="0" err="1">
                <a:solidFill>
                  <a:schemeClr val="accent3">
                    <a:lumMod val="50000"/>
                  </a:schemeClr>
                </a:solidFill>
              </a:rPr>
              <a:t>PowerDomain</a:t>
            </a:r>
            <a:r>
              <a:rPr lang="en-US" altLang="ja-JP" sz="1100" dirty="0"/>
              <a:t>&gt;_&lt;</a:t>
            </a:r>
            <a:r>
              <a:rPr lang="en-US" altLang="ja-JP" sz="1100" dirty="0" err="1"/>
              <a:t>SerialNumber</a:t>
            </a:r>
            <a:r>
              <a:rPr lang="en-US" altLang="ja-JP" sz="1100" dirty="0"/>
              <a:t>&gt;</a:t>
            </a:r>
            <a:r>
              <a:rPr kumimoji="1" lang="ja-JP" altLang="en-US" sz="1100" dirty="0"/>
              <a:t> </a:t>
            </a:r>
            <a:endParaRPr kumimoji="1" lang="en-US" altLang="ja-JP" sz="1100" dirty="0"/>
          </a:p>
          <a:p>
            <a:pPr marL="0" lvl="1" indent="0">
              <a:buNone/>
            </a:pPr>
            <a:r>
              <a:rPr kumimoji="1" lang="en-US" altLang="ja-JP" sz="1100" dirty="0"/>
              <a:t>	(e.g.) </a:t>
            </a:r>
            <a:r>
              <a:rPr kumimoji="1" lang="en-US" altLang="ja-JP" sz="1100" dirty="0">
                <a:solidFill>
                  <a:schemeClr val="accent1"/>
                </a:solidFill>
              </a:rPr>
              <a:t>LVS_TOP/vcc33_LVS/</a:t>
            </a:r>
            <a:r>
              <a:rPr kumimoji="1" lang="en-US" altLang="ja-JP" sz="1100" dirty="0"/>
              <a:t>boundarycell_ENDCAP</a:t>
            </a:r>
            <a:r>
              <a:rPr kumimoji="1" lang="en-US" altLang="ja-JP" sz="1100" dirty="0">
                <a:solidFill>
                  <a:schemeClr val="accent5"/>
                </a:solidFill>
              </a:rPr>
              <a:t>48</a:t>
            </a:r>
            <a:r>
              <a:rPr kumimoji="1" lang="en-US" altLang="ja-JP" sz="1100" dirty="0"/>
              <a:t>_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PD_SYSVCC_VSS</a:t>
            </a:r>
            <a:r>
              <a:rPr kumimoji="1" lang="en-US" altLang="ja-JP" sz="1100" dirty="0"/>
              <a:t>_1176</a:t>
            </a:r>
            <a:endParaRPr lang="en-US" altLang="ja-JP" sz="1100" dirty="0"/>
          </a:p>
          <a:p>
            <a:pPr lvl="1"/>
            <a:r>
              <a:rPr lang="en-US" altLang="ja-JP" sz="1100" dirty="0"/>
              <a:t>unit79TD</a:t>
            </a:r>
            <a:r>
              <a:rPr kumimoji="1" lang="en-US" altLang="ja-JP" sz="1100" dirty="0"/>
              <a:t>	</a:t>
            </a:r>
          </a:p>
          <a:p>
            <a:pPr marL="0" lvl="1" indent="0">
              <a:buNone/>
            </a:pPr>
            <a:r>
              <a:rPr lang="en-US" altLang="ja-JP" sz="1100" dirty="0">
                <a:solidFill>
                  <a:srgbClr val="0070C0"/>
                </a:solidFill>
              </a:rPr>
              <a:t>	</a:t>
            </a:r>
            <a:r>
              <a:rPr kumimoji="1" lang="en-US" altLang="ja-JP" sz="1100" dirty="0">
                <a:solidFill>
                  <a:srgbClr val="0070C0"/>
                </a:solidFill>
              </a:rPr>
              <a:t>&lt;</a:t>
            </a:r>
            <a:r>
              <a:rPr kumimoji="1" lang="en-US" altLang="ja-JP" sz="1100" dirty="0" err="1">
                <a:solidFill>
                  <a:srgbClr val="0070C0"/>
                </a:solidFill>
              </a:rPr>
              <a:t>PowerDomainHierarchy</a:t>
            </a:r>
            <a:r>
              <a:rPr kumimoji="1" lang="en-US" altLang="ja-JP" sz="1100" dirty="0">
                <a:solidFill>
                  <a:srgbClr val="0070C0"/>
                </a:solidFill>
              </a:rPr>
              <a:t>&gt;/</a:t>
            </a:r>
            <a:r>
              <a:rPr kumimoji="1" lang="en-US" altLang="ja-JP" sz="1100" dirty="0"/>
              <a:t>boundarycell_ENDCAP</a:t>
            </a:r>
            <a:r>
              <a:rPr lang="en-US" altLang="ja-JP" sz="1100" dirty="0">
                <a:solidFill>
                  <a:schemeClr val="accent5"/>
                </a:solidFill>
              </a:rPr>
              <a:t>79</a:t>
            </a:r>
            <a:r>
              <a:rPr lang="en-US" altLang="ja-JP" sz="1100" dirty="0"/>
              <a:t>_&lt;</a:t>
            </a:r>
            <a:r>
              <a:rPr lang="en-US" altLang="ja-JP" sz="1100" dirty="0">
                <a:solidFill>
                  <a:srgbClr val="FF0000"/>
                </a:solidFill>
              </a:rPr>
              <a:t>2</a:t>
            </a:r>
            <a:r>
              <a:rPr lang="en-US" altLang="ja-JP" sz="1100" baseline="30000" dirty="0">
                <a:solidFill>
                  <a:srgbClr val="FF0000"/>
                </a:solidFill>
              </a:rPr>
              <a:t>nd</a:t>
            </a:r>
            <a:r>
              <a:rPr lang="en-US" altLang="ja-JP" sz="1100" dirty="0">
                <a:solidFill>
                  <a:srgbClr val="FF0000"/>
                </a:solidFill>
              </a:rPr>
              <a:t>_Power</a:t>
            </a:r>
            <a:r>
              <a:rPr lang="en-US" altLang="ja-JP" sz="1100" dirty="0"/>
              <a:t>&gt;_to_&lt;</a:t>
            </a:r>
            <a:r>
              <a:rPr lang="en-US" altLang="ja-JP" sz="1100" dirty="0" err="1">
                <a:solidFill>
                  <a:schemeClr val="accent3">
                    <a:lumMod val="50000"/>
                  </a:schemeClr>
                </a:solidFill>
              </a:rPr>
              <a:t>PowerDomain</a:t>
            </a:r>
            <a:r>
              <a:rPr lang="en-US" altLang="ja-JP" sz="1100" dirty="0"/>
              <a:t>&gt;_&lt;</a:t>
            </a:r>
            <a:r>
              <a:rPr lang="en-US" altLang="ja-JP" sz="1100" dirty="0" err="1"/>
              <a:t>SerialNumber</a:t>
            </a:r>
            <a:r>
              <a:rPr lang="en-US" altLang="ja-JP" sz="1100" dirty="0"/>
              <a:t>&gt;</a:t>
            </a:r>
          </a:p>
          <a:p>
            <a:pPr marL="0" lvl="1" indent="0">
              <a:buNone/>
            </a:pPr>
            <a:r>
              <a:rPr kumimoji="1" lang="en-US" altLang="ja-JP" sz="1100" dirty="0"/>
              <a:t>	</a:t>
            </a:r>
            <a:r>
              <a:rPr kumimoji="1" lang="en-US" altLang="ja-JP" sz="1050" dirty="0"/>
              <a:t>(e.g.) </a:t>
            </a:r>
            <a:r>
              <a:rPr kumimoji="1" lang="en-US" altLang="ja-JP" sz="1050" dirty="0">
                <a:solidFill>
                  <a:srgbClr val="0070C0"/>
                </a:solidFill>
              </a:rPr>
              <a:t>MEM_TOP</a:t>
            </a:r>
            <a:r>
              <a:rPr kumimoji="1" lang="en-US" altLang="ja-JP" sz="10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kumimoji="1" lang="en-US" altLang="ja-JP" sz="105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awovdd_scdshold</a:t>
            </a:r>
            <a:r>
              <a:rPr kumimoji="1" lang="en-US" altLang="ja-JP" sz="1050" dirty="0"/>
              <a:t>/boundarycell_ENDCAP</a:t>
            </a:r>
            <a:r>
              <a:rPr kumimoji="1" lang="en-US" altLang="ja-JP" sz="1050" dirty="0">
                <a:solidFill>
                  <a:schemeClr val="accent5"/>
                </a:solidFill>
              </a:rPr>
              <a:t>79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1050" dirty="0">
                <a:solidFill>
                  <a:schemeClr val="accent2"/>
                </a:solidFill>
              </a:rPr>
              <a:t>SYSVCC</a:t>
            </a:r>
            <a:r>
              <a:rPr lang="en-US" altLang="ja-JP" sz="1050" dirty="0"/>
              <a:t>_</a:t>
            </a:r>
            <a:r>
              <a:rPr kumimoji="1" lang="en-US" altLang="ja-JP" sz="1050" dirty="0"/>
              <a:t> </a:t>
            </a:r>
            <a:r>
              <a:rPr lang="en-US" altLang="ja-JP" sz="1050" dirty="0"/>
              <a:t>to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solidFill>
                  <a:schemeClr val="accent3">
                    <a:lumMod val="50000"/>
                  </a:schemeClr>
                </a:solidFill>
              </a:rPr>
              <a:t>PD_AWOVDD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solidFill>
                  <a:schemeClr val="accent3">
                    <a:lumMod val="50000"/>
                  </a:schemeClr>
                </a:solidFill>
              </a:rPr>
              <a:t>VSS_</a:t>
            </a:r>
            <a:r>
              <a:rPr kumimoji="1" lang="en-US" altLang="ja-JP" sz="1050" dirty="0"/>
              <a:t>92</a:t>
            </a:r>
            <a:endParaRPr lang="en-US" altLang="ja-JP" sz="1100" dirty="0"/>
          </a:p>
          <a:p>
            <a:pPr lvl="1"/>
            <a:r>
              <a:rPr kumimoji="1" lang="en-US" altLang="ja-JP" sz="1100" dirty="0"/>
              <a:t>unit107T		</a:t>
            </a:r>
          </a:p>
          <a:p>
            <a:pPr marL="0" lvl="1" indent="0">
              <a:buNone/>
            </a:pPr>
            <a:r>
              <a:rPr lang="en-US" altLang="ja-JP" sz="1100" dirty="0">
                <a:solidFill>
                  <a:srgbClr val="0070C0"/>
                </a:solidFill>
              </a:rPr>
              <a:t>	</a:t>
            </a:r>
            <a:r>
              <a:rPr kumimoji="1" lang="en-US" altLang="ja-JP" sz="1100" dirty="0">
                <a:solidFill>
                  <a:srgbClr val="0070C0"/>
                </a:solidFill>
              </a:rPr>
              <a:t>&lt;</a:t>
            </a:r>
            <a:r>
              <a:rPr kumimoji="1" lang="en-US" altLang="ja-JP" sz="1100" dirty="0" err="1">
                <a:solidFill>
                  <a:srgbClr val="0070C0"/>
                </a:solidFill>
              </a:rPr>
              <a:t>PowerDomainHierarchy</a:t>
            </a:r>
            <a:r>
              <a:rPr kumimoji="1" lang="en-US" altLang="ja-JP" sz="1100" dirty="0">
                <a:solidFill>
                  <a:srgbClr val="0070C0"/>
                </a:solidFill>
              </a:rPr>
              <a:t>&gt;/</a:t>
            </a:r>
            <a:r>
              <a:rPr kumimoji="1" lang="en-US" altLang="ja-JP" sz="1100" dirty="0"/>
              <a:t>boundarycell_ENDCAP</a:t>
            </a:r>
            <a:r>
              <a:rPr lang="en-US" altLang="ja-JP" sz="1100" dirty="0">
                <a:solidFill>
                  <a:schemeClr val="accent5"/>
                </a:solidFill>
              </a:rPr>
              <a:t>107</a:t>
            </a:r>
            <a:r>
              <a:rPr lang="en-US" altLang="ja-JP" sz="1100" dirty="0"/>
              <a:t>_&lt;</a:t>
            </a:r>
            <a:r>
              <a:rPr lang="en-US" altLang="ja-JP" sz="1100" dirty="0">
                <a:solidFill>
                  <a:srgbClr val="FF0000"/>
                </a:solidFill>
              </a:rPr>
              <a:t>2</a:t>
            </a:r>
            <a:r>
              <a:rPr lang="en-US" altLang="ja-JP" sz="1100" baseline="30000" dirty="0">
                <a:solidFill>
                  <a:srgbClr val="FF0000"/>
                </a:solidFill>
              </a:rPr>
              <a:t>nd</a:t>
            </a:r>
            <a:r>
              <a:rPr lang="en-US" altLang="ja-JP" sz="1100" dirty="0">
                <a:solidFill>
                  <a:srgbClr val="FF0000"/>
                </a:solidFill>
              </a:rPr>
              <a:t>_Power</a:t>
            </a:r>
            <a:r>
              <a:rPr lang="en-US" altLang="ja-JP" sz="1100" dirty="0"/>
              <a:t>&gt;_to_&lt;</a:t>
            </a:r>
            <a:r>
              <a:rPr lang="en-US" altLang="ja-JP" sz="1100" dirty="0" err="1">
                <a:solidFill>
                  <a:schemeClr val="accent3">
                    <a:lumMod val="50000"/>
                  </a:schemeClr>
                </a:solidFill>
              </a:rPr>
              <a:t>PowerDomain</a:t>
            </a:r>
            <a:r>
              <a:rPr lang="en-US" altLang="ja-JP" sz="1100" dirty="0"/>
              <a:t>&gt;_&lt;</a:t>
            </a:r>
            <a:r>
              <a:rPr lang="en-US" altLang="ja-JP" sz="1100" dirty="0" err="1"/>
              <a:t>SerialNumber</a:t>
            </a:r>
            <a:r>
              <a:rPr lang="en-US" altLang="ja-JP" sz="1100" dirty="0"/>
              <a:t>&gt;</a:t>
            </a:r>
            <a:endParaRPr kumimoji="1" lang="en-US" altLang="ja-JP" sz="1100" dirty="0"/>
          </a:p>
          <a:p>
            <a:pPr marL="0" lvl="1" indent="0">
              <a:buNone/>
            </a:pPr>
            <a:r>
              <a:rPr kumimoji="1" lang="en-US" altLang="ja-JP" sz="1100" dirty="0"/>
              <a:t>	</a:t>
            </a:r>
            <a:r>
              <a:rPr kumimoji="1" lang="en-US" altLang="ja-JP" sz="1050" dirty="0"/>
              <a:t>(e.g.) </a:t>
            </a:r>
            <a:r>
              <a:rPr kumimoji="1" lang="en-US" altLang="ja-JP" sz="1050" dirty="0">
                <a:solidFill>
                  <a:srgbClr val="0070C0"/>
                </a:solidFill>
              </a:rPr>
              <a:t>LVS_TOP/vcc33_LVS</a:t>
            </a:r>
            <a:r>
              <a:rPr kumimoji="1" lang="en-US" altLang="ja-JP" sz="1050" dirty="0"/>
              <a:t>/ boundarycell_ENDCAP</a:t>
            </a:r>
            <a:r>
              <a:rPr lang="en-US" altLang="ja-JP" sz="1050" dirty="0">
                <a:solidFill>
                  <a:schemeClr val="accent5"/>
                </a:solidFill>
              </a:rPr>
              <a:t>107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solidFill>
                  <a:srgbClr val="FF0000"/>
                </a:solidFill>
              </a:rPr>
              <a:t>AWOVDD</a:t>
            </a:r>
            <a:r>
              <a:rPr kumimoji="1" lang="en-US" altLang="ja-JP" sz="1050" dirty="0"/>
              <a:t>_</a:t>
            </a:r>
            <a:r>
              <a:rPr lang="en-US" altLang="ja-JP" sz="1050" dirty="0"/>
              <a:t>to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solidFill>
                  <a:schemeClr val="accent3">
                    <a:lumMod val="50000"/>
                  </a:schemeClr>
                </a:solidFill>
              </a:rPr>
              <a:t>PD_VCC_VSS</a:t>
            </a:r>
            <a:r>
              <a:rPr kumimoji="1" lang="en-US" altLang="ja-JP" sz="105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_</a:t>
            </a:r>
            <a:r>
              <a:rPr kumimoji="1" lang="en-US" altLang="ja-JP" sz="1050" dirty="0"/>
              <a:t>1</a:t>
            </a:r>
            <a:endParaRPr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5439563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WELLTAP Cell</a:t>
            </a:r>
            <a:r>
              <a:rPr lang="ja-JP" altLang="en-US" dirty="0"/>
              <a:t> </a:t>
            </a:r>
            <a:r>
              <a:rPr lang="en-US" altLang="ja-JP" dirty="0"/>
              <a:t>Naming</a:t>
            </a:r>
            <a:r>
              <a:rPr lang="ja-JP" altLang="en-US" dirty="0"/>
              <a:t> </a:t>
            </a:r>
            <a:r>
              <a:rPr lang="en-US" altLang="ja-JP" dirty="0"/>
              <a:t>Rule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19336" y="1268760"/>
            <a:ext cx="11881320" cy="3853171"/>
          </a:xfrm>
        </p:spPr>
        <p:txBody>
          <a:bodyPr/>
          <a:lstStyle/>
          <a:p>
            <a:pPr lvl="1"/>
            <a:r>
              <a:rPr kumimoji="1" lang="en-US" altLang="ja-JP" sz="1100" dirty="0"/>
              <a:t>unit7T (</a:t>
            </a:r>
            <a:r>
              <a:rPr kumimoji="1" lang="en-US" altLang="ja-JP" sz="1100" dirty="0" err="1"/>
              <a:t>DefaultDomain</a:t>
            </a:r>
            <a:r>
              <a:rPr kumimoji="1" lang="en-US" altLang="ja-JP" sz="1100" dirty="0"/>
              <a:t>)	</a:t>
            </a:r>
          </a:p>
          <a:p>
            <a:pPr marL="0" lvl="1" indent="0">
              <a:buNone/>
            </a:pPr>
            <a:r>
              <a:rPr lang="en-US" altLang="ja-JP" sz="1100" dirty="0"/>
              <a:t>	</a:t>
            </a:r>
            <a:r>
              <a:rPr kumimoji="1" lang="en-US" altLang="ja-JP" sz="1100" dirty="0" err="1"/>
              <a:t>tapfiller_WTAP</a:t>
            </a:r>
            <a:r>
              <a:rPr lang="en-US" altLang="ja-JP" sz="1100" dirty="0"/>
              <a:t>_&lt;</a:t>
            </a:r>
            <a:r>
              <a:rPr lang="en-US" altLang="ja-JP" sz="11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CellTypeName</a:t>
            </a:r>
            <a:r>
              <a:rPr lang="en-US" altLang="ja-JP" sz="1100" dirty="0"/>
              <a:t>&gt;_&lt;</a:t>
            </a:r>
            <a:r>
              <a:rPr lang="en-US" altLang="ja-JP" sz="1100" dirty="0" err="1">
                <a:solidFill>
                  <a:schemeClr val="accent3">
                    <a:lumMod val="50000"/>
                  </a:schemeClr>
                </a:solidFill>
              </a:rPr>
              <a:t>PowerDomain</a:t>
            </a:r>
            <a:r>
              <a:rPr lang="en-US" altLang="ja-JP" sz="1100" dirty="0"/>
              <a:t>&gt;_&lt;</a:t>
            </a:r>
            <a:r>
              <a:rPr lang="en-US" altLang="ja-JP" sz="1100" dirty="0" err="1"/>
              <a:t>SerialNumber</a:t>
            </a:r>
            <a:r>
              <a:rPr lang="en-US" altLang="ja-JP" sz="1100" dirty="0"/>
              <a:t>&gt;</a:t>
            </a:r>
            <a:r>
              <a:rPr kumimoji="1" lang="ja-JP" altLang="en-US" sz="1100" dirty="0"/>
              <a:t> </a:t>
            </a:r>
            <a:endParaRPr lang="en-US" altLang="ja-JP" sz="1100" dirty="0"/>
          </a:p>
          <a:p>
            <a:pPr marL="0" lvl="1" indent="0">
              <a:buNone/>
            </a:pPr>
            <a:r>
              <a:rPr kumimoji="1" lang="en-US" altLang="ja-JP" sz="1100" dirty="0"/>
              <a:t>	(e.g.) tapfiller_WTAP_</a:t>
            </a:r>
            <a:r>
              <a:rPr kumimoji="1" lang="en-US" altLang="ja-JP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TAPCELLBWP7T40P140</a:t>
            </a:r>
            <a:r>
              <a:rPr kumimoji="1" lang="en-US" altLang="ja-JP" sz="1100" dirty="0"/>
              <a:t>_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PD_ISOVDD_VSS</a:t>
            </a:r>
            <a:r>
              <a:rPr kumimoji="1" lang="en-US" altLang="ja-JP" sz="1100" dirty="0"/>
              <a:t>_108164</a:t>
            </a:r>
          </a:p>
          <a:p>
            <a:pPr marL="0" lvl="1" indent="0">
              <a:buNone/>
            </a:pPr>
            <a:r>
              <a:rPr lang="en-US" altLang="ja-JP" sz="1100" dirty="0"/>
              <a:t>		(where </a:t>
            </a:r>
            <a:r>
              <a:rPr lang="en-US" altLang="ja-JP" sz="1100" dirty="0" err="1"/>
              <a:t>CellType</a:t>
            </a:r>
            <a:r>
              <a:rPr lang="en-US" altLang="ja-JP" sz="1100" dirty="0"/>
              <a:t> name is “</a:t>
            </a:r>
            <a:r>
              <a:rPr kumimoji="1" lang="en-US" altLang="ja-JP" sz="1100" dirty="0"/>
              <a:t>TAPCELLBWP7T40P140”)</a:t>
            </a:r>
          </a:p>
          <a:p>
            <a:pPr lvl="1"/>
            <a:r>
              <a:rPr kumimoji="1" lang="en-US" altLang="ja-JP" sz="1100" dirty="0"/>
              <a:t>unit7T (Not </a:t>
            </a:r>
            <a:r>
              <a:rPr kumimoji="1" lang="en-US" altLang="ja-JP" sz="1100" dirty="0" err="1"/>
              <a:t>DefaultDomain</a:t>
            </a:r>
            <a:r>
              <a:rPr kumimoji="1" lang="en-US" altLang="ja-JP" sz="1100" dirty="0"/>
              <a:t>)</a:t>
            </a:r>
          </a:p>
          <a:p>
            <a:pPr marL="0" lvl="1" indent="0">
              <a:buNone/>
            </a:pPr>
            <a:r>
              <a:rPr kumimoji="1" lang="en-US" altLang="ja-JP" sz="1100" dirty="0"/>
              <a:t>	</a:t>
            </a:r>
            <a:r>
              <a:rPr kumimoji="1" lang="en-US" altLang="ja-JP" sz="1100" dirty="0">
                <a:solidFill>
                  <a:srgbClr val="0070C0"/>
                </a:solidFill>
              </a:rPr>
              <a:t>&lt;</a:t>
            </a:r>
            <a:r>
              <a:rPr kumimoji="1" lang="en-US" altLang="ja-JP" sz="1100" dirty="0" err="1">
                <a:solidFill>
                  <a:srgbClr val="0070C0"/>
                </a:solidFill>
              </a:rPr>
              <a:t>PowerDomainHierarchy</a:t>
            </a:r>
            <a:r>
              <a:rPr kumimoji="1" lang="en-US" altLang="ja-JP" sz="1100" dirty="0">
                <a:solidFill>
                  <a:srgbClr val="0070C0"/>
                </a:solidFill>
              </a:rPr>
              <a:t>&gt;/</a:t>
            </a:r>
            <a:r>
              <a:rPr kumimoji="1" lang="en-US" altLang="ja-JP" sz="1100" dirty="0" err="1"/>
              <a:t>tapfiller_WTAP</a:t>
            </a:r>
            <a:r>
              <a:rPr lang="en-US" altLang="ja-JP" sz="1100" dirty="0"/>
              <a:t>_&lt;</a:t>
            </a:r>
            <a:r>
              <a:rPr lang="en-US" altLang="ja-JP" sz="11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CellTypeName</a:t>
            </a:r>
            <a:r>
              <a:rPr lang="en-US" altLang="ja-JP" sz="1100" dirty="0"/>
              <a:t>&gt;_&lt;</a:t>
            </a:r>
            <a:r>
              <a:rPr lang="en-US" altLang="ja-JP" sz="1100" dirty="0" err="1">
                <a:solidFill>
                  <a:schemeClr val="accent3">
                    <a:lumMod val="50000"/>
                  </a:schemeClr>
                </a:solidFill>
              </a:rPr>
              <a:t>PowerDomain</a:t>
            </a:r>
            <a:r>
              <a:rPr lang="en-US" altLang="ja-JP" sz="1100" dirty="0"/>
              <a:t>&gt;_&lt;</a:t>
            </a:r>
            <a:r>
              <a:rPr lang="en-US" altLang="ja-JP" sz="1100" dirty="0" err="1"/>
              <a:t>SerialNumber</a:t>
            </a:r>
            <a:r>
              <a:rPr lang="en-US" altLang="ja-JP" sz="1100" dirty="0"/>
              <a:t>&gt;</a:t>
            </a:r>
            <a:r>
              <a:rPr kumimoji="1" lang="ja-JP" altLang="en-US" sz="1100" dirty="0"/>
              <a:t> </a:t>
            </a:r>
            <a:endParaRPr lang="en-US" altLang="ja-JP" sz="1100" dirty="0"/>
          </a:p>
          <a:p>
            <a:pPr marL="0" lvl="1" indent="0">
              <a:buNone/>
            </a:pPr>
            <a:r>
              <a:rPr kumimoji="1" lang="en-US" altLang="ja-JP" sz="1100" dirty="0"/>
              <a:t>	(e.g.) </a:t>
            </a:r>
            <a:r>
              <a:rPr kumimoji="1" lang="en-US" altLang="ja-JP" sz="1100" dirty="0">
                <a:solidFill>
                  <a:schemeClr val="accent1"/>
                </a:solidFill>
              </a:rPr>
              <a:t>MEM_TOP/</a:t>
            </a:r>
            <a:r>
              <a:rPr kumimoji="1" lang="en-US" altLang="ja-JP" sz="1100" dirty="0" err="1">
                <a:solidFill>
                  <a:schemeClr val="accent1"/>
                </a:solidFill>
              </a:rPr>
              <a:t>awovdd_scdshold</a:t>
            </a:r>
            <a:r>
              <a:rPr kumimoji="1" lang="en-US" altLang="ja-JP" sz="1100" dirty="0"/>
              <a:t>/tapfiller_WTAP_</a:t>
            </a:r>
            <a:r>
              <a:rPr kumimoji="1" lang="en-US" altLang="ja-JP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TAPCELLBWP7T40P140</a:t>
            </a:r>
            <a:r>
              <a:rPr lang="en-US" altLang="ja-JP" sz="1100" dirty="0"/>
              <a:t>_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PD_AWOVDD_VSS</a:t>
            </a:r>
            <a:r>
              <a:rPr lang="en-US" altLang="ja-JP" sz="1100" dirty="0"/>
              <a:t>_9210</a:t>
            </a:r>
          </a:p>
          <a:p>
            <a:pPr lvl="1"/>
            <a:r>
              <a:rPr lang="en-US" altLang="ja-JP" sz="1100" dirty="0"/>
              <a:t>unit79TD</a:t>
            </a:r>
            <a:r>
              <a:rPr kumimoji="1" lang="en-US" altLang="ja-JP" sz="1100" dirty="0"/>
              <a:t>	</a:t>
            </a:r>
          </a:p>
          <a:p>
            <a:pPr marL="0" lvl="1" indent="0">
              <a:buNone/>
            </a:pPr>
            <a:r>
              <a:rPr lang="en-US" altLang="ja-JP" sz="1100" dirty="0">
                <a:solidFill>
                  <a:srgbClr val="0070C0"/>
                </a:solidFill>
              </a:rPr>
              <a:t>	</a:t>
            </a:r>
            <a:r>
              <a:rPr kumimoji="1" lang="en-US" altLang="ja-JP" sz="1100" dirty="0">
                <a:solidFill>
                  <a:srgbClr val="0070C0"/>
                </a:solidFill>
              </a:rPr>
              <a:t>&lt;</a:t>
            </a:r>
            <a:r>
              <a:rPr kumimoji="1" lang="en-US" altLang="ja-JP" sz="1100" dirty="0" err="1">
                <a:solidFill>
                  <a:srgbClr val="0070C0"/>
                </a:solidFill>
              </a:rPr>
              <a:t>PowerDomainHierarchy</a:t>
            </a:r>
            <a:r>
              <a:rPr kumimoji="1" lang="en-US" altLang="ja-JP" sz="1100" dirty="0">
                <a:solidFill>
                  <a:srgbClr val="0070C0"/>
                </a:solidFill>
              </a:rPr>
              <a:t>&gt;/</a:t>
            </a:r>
            <a:r>
              <a:rPr kumimoji="1" lang="en-US" altLang="ja-JP" sz="1100" dirty="0"/>
              <a:t>tapfiller_WTAP</a:t>
            </a:r>
            <a:r>
              <a:rPr lang="en-US" altLang="ja-JP" sz="1100" dirty="0">
                <a:solidFill>
                  <a:schemeClr val="accent5"/>
                </a:solidFill>
              </a:rPr>
              <a:t>79</a:t>
            </a:r>
            <a:r>
              <a:rPr lang="en-US" altLang="ja-JP" sz="1100" dirty="0"/>
              <a:t>_&lt;</a:t>
            </a:r>
            <a:r>
              <a:rPr lang="en-US" altLang="ja-JP" sz="1100" dirty="0">
                <a:solidFill>
                  <a:srgbClr val="FF0000"/>
                </a:solidFill>
              </a:rPr>
              <a:t>2</a:t>
            </a:r>
            <a:r>
              <a:rPr lang="en-US" altLang="ja-JP" sz="1100" baseline="30000" dirty="0">
                <a:solidFill>
                  <a:srgbClr val="FF0000"/>
                </a:solidFill>
              </a:rPr>
              <a:t>nd</a:t>
            </a:r>
            <a:r>
              <a:rPr lang="en-US" altLang="ja-JP" sz="1100" dirty="0">
                <a:solidFill>
                  <a:srgbClr val="FF0000"/>
                </a:solidFill>
              </a:rPr>
              <a:t>_Power</a:t>
            </a:r>
            <a:r>
              <a:rPr lang="en-US" altLang="ja-JP" sz="1100" dirty="0"/>
              <a:t>&gt;_to_&lt;</a:t>
            </a:r>
            <a:r>
              <a:rPr lang="en-US" altLang="ja-JP" sz="1100" dirty="0" err="1">
                <a:solidFill>
                  <a:schemeClr val="accent3">
                    <a:lumMod val="50000"/>
                  </a:schemeClr>
                </a:solidFill>
              </a:rPr>
              <a:t>PowerDomain</a:t>
            </a:r>
            <a:r>
              <a:rPr lang="en-US" altLang="ja-JP" sz="1100" dirty="0"/>
              <a:t>&gt;_&lt;</a:t>
            </a:r>
            <a:r>
              <a:rPr lang="en-US" altLang="ja-JP" sz="1100" dirty="0" err="1"/>
              <a:t>SerialNumber</a:t>
            </a:r>
            <a:r>
              <a:rPr lang="en-US" altLang="ja-JP" sz="1100" dirty="0"/>
              <a:t>&gt;</a:t>
            </a:r>
          </a:p>
          <a:p>
            <a:pPr marL="0" lvl="1" indent="0">
              <a:buNone/>
            </a:pPr>
            <a:r>
              <a:rPr kumimoji="1" lang="en-US" altLang="ja-JP" sz="1100" dirty="0"/>
              <a:t>	</a:t>
            </a:r>
            <a:r>
              <a:rPr kumimoji="1" lang="en-US" altLang="ja-JP" sz="1050" dirty="0"/>
              <a:t>(e.g.) </a:t>
            </a:r>
            <a:r>
              <a:rPr kumimoji="1" lang="en-US" altLang="ja-JP" sz="1050" dirty="0">
                <a:solidFill>
                  <a:srgbClr val="0070C0"/>
                </a:solidFill>
              </a:rPr>
              <a:t>MEM_TOP</a:t>
            </a:r>
            <a:r>
              <a:rPr kumimoji="1" lang="en-US" altLang="ja-JP" sz="10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kumimoji="1" lang="en-US" altLang="ja-JP" sz="105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awovdd_scdshold</a:t>
            </a:r>
            <a:r>
              <a:rPr kumimoji="1" lang="en-US" altLang="ja-JP" sz="1050" dirty="0"/>
              <a:t>/tapfiller_WTAP</a:t>
            </a:r>
            <a:r>
              <a:rPr kumimoji="1" lang="en-US" altLang="ja-JP" sz="1050" dirty="0">
                <a:solidFill>
                  <a:schemeClr val="accent5"/>
                </a:solidFill>
              </a:rPr>
              <a:t>79</a:t>
            </a:r>
            <a:r>
              <a:rPr lang="en-US" altLang="ja-JP" sz="1050" dirty="0"/>
              <a:t>_</a:t>
            </a:r>
            <a:r>
              <a:rPr kumimoji="1" lang="en-US" altLang="ja-JP" sz="1050" dirty="0">
                <a:solidFill>
                  <a:schemeClr val="accent2"/>
                </a:solidFill>
              </a:rPr>
              <a:t>SYSVCC</a:t>
            </a:r>
            <a:r>
              <a:rPr lang="en-US" altLang="ja-JP" sz="1050" dirty="0">
                <a:solidFill>
                  <a:schemeClr val="accent2"/>
                </a:solidFill>
              </a:rPr>
              <a:t>_</a:t>
            </a:r>
            <a:r>
              <a:rPr kumimoji="1" lang="en-US" altLang="ja-JP" sz="1050" dirty="0"/>
              <a:t> </a:t>
            </a:r>
            <a:r>
              <a:rPr lang="en-US" altLang="ja-JP" sz="1050" dirty="0"/>
              <a:t>to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solidFill>
                  <a:schemeClr val="accent3">
                    <a:lumMod val="50000"/>
                  </a:schemeClr>
                </a:solidFill>
              </a:rPr>
              <a:t>PD_AWOVDD_VSS</a:t>
            </a:r>
            <a:r>
              <a:rPr kumimoji="1" lang="en-US" altLang="ja-JP" sz="105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ja-JP" sz="1050" dirty="0"/>
              <a:t>1</a:t>
            </a:r>
            <a:endParaRPr lang="en-US" altLang="ja-JP" sz="1100" dirty="0"/>
          </a:p>
          <a:p>
            <a:pPr lvl="1"/>
            <a:r>
              <a:rPr kumimoji="1" lang="en-US" altLang="ja-JP" sz="1100" dirty="0"/>
              <a:t>unit107T		</a:t>
            </a:r>
          </a:p>
          <a:p>
            <a:pPr marL="0" lvl="1" indent="0">
              <a:buNone/>
            </a:pPr>
            <a:r>
              <a:rPr lang="en-US" altLang="ja-JP" sz="1100" dirty="0">
                <a:solidFill>
                  <a:srgbClr val="0070C0"/>
                </a:solidFill>
              </a:rPr>
              <a:t>	</a:t>
            </a:r>
            <a:r>
              <a:rPr kumimoji="1" lang="en-US" altLang="ja-JP" sz="1100" dirty="0">
                <a:solidFill>
                  <a:srgbClr val="0070C0"/>
                </a:solidFill>
              </a:rPr>
              <a:t>&lt;</a:t>
            </a:r>
            <a:r>
              <a:rPr kumimoji="1" lang="en-US" altLang="ja-JP" sz="1100" dirty="0" err="1">
                <a:solidFill>
                  <a:srgbClr val="0070C0"/>
                </a:solidFill>
              </a:rPr>
              <a:t>PowerDomainHierarchy</a:t>
            </a:r>
            <a:r>
              <a:rPr kumimoji="1" lang="en-US" altLang="ja-JP" sz="1100" dirty="0">
                <a:solidFill>
                  <a:srgbClr val="0070C0"/>
                </a:solidFill>
              </a:rPr>
              <a:t>&gt;/</a:t>
            </a:r>
            <a:r>
              <a:rPr kumimoji="1" lang="en-US" altLang="ja-JP" sz="1100" dirty="0"/>
              <a:t>tapfiller_WTAP</a:t>
            </a:r>
            <a:r>
              <a:rPr lang="en-US" altLang="ja-JP" sz="1100" dirty="0">
                <a:solidFill>
                  <a:schemeClr val="accent5"/>
                </a:solidFill>
              </a:rPr>
              <a:t>107</a:t>
            </a:r>
            <a:r>
              <a:rPr lang="en-US" altLang="ja-JP" sz="1100" dirty="0"/>
              <a:t>_&lt;</a:t>
            </a:r>
            <a:r>
              <a:rPr lang="en-US" altLang="ja-JP" sz="1100" dirty="0">
                <a:solidFill>
                  <a:srgbClr val="FF0000"/>
                </a:solidFill>
              </a:rPr>
              <a:t>2</a:t>
            </a:r>
            <a:r>
              <a:rPr lang="en-US" altLang="ja-JP" sz="1100" baseline="30000" dirty="0">
                <a:solidFill>
                  <a:srgbClr val="FF0000"/>
                </a:solidFill>
              </a:rPr>
              <a:t>nd</a:t>
            </a:r>
            <a:r>
              <a:rPr lang="en-US" altLang="ja-JP" sz="1100" dirty="0">
                <a:solidFill>
                  <a:srgbClr val="FF0000"/>
                </a:solidFill>
              </a:rPr>
              <a:t>_Power</a:t>
            </a:r>
            <a:r>
              <a:rPr lang="en-US" altLang="ja-JP" sz="1100" dirty="0"/>
              <a:t>&gt;_to_&lt;</a:t>
            </a:r>
            <a:r>
              <a:rPr lang="en-US" altLang="ja-JP" sz="1100" dirty="0" err="1">
                <a:solidFill>
                  <a:schemeClr val="accent3">
                    <a:lumMod val="50000"/>
                  </a:schemeClr>
                </a:solidFill>
              </a:rPr>
              <a:t>PowerDomain</a:t>
            </a:r>
            <a:r>
              <a:rPr lang="en-US" altLang="ja-JP" sz="1100" dirty="0"/>
              <a:t>&gt;_&lt;</a:t>
            </a:r>
            <a:r>
              <a:rPr lang="en-US" altLang="ja-JP" sz="1100" dirty="0" err="1"/>
              <a:t>SerialNumber</a:t>
            </a:r>
            <a:r>
              <a:rPr lang="en-US" altLang="ja-JP" sz="1100" dirty="0"/>
              <a:t>&gt;</a:t>
            </a:r>
            <a:endParaRPr kumimoji="1" lang="en-US" altLang="ja-JP" sz="1100" dirty="0"/>
          </a:p>
          <a:p>
            <a:pPr marL="0" lvl="1" indent="0">
              <a:buNone/>
            </a:pPr>
            <a:r>
              <a:rPr kumimoji="1" lang="en-US" altLang="ja-JP" sz="1100" dirty="0"/>
              <a:t>	</a:t>
            </a:r>
            <a:r>
              <a:rPr kumimoji="1" lang="en-US" altLang="ja-JP" sz="1050" dirty="0"/>
              <a:t>(e.g.) </a:t>
            </a:r>
            <a:r>
              <a:rPr kumimoji="1" lang="en-US" altLang="ja-JP" sz="1050" dirty="0">
                <a:solidFill>
                  <a:srgbClr val="0070C0"/>
                </a:solidFill>
              </a:rPr>
              <a:t>LVS_TOP/vcc33_LVS</a:t>
            </a:r>
            <a:r>
              <a:rPr kumimoji="1" lang="en-US" altLang="ja-JP" sz="1050" dirty="0"/>
              <a:t>/ tapfiller_WTAP</a:t>
            </a:r>
            <a:r>
              <a:rPr lang="en-US" altLang="ja-JP" sz="1050" dirty="0">
                <a:solidFill>
                  <a:schemeClr val="accent5"/>
                </a:solidFill>
              </a:rPr>
              <a:t>107</a:t>
            </a:r>
            <a:r>
              <a:rPr lang="en-US" altLang="ja-JP" sz="1050" dirty="0"/>
              <a:t>_</a:t>
            </a:r>
            <a:r>
              <a:rPr kumimoji="1" lang="en-US" altLang="ja-JP" sz="1050" dirty="0">
                <a:solidFill>
                  <a:srgbClr val="FF0000"/>
                </a:solidFill>
              </a:rPr>
              <a:t>AWOVDD</a:t>
            </a:r>
            <a:r>
              <a:rPr kumimoji="1" lang="en-US" altLang="ja-JP" sz="1050" dirty="0"/>
              <a:t>_</a:t>
            </a:r>
            <a:r>
              <a:rPr lang="en-US" altLang="ja-JP" sz="1050" dirty="0"/>
              <a:t>to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solidFill>
                  <a:schemeClr val="accent3">
                    <a:lumMod val="50000"/>
                  </a:schemeClr>
                </a:solidFill>
              </a:rPr>
              <a:t>PD_VCC_VSS</a:t>
            </a:r>
            <a:r>
              <a:rPr kumimoji="1" lang="en-US" altLang="ja-JP" sz="1050" dirty="0"/>
              <a:t>_1</a:t>
            </a:r>
            <a:endParaRPr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42835842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fILLER</a:t>
            </a:r>
            <a:r>
              <a:rPr lang="en-US" altLang="ja-JP" dirty="0"/>
              <a:t>/CAP Cell</a:t>
            </a:r>
            <a:r>
              <a:rPr lang="ja-JP" altLang="en-US" dirty="0"/>
              <a:t> </a:t>
            </a:r>
            <a:r>
              <a:rPr lang="en-US" altLang="ja-JP" dirty="0"/>
              <a:t>Naming</a:t>
            </a:r>
            <a:r>
              <a:rPr lang="ja-JP" altLang="en-US" dirty="0"/>
              <a:t> </a:t>
            </a:r>
            <a:r>
              <a:rPr lang="en-US" altLang="ja-JP" dirty="0"/>
              <a:t>Rule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49626" y="1340768"/>
            <a:ext cx="11881320" cy="4158895"/>
          </a:xfrm>
        </p:spPr>
        <p:txBody>
          <a:bodyPr/>
          <a:lstStyle/>
          <a:p>
            <a:pPr lvl="1"/>
            <a:r>
              <a:rPr kumimoji="1" lang="en-US" altLang="ja-JP" sz="1100" dirty="0"/>
              <a:t>unit7T </a:t>
            </a:r>
          </a:p>
          <a:p>
            <a:pPr marL="0" lvl="1" indent="0">
              <a:buNone/>
            </a:pPr>
            <a:r>
              <a:rPr kumimoji="1" lang="en-US" altLang="ja-JP" sz="1100" dirty="0"/>
              <a:t>	</a:t>
            </a:r>
            <a:r>
              <a:rPr kumimoji="1" lang="en-US" altLang="ja-JP" sz="1100" dirty="0">
                <a:solidFill>
                  <a:srgbClr val="0070C0"/>
                </a:solidFill>
              </a:rPr>
              <a:t> &lt;</a:t>
            </a:r>
            <a:r>
              <a:rPr kumimoji="1" lang="en-US" altLang="ja-JP" sz="1100" dirty="0" err="1">
                <a:solidFill>
                  <a:srgbClr val="0070C0"/>
                </a:solidFill>
              </a:rPr>
              <a:t>PowerDomainHierarchy</a:t>
            </a:r>
            <a:r>
              <a:rPr kumimoji="1" lang="en-US" altLang="ja-JP" sz="1100" dirty="0">
                <a:solidFill>
                  <a:srgbClr val="0070C0"/>
                </a:solidFill>
              </a:rPr>
              <a:t>&gt;/</a:t>
            </a:r>
            <a:r>
              <a:rPr kumimoji="1" lang="en-US" altLang="ja-JP" sz="1100" dirty="0" err="1"/>
              <a:t>xofiller_FILL</a:t>
            </a:r>
            <a:r>
              <a:rPr kumimoji="1" lang="en-US" altLang="ja-JP" sz="1100" dirty="0"/>
              <a:t>(CAP)</a:t>
            </a:r>
            <a:r>
              <a:rPr lang="en-US" altLang="ja-JP" sz="1100" dirty="0"/>
              <a:t>_&lt;</a:t>
            </a:r>
            <a:r>
              <a:rPr lang="en-US" altLang="ja-JP" sz="1100" dirty="0" err="1"/>
              <a:t>SerialNumber</a:t>
            </a:r>
            <a:r>
              <a:rPr lang="en-US" altLang="ja-JP" sz="1100" dirty="0"/>
              <a:t>&gt;</a:t>
            </a:r>
            <a:r>
              <a:rPr kumimoji="1" lang="ja-JP" altLang="en-US" sz="1100" dirty="0"/>
              <a:t> </a:t>
            </a:r>
            <a:endParaRPr lang="en-US" altLang="ja-JP" sz="1100" dirty="0"/>
          </a:p>
          <a:p>
            <a:pPr marL="0" lvl="1" indent="0">
              <a:buNone/>
            </a:pPr>
            <a:r>
              <a:rPr kumimoji="1" lang="en-US" altLang="ja-JP" sz="1100" dirty="0"/>
              <a:t>	(e.g.) </a:t>
            </a:r>
            <a:r>
              <a:rPr kumimoji="1" lang="en-US" altLang="ja-JP" sz="1100" dirty="0">
                <a:solidFill>
                  <a:schemeClr val="accent1"/>
                </a:solidFill>
              </a:rPr>
              <a:t>U_tb_wrap_3834/</a:t>
            </a:r>
            <a:r>
              <a:rPr kumimoji="1" lang="en-US" altLang="ja-JP" sz="1100" dirty="0"/>
              <a:t>xofiller_FILL</a:t>
            </a:r>
            <a:r>
              <a:rPr kumimoji="1" lang="en-US" altLang="ja-JP" sz="1100" dirty="0">
                <a:solidFill>
                  <a:schemeClr val="accent1"/>
                </a:solidFill>
              </a:rPr>
              <a:t>_</a:t>
            </a:r>
            <a:r>
              <a:rPr kumimoji="1" lang="en-US" altLang="ja-JP" sz="1100" dirty="0"/>
              <a:t>5115</a:t>
            </a:r>
          </a:p>
          <a:p>
            <a:pPr marL="0" lvl="1" indent="0">
              <a:buNone/>
            </a:pPr>
            <a:r>
              <a:rPr lang="en-US" altLang="ja-JP" sz="1100" dirty="0">
                <a:solidFill>
                  <a:schemeClr val="accent1"/>
                </a:solidFill>
              </a:rPr>
              <a:t>	</a:t>
            </a:r>
            <a:r>
              <a:rPr kumimoji="1" lang="en-US" altLang="ja-JP" sz="1100" dirty="0"/>
              <a:t>(e.g.) </a:t>
            </a:r>
            <a:r>
              <a:rPr kumimoji="1" lang="en-US" altLang="ja-JP" sz="1100" dirty="0">
                <a:solidFill>
                  <a:schemeClr val="accent1"/>
                </a:solidFill>
              </a:rPr>
              <a:t>U_tb_wrap_3834/</a:t>
            </a:r>
            <a:r>
              <a:rPr kumimoji="1" lang="en-US" altLang="ja-JP" sz="1100" dirty="0"/>
              <a:t>xofiller_CAP</a:t>
            </a:r>
            <a:r>
              <a:rPr kumimoji="1" lang="en-US" altLang="ja-JP" sz="1100" dirty="0">
                <a:solidFill>
                  <a:schemeClr val="accent1"/>
                </a:solidFill>
              </a:rPr>
              <a:t>_</a:t>
            </a:r>
            <a:r>
              <a:rPr kumimoji="1" lang="en-US" altLang="ja-JP" sz="1100" dirty="0"/>
              <a:t>10544</a:t>
            </a:r>
            <a:endParaRPr lang="en-US" altLang="ja-JP" sz="1100" dirty="0"/>
          </a:p>
          <a:p>
            <a:pPr lvl="1"/>
            <a:r>
              <a:rPr lang="en-US" altLang="ja-JP" sz="1100" dirty="0"/>
              <a:t>unit48T</a:t>
            </a:r>
            <a:r>
              <a:rPr kumimoji="1" lang="en-US" altLang="ja-JP" sz="1100" dirty="0"/>
              <a:t>     </a:t>
            </a:r>
            <a:r>
              <a:rPr kumimoji="1" lang="ja-JP" altLang="en-US" sz="1100" dirty="0"/>
              <a:t>  </a:t>
            </a:r>
            <a:r>
              <a:rPr kumimoji="1" lang="en-US" altLang="ja-JP" sz="1100" dirty="0"/>
              <a:t>		</a:t>
            </a:r>
          </a:p>
          <a:p>
            <a:pPr marL="0" lvl="1" indent="0">
              <a:buNone/>
            </a:pPr>
            <a:r>
              <a:rPr lang="en-US" altLang="ja-JP" sz="1100" dirty="0">
                <a:solidFill>
                  <a:srgbClr val="0070C0"/>
                </a:solidFill>
              </a:rPr>
              <a:t>	</a:t>
            </a:r>
            <a:r>
              <a:rPr kumimoji="1" lang="en-US" altLang="ja-JP" sz="1100" dirty="0">
                <a:solidFill>
                  <a:srgbClr val="0070C0"/>
                </a:solidFill>
              </a:rPr>
              <a:t>&lt;</a:t>
            </a:r>
            <a:r>
              <a:rPr kumimoji="1" lang="en-US" altLang="ja-JP" sz="1100" dirty="0" err="1">
                <a:solidFill>
                  <a:srgbClr val="0070C0"/>
                </a:solidFill>
              </a:rPr>
              <a:t>PowerDomainHierarchy</a:t>
            </a:r>
            <a:r>
              <a:rPr kumimoji="1" lang="en-US" altLang="ja-JP" sz="1100" dirty="0">
                <a:solidFill>
                  <a:srgbClr val="0070C0"/>
                </a:solidFill>
              </a:rPr>
              <a:t>&gt;/</a:t>
            </a:r>
            <a:r>
              <a:rPr kumimoji="1" lang="en-US" altLang="ja-JP" sz="1100" dirty="0" err="1"/>
              <a:t>xofiller_FILL</a:t>
            </a:r>
            <a:r>
              <a:rPr kumimoji="1" lang="en-US" altLang="ja-JP" sz="1100" dirty="0"/>
              <a:t>(CAP)</a:t>
            </a:r>
            <a:r>
              <a:rPr lang="en-US" altLang="ja-JP" sz="1100" dirty="0">
                <a:solidFill>
                  <a:schemeClr val="accent5"/>
                </a:solidFill>
              </a:rPr>
              <a:t>48</a:t>
            </a:r>
            <a:r>
              <a:rPr lang="en-US" altLang="ja-JP" sz="1100" dirty="0">
                <a:solidFill>
                  <a:schemeClr val="accent2"/>
                </a:solidFill>
              </a:rPr>
              <a:t> </a:t>
            </a:r>
            <a:r>
              <a:rPr lang="en-US" altLang="ja-JP" sz="1100" dirty="0"/>
              <a:t>_&lt;</a:t>
            </a:r>
            <a:r>
              <a:rPr lang="en-US" altLang="ja-JP" sz="1100" dirty="0" err="1"/>
              <a:t>SerialNumber</a:t>
            </a:r>
            <a:r>
              <a:rPr lang="en-US" altLang="ja-JP" sz="1100" dirty="0"/>
              <a:t>&gt;</a:t>
            </a:r>
            <a:r>
              <a:rPr kumimoji="1" lang="ja-JP" altLang="en-US" sz="1100" dirty="0"/>
              <a:t> </a:t>
            </a:r>
            <a:endParaRPr kumimoji="1" lang="en-US" altLang="ja-JP" sz="1100" dirty="0"/>
          </a:p>
          <a:p>
            <a:pPr marL="0" lvl="1" indent="0">
              <a:buNone/>
            </a:pPr>
            <a:r>
              <a:rPr kumimoji="1" lang="en-US" altLang="ja-JP" sz="1100" dirty="0"/>
              <a:t>	(e.g.) </a:t>
            </a:r>
            <a:r>
              <a:rPr kumimoji="1" lang="en-US" altLang="ja-JP" sz="1100" dirty="0">
                <a:solidFill>
                  <a:schemeClr val="accent1"/>
                </a:solidFill>
              </a:rPr>
              <a:t>SYS_TOP/</a:t>
            </a:r>
            <a:r>
              <a:rPr kumimoji="1" lang="en-US" altLang="ja-JP" sz="1100" dirty="0" err="1">
                <a:solidFill>
                  <a:schemeClr val="accent1"/>
                </a:solidFill>
              </a:rPr>
              <a:t>pllvdc_top</a:t>
            </a:r>
            <a:r>
              <a:rPr kumimoji="1" lang="en-US" altLang="ja-JP" sz="1100" dirty="0">
                <a:solidFill>
                  <a:schemeClr val="accent1"/>
                </a:solidFill>
              </a:rPr>
              <a:t>/</a:t>
            </a:r>
            <a:r>
              <a:rPr kumimoji="1" lang="en-US" altLang="ja-JP" sz="1100" dirty="0"/>
              <a:t>xofiller_FILL</a:t>
            </a:r>
            <a:r>
              <a:rPr kumimoji="1" lang="en-US" altLang="ja-JP" sz="1100" dirty="0">
                <a:solidFill>
                  <a:schemeClr val="accent5"/>
                </a:solidFill>
              </a:rPr>
              <a:t>48</a:t>
            </a:r>
            <a:r>
              <a:rPr kumimoji="1" lang="en-US" altLang="ja-JP" sz="1100" dirty="0">
                <a:solidFill>
                  <a:schemeClr val="accent1"/>
                </a:solidFill>
              </a:rPr>
              <a:t>_</a:t>
            </a:r>
            <a:r>
              <a:rPr lang="en-US" altLang="ja-JP" sz="1100" dirty="0"/>
              <a:t>24</a:t>
            </a:r>
          </a:p>
          <a:p>
            <a:pPr marL="0" lvl="1" indent="0">
              <a:buNone/>
            </a:pPr>
            <a:r>
              <a:rPr kumimoji="1" lang="en-US" altLang="ja-JP" sz="1100" dirty="0"/>
              <a:t>	(e.g.) </a:t>
            </a:r>
            <a:r>
              <a:rPr kumimoji="1" lang="en-US" altLang="ja-JP" sz="1100" dirty="0">
                <a:solidFill>
                  <a:schemeClr val="accent1"/>
                </a:solidFill>
              </a:rPr>
              <a:t>SYS_TOP/</a:t>
            </a:r>
            <a:r>
              <a:rPr kumimoji="1" lang="en-US" altLang="ja-JP" sz="1100" dirty="0" err="1">
                <a:solidFill>
                  <a:schemeClr val="accent1"/>
                </a:solidFill>
              </a:rPr>
              <a:t>pllvdc_top</a:t>
            </a:r>
            <a:r>
              <a:rPr kumimoji="1" lang="en-US" altLang="ja-JP" sz="1100" dirty="0">
                <a:solidFill>
                  <a:schemeClr val="accent1"/>
                </a:solidFill>
              </a:rPr>
              <a:t>/</a:t>
            </a:r>
            <a:r>
              <a:rPr kumimoji="1" lang="en-US" altLang="ja-JP" sz="1100" dirty="0"/>
              <a:t>xofiller</a:t>
            </a:r>
            <a:r>
              <a:rPr kumimoji="1" lang="en-US" altLang="ja-JP" sz="1100"/>
              <a:t>_CAP</a:t>
            </a:r>
            <a:r>
              <a:rPr kumimoji="1" lang="en-US" altLang="ja-JP" sz="1100">
                <a:solidFill>
                  <a:schemeClr val="accent5"/>
                </a:solidFill>
              </a:rPr>
              <a:t>48</a:t>
            </a:r>
            <a:r>
              <a:rPr kumimoji="1" lang="en-US" altLang="ja-JP" sz="1100">
                <a:solidFill>
                  <a:schemeClr val="accent1"/>
                </a:solidFill>
              </a:rPr>
              <a:t>_</a:t>
            </a:r>
            <a:r>
              <a:rPr kumimoji="1" lang="en-US" altLang="ja-JP" sz="1100"/>
              <a:t>41</a:t>
            </a:r>
            <a:endParaRPr lang="en-US" altLang="ja-JP" sz="1100" dirty="0"/>
          </a:p>
          <a:p>
            <a:pPr lvl="1"/>
            <a:r>
              <a:rPr lang="en-US" altLang="ja-JP" sz="1100" dirty="0"/>
              <a:t>unit79TD</a:t>
            </a:r>
            <a:r>
              <a:rPr kumimoji="1" lang="en-US" altLang="ja-JP" sz="1100" dirty="0"/>
              <a:t>	</a:t>
            </a:r>
          </a:p>
          <a:p>
            <a:pPr marL="0" lvl="1" indent="0">
              <a:buNone/>
            </a:pPr>
            <a:r>
              <a:rPr lang="en-US" altLang="ja-JP" sz="1100" dirty="0">
                <a:solidFill>
                  <a:srgbClr val="0070C0"/>
                </a:solidFill>
              </a:rPr>
              <a:t>	</a:t>
            </a:r>
            <a:r>
              <a:rPr kumimoji="1" lang="en-US" altLang="ja-JP" sz="1100" dirty="0">
                <a:solidFill>
                  <a:srgbClr val="0070C0"/>
                </a:solidFill>
              </a:rPr>
              <a:t>&lt;</a:t>
            </a:r>
            <a:r>
              <a:rPr kumimoji="1" lang="en-US" altLang="ja-JP" sz="1100" dirty="0" err="1">
                <a:solidFill>
                  <a:srgbClr val="0070C0"/>
                </a:solidFill>
              </a:rPr>
              <a:t>PowerDomainHierarchy</a:t>
            </a:r>
            <a:r>
              <a:rPr kumimoji="1" lang="en-US" altLang="ja-JP" sz="1100" dirty="0">
                <a:solidFill>
                  <a:srgbClr val="0070C0"/>
                </a:solidFill>
              </a:rPr>
              <a:t>&gt;/</a:t>
            </a:r>
            <a:r>
              <a:rPr kumimoji="1" lang="en-US" altLang="ja-JP" sz="1100" dirty="0"/>
              <a:t>xofiller_FILL</a:t>
            </a:r>
            <a:r>
              <a:rPr lang="en-US" altLang="ja-JP" sz="1100" dirty="0">
                <a:solidFill>
                  <a:schemeClr val="accent5"/>
                </a:solidFill>
              </a:rPr>
              <a:t>79</a:t>
            </a:r>
            <a:r>
              <a:rPr lang="en-US" altLang="ja-JP" sz="1100" dirty="0"/>
              <a:t>_&lt;</a:t>
            </a:r>
            <a:r>
              <a:rPr lang="en-US" altLang="ja-JP" sz="1100" dirty="0">
                <a:solidFill>
                  <a:srgbClr val="FF0000"/>
                </a:solidFill>
              </a:rPr>
              <a:t>2</a:t>
            </a:r>
            <a:r>
              <a:rPr lang="en-US" altLang="ja-JP" sz="1100" baseline="30000" dirty="0">
                <a:solidFill>
                  <a:srgbClr val="FF0000"/>
                </a:solidFill>
              </a:rPr>
              <a:t>nd</a:t>
            </a:r>
            <a:r>
              <a:rPr lang="en-US" altLang="ja-JP" sz="1100" dirty="0">
                <a:solidFill>
                  <a:srgbClr val="FF0000"/>
                </a:solidFill>
              </a:rPr>
              <a:t>_Power</a:t>
            </a:r>
            <a:r>
              <a:rPr lang="en-US" altLang="ja-JP" sz="1100" dirty="0"/>
              <a:t>&gt;_ to_&lt;</a:t>
            </a:r>
            <a:r>
              <a:rPr lang="en-US" altLang="ja-JP" sz="1100" dirty="0" err="1">
                <a:solidFill>
                  <a:schemeClr val="accent3">
                    <a:lumMod val="50000"/>
                  </a:schemeClr>
                </a:solidFill>
              </a:rPr>
              <a:t>PowerDomain</a:t>
            </a:r>
            <a:r>
              <a:rPr lang="en-US" altLang="ja-JP" sz="1100" dirty="0"/>
              <a:t>&gt;_&lt;</a:t>
            </a:r>
            <a:r>
              <a:rPr lang="en-US" altLang="ja-JP" sz="1100" dirty="0" err="1"/>
              <a:t>SerialNumber</a:t>
            </a:r>
            <a:r>
              <a:rPr lang="en-US" altLang="ja-JP" sz="1100" dirty="0"/>
              <a:t>&gt;</a:t>
            </a:r>
          </a:p>
          <a:p>
            <a:pPr marL="0" lvl="1" indent="0">
              <a:buNone/>
            </a:pPr>
            <a:r>
              <a:rPr kumimoji="1" lang="en-US" altLang="ja-JP" sz="1100" dirty="0"/>
              <a:t>	</a:t>
            </a:r>
            <a:r>
              <a:rPr kumimoji="1" lang="en-US" altLang="ja-JP" sz="1050" dirty="0"/>
              <a:t>(e.g.) </a:t>
            </a:r>
            <a:r>
              <a:rPr kumimoji="1" lang="en-US" altLang="ja-JP" sz="1050" dirty="0">
                <a:solidFill>
                  <a:srgbClr val="0070C0"/>
                </a:solidFill>
              </a:rPr>
              <a:t>MEM_TOP</a:t>
            </a:r>
            <a:r>
              <a:rPr kumimoji="1" lang="en-US" altLang="ja-JP" sz="10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kumimoji="1" lang="en-US" altLang="ja-JP" sz="105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awovdd_scdshold</a:t>
            </a:r>
            <a:r>
              <a:rPr kumimoji="1" lang="en-US" altLang="ja-JP" sz="1050" dirty="0"/>
              <a:t>/xofiller_FILL</a:t>
            </a:r>
            <a:r>
              <a:rPr kumimoji="1" lang="en-US" altLang="ja-JP" sz="1050" dirty="0">
                <a:solidFill>
                  <a:schemeClr val="accent5"/>
                </a:solidFill>
              </a:rPr>
              <a:t>79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solidFill>
                  <a:schemeClr val="accent2"/>
                </a:solidFill>
              </a:rPr>
              <a:t> SYSVCC</a:t>
            </a:r>
            <a:r>
              <a:rPr lang="en-US" altLang="ja-JP" sz="1050" dirty="0"/>
              <a:t>_</a:t>
            </a:r>
            <a:r>
              <a:rPr kumimoji="1" lang="en-US" altLang="ja-JP" sz="1050" dirty="0"/>
              <a:t> </a:t>
            </a:r>
            <a:r>
              <a:rPr lang="en-US" altLang="ja-JP" sz="1050" dirty="0"/>
              <a:t>to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solidFill>
                  <a:schemeClr val="accent3">
                    <a:lumMod val="50000"/>
                  </a:schemeClr>
                </a:solidFill>
              </a:rPr>
              <a:t>PD_AWOVDD_VSS</a:t>
            </a:r>
            <a:r>
              <a:rPr kumimoji="1" lang="en-US" altLang="ja-JP" sz="105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_</a:t>
            </a:r>
            <a:r>
              <a:rPr kumimoji="1" lang="en-US" altLang="ja-JP" sz="1050" dirty="0"/>
              <a:t>92</a:t>
            </a:r>
            <a:endParaRPr lang="en-US" altLang="ja-JP" sz="1100" dirty="0"/>
          </a:p>
          <a:p>
            <a:pPr lvl="1"/>
            <a:r>
              <a:rPr kumimoji="1" lang="en-US" altLang="ja-JP" sz="1100" dirty="0"/>
              <a:t>unit107T		</a:t>
            </a:r>
          </a:p>
          <a:p>
            <a:pPr marL="0" lvl="1" indent="0">
              <a:buNone/>
            </a:pPr>
            <a:r>
              <a:rPr lang="en-US" altLang="ja-JP" sz="1100" dirty="0">
                <a:solidFill>
                  <a:srgbClr val="0070C0"/>
                </a:solidFill>
              </a:rPr>
              <a:t>	</a:t>
            </a:r>
            <a:r>
              <a:rPr kumimoji="1" lang="en-US" altLang="ja-JP" sz="1100" dirty="0">
                <a:solidFill>
                  <a:srgbClr val="0070C0"/>
                </a:solidFill>
              </a:rPr>
              <a:t>&lt;</a:t>
            </a:r>
            <a:r>
              <a:rPr kumimoji="1" lang="en-US" altLang="ja-JP" sz="1100" dirty="0" err="1">
                <a:solidFill>
                  <a:srgbClr val="0070C0"/>
                </a:solidFill>
              </a:rPr>
              <a:t>PowerDomainHierarchy</a:t>
            </a:r>
            <a:r>
              <a:rPr kumimoji="1" lang="en-US" altLang="ja-JP" sz="1100" dirty="0">
                <a:solidFill>
                  <a:srgbClr val="0070C0"/>
                </a:solidFill>
              </a:rPr>
              <a:t>&gt;/</a:t>
            </a:r>
            <a:r>
              <a:rPr kumimoji="1" lang="en-US" altLang="ja-JP" sz="1100" dirty="0"/>
              <a:t>xofiller_FILL</a:t>
            </a:r>
            <a:r>
              <a:rPr lang="en-US" altLang="ja-JP" sz="1100" dirty="0">
                <a:solidFill>
                  <a:schemeClr val="accent5"/>
                </a:solidFill>
              </a:rPr>
              <a:t>107</a:t>
            </a:r>
            <a:r>
              <a:rPr lang="en-US" altLang="ja-JP" sz="1100" dirty="0"/>
              <a:t>_ &lt;</a:t>
            </a:r>
            <a:r>
              <a:rPr lang="en-US" altLang="ja-JP" sz="1100" dirty="0">
                <a:solidFill>
                  <a:srgbClr val="FF0000"/>
                </a:solidFill>
              </a:rPr>
              <a:t>2</a:t>
            </a:r>
            <a:r>
              <a:rPr lang="en-US" altLang="ja-JP" sz="1100" baseline="30000" dirty="0">
                <a:solidFill>
                  <a:srgbClr val="FF0000"/>
                </a:solidFill>
              </a:rPr>
              <a:t>nd</a:t>
            </a:r>
            <a:r>
              <a:rPr lang="en-US" altLang="ja-JP" sz="1100" dirty="0">
                <a:solidFill>
                  <a:srgbClr val="FF0000"/>
                </a:solidFill>
              </a:rPr>
              <a:t>_Power</a:t>
            </a:r>
            <a:r>
              <a:rPr lang="en-US" altLang="ja-JP" sz="1100" dirty="0"/>
              <a:t>&gt;_to_&lt;</a:t>
            </a:r>
            <a:r>
              <a:rPr lang="en-US" altLang="ja-JP" sz="1100" dirty="0" err="1">
                <a:solidFill>
                  <a:schemeClr val="accent3">
                    <a:lumMod val="50000"/>
                  </a:schemeClr>
                </a:solidFill>
              </a:rPr>
              <a:t>PowerDomain</a:t>
            </a:r>
            <a:r>
              <a:rPr lang="en-US" altLang="ja-JP" sz="1100" dirty="0"/>
              <a:t>&gt;_&lt;</a:t>
            </a:r>
            <a:r>
              <a:rPr lang="en-US" altLang="ja-JP" sz="1100" dirty="0" err="1"/>
              <a:t>SerialNumber</a:t>
            </a:r>
            <a:r>
              <a:rPr lang="en-US" altLang="ja-JP" sz="1100" dirty="0"/>
              <a:t>&gt;</a:t>
            </a:r>
            <a:endParaRPr kumimoji="1" lang="en-US" altLang="ja-JP" sz="1100" dirty="0"/>
          </a:p>
          <a:p>
            <a:pPr marL="0" lvl="1" indent="0">
              <a:buNone/>
            </a:pPr>
            <a:r>
              <a:rPr kumimoji="1" lang="en-US" altLang="ja-JP" sz="1100" dirty="0"/>
              <a:t>	</a:t>
            </a:r>
            <a:r>
              <a:rPr kumimoji="1" lang="en-US" altLang="ja-JP" sz="1050" dirty="0"/>
              <a:t>(e.g.) </a:t>
            </a:r>
            <a:r>
              <a:rPr kumimoji="1" lang="en-US" altLang="ja-JP" sz="1050" dirty="0">
                <a:solidFill>
                  <a:srgbClr val="0070C0"/>
                </a:solidFill>
              </a:rPr>
              <a:t>SYS_TOP/</a:t>
            </a:r>
            <a:r>
              <a:rPr kumimoji="1" lang="en-US" altLang="ja-JP" sz="1050" dirty="0" err="1">
                <a:solidFill>
                  <a:srgbClr val="0070C0"/>
                </a:solidFill>
              </a:rPr>
              <a:t>pllvdc_top</a:t>
            </a:r>
            <a:r>
              <a:rPr kumimoji="1" lang="en-US" altLang="ja-JP" sz="1050" dirty="0">
                <a:solidFill>
                  <a:srgbClr val="0070C0"/>
                </a:solidFill>
              </a:rPr>
              <a:t>/</a:t>
            </a:r>
            <a:r>
              <a:rPr kumimoji="1" lang="en-US" altLang="ja-JP" sz="1050" dirty="0"/>
              <a:t>/xofiller_FILL</a:t>
            </a:r>
            <a:r>
              <a:rPr lang="en-US" altLang="ja-JP" sz="1050" dirty="0">
                <a:solidFill>
                  <a:schemeClr val="accent5"/>
                </a:solidFill>
              </a:rPr>
              <a:t>107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solidFill>
                  <a:srgbClr val="FF0000"/>
                </a:solidFill>
              </a:rPr>
              <a:t>AWOVDD</a:t>
            </a:r>
            <a:r>
              <a:rPr lang="en-US" altLang="ja-JP" sz="1050" dirty="0"/>
              <a:t>_to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solidFill>
                  <a:schemeClr val="accent3">
                    <a:lumMod val="50000"/>
                  </a:schemeClr>
                </a:solidFill>
              </a:rPr>
              <a:t>PD_VCC_VSS</a:t>
            </a:r>
            <a:r>
              <a:rPr kumimoji="1" lang="en-US" altLang="ja-JP" sz="105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_</a:t>
            </a:r>
            <a:r>
              <a:rPr kumimoji="1" lang="en-US" altLang="ja-JP" sz="1050" dirty="0"/>
              <a:t>1</a:t>
            </a:r>
            <a:endParaRPr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28907254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B5A5FD47-96FD-41E6-8421-EC58F2A9494A}"/>
              </a:ext>
            </a:extLst>
          </p:cNvPr>
          <p:cNvSpPr/>
          <p:nvPr/>
        </p:nvSpPr>
        <p:spPr>
          <a:xfrm>
            <a:off x="3516195" y="1156533"/>
            <a:ext cx="1402393" cy="511336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GuardRing</a:t>
            </a:r>
            <a:r>
              <a:rPr lang="ja-JP" altLang="en-US" dirty="0"/>
              <a:t> </a:t>
            </a:r>
            <a:r>
              <a:rPr lang="en-US" altLang="ja-JP" dirty="0"/>
              <a:t>distance</a:t>
            </a:r>
            <a:r>
              <a:rPr lang="ja-JP" altLang="en-US" dirty="0"/>
              <a:t> </a:t>
            </a:r>
            <a:r>
              <a:rPr lang="en-US" altLang="ja-JP" dirty="0"/>
              <a:t>Rule</a:t>
            </a:r>
            <a:endParaRPr kumimoji="1" 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85FF80C-02A5-46D2-B8D9-BD990EBA0F2C}"/>
              </a:ext>
            </a:extLst>
          </p:cNvPr>
          <p:cNvCxnSpPr/>
          <p:nvPr/>
        </p:nvCxnSpPr>
        <p:spPr>
          <a:xfrm flipV="1">
            <a:off x="4920991" y="1110579"/>
            <a:ext cx="0" cy="5205270"/>
          </a:xfrm>
          <a:prstGeom prst="line">
            <a:avLst/>
          </a:prstGeom>
          <a:ln w="508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4375FEC-BA34-49AC-8638-2ACE9F9587A1}"/>
              </a:ext>
            </a:extLst>
          </p:cNvPr>
          <p:cNvSpPr/>
          <p:nvPr/>
        </p:nvSpPr>
        <p:spPr>
          <a:xfrm>
            <a:off x="6395558" y="1869682"/>
            <a:ext cx="197659" cy="3687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E4F4A03-E8B1-4145-A70A-8B37CBCA15B2}"/>
              </a:ext>
            </a:extLst>
          </p:cNvPr>
          <p:cNvSpPr/>
          <p:nvPr/>
        </p:nvSpPr>
        <p:spPr>
          <a:xfrm>
            <a:off x="5965187" y="1877437"/>
            <a:ext cx="197659" cy="3687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4064892-6EC8-416E-AF75-46354C14D932}"/>
              </a:ext>
            </a:extLst>
          </p:cNvPr>
          <p:cNvCxnSpPr>
            <a:cxnSpLocks/>
          </p:cNvCxnSpPr>
          <p:nvPr/>
        </p:nvCxnSpPr>
        <p:spPr>
          <a:xfrm>
            <a:off x="4929978" y="4106438"/>
            <a:ext cx="7124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8D8BE18-0A43-43C5-BC4D-67C9F9DD35C7}"/>
              </a:ext>
            </a:extLst>
          </p:cNvPr>
          <p:cNvSpPr txBox="1"/>
          <p:nvPr/>
        </p:nvSpPr>
        <p:spPr>
          <a:xfrm>
            <a:off x="5038126" y="369341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&gt;3um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F3A7409-73EB-4DEC-BD77-7E3EB1027EC6}"/>
              </a:ext>
            </a:extLst>
          </p:cNvPr>
          <p:cNvSpPr/>
          <p:nvPr/>
        </p:nvSpPr>
        <p:spPr>
          <a:xfrm>
            <a:off x="5663952" y="1883482"/>
            <a:ext cx="1123018" cy="3681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7D4A611-19D1-4D95-ACF0-3BA0BDA8A034}"/>
              </a:ext>
            </a:extLst>
          </p:cNvPr>
          <p:cNvSpPr/>
          <p:nvPr/>
        </p:nvSpPr>
        <p:spPr>
          <a:xfrm>
            <a:off x="3898364" y="3632308"/>
            <a:ext cx="1014752" cy="1122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13E7D62-2263-4A21-8A66-3785665FBE14}"/>
              </a:ext>
            </a:extLst>
          </p:cNvPr>
          <p:cNvSpPr/>
          <p:nvPr/>
        </p:nvSpPr>
        <p:spPr>
          <a:xfrm>
            <a:off x="3775306" y="3526413"/>
            <a:ext cx="1256012" cy="6925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F960624-70D6-4814-BA70-56AA77DBF782}"/>
              </a:ext>
            </a:extLst>
          </p:cNvPr>
          <p:cNvSpPr/>
          <p:nvPr/>
        </p:nvSpPr>
        <p:spPr>
          <a:xfrm>
            <a:off x="3776435" y="4214547"/>
            <a:ext cx="1256012" cy="6925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D1DF358-EE84-415F-BAFC-F61EBE3F620C}"/>
              </a:ext>
            </a:extLst>
          </p:cNvPr>
          <p:cNvCxnSpPr>
            <a:cxnSpLocks/>
          </p:cNvCxnSpPr>
          <p:nvPr/>
        </p:nvCxnSpPr>
        <p:spPr>
          <a:xfrm>
            <a:off x="4912259" y="4506473"/>
            <a:ext cx="143685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09A15750-15A6-47EF-B49C-D821BC9A6143}"/>
              </a:ext>
            </a:extLst>
          </p:cNvPr>
          <p:cNvCxnSpPr>
            <a:cxnSpLocks/>
          </p:cNvCxnSpPr>
          <p:nvPr/>
        </p:nvCxnSpPr>
        <p:spPr>
          <a:xfrm>
            <a:off x="3507209" y="2842928"/>
            <a:ext cx="607628" cy="82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4DE5715-274D-47D4-9F35-77159D9BCB6D}"/>
              </a:ext>
            </a:extLst>
          </p:cNvPr>
          <p:cNvSpPr txBox="1"/>
          <p:nvPr/>
        </p:nvSpPr>
        <p:spPr>
          <a:xfrm>
            <a:off x="3200580" y="3410772"/>
            <a:ext cx="59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NW</a:t>
            </a:r>
            <a:endParaRPr kumimoji="1" lang="ja-JP" altLang="en-US" sz="14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0BF131AB-14B5-4162-9A64-5DF7CF0EF6DA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498458" y="3718549"/>
            <a:ext cx="269280" cy="18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86D8C14-DCC2-4161-B3AD-998ACF4E25F8}"/>
              </a:ext>
            </a:extLst>
          </p:cNvPr>
          <p:cNvSpPr txBox="1"/>
          <p:nvPr/>
        </p:nvSpPr>
        <p:spPr>
          <a:xfrm>
            <a:off x="5590224" y="5582834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VDD/VCC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8E84965-8C38-4BB9-8E65-10E7B73017FB}"/>
              </a:ext>
            </a:extLst>
          </p:cNvPr>
          <p:cNvSpPr txBox="1"/>
          <p:nvPr/>
        </p:nvSpPr>
        <p:spPr>
          <a:xfrm>
            <a:off x="6337929" y="5578301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VSS</a:t>
            </a:r>
            <a:endParaRPr kumimoji="1" lang="ja-JP" altLang="en-US" sz="10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948731A-8469-43D7-9968-7F9017192EF0}"/>
              </a:ext>
            </a:extLst>
          </p:cNvPr>
          <p:cNvSpPr txBox="1"/>
          <p:nvPr/>
        </p:nvSpPr>
        <p:spPr>
          <a:xfrm>
            <a:off x="5170141" y="1092485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Cell used: FHFV1GRGV*</a:t>
            </a:r>
          </a:p>
          <a:p>
            <a:r>
              <a:rPr kumimoji="1" lang="ja-JP" altLang="en-US" dirty="0"/>
              <a:t>　　　　   </a:t>
            </a:r>
            <a:r>
              <a:rPr kumimoji="1" lang="en-US" altLang="ja-JP" dirty="0"/>
              <a:t>FHFV5GRGV*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9005904-E632-44FF-8EE0-CD06F15B6DA4}"/>
              </a:ext>
            </a:extLst>
          </p:cNvPr>
          <p:cNvSpPr txBox="1"/>
          <p:nvPr/>
        </p:nvSpPr>
        <p:spPr>
          <a:xfrm>
            <a:off x="3523754" y="5376669"/>
            <a:ext cx="133882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Blockage</a:t>
            </a:r>
            <a:endParaRPr kumimoji="1" lang="en-US" altLang="ja-JP" dirty="0"/>
          </a:p>
          <a:p>
            <a:r>
              <a:rPr kumimoji="1" lang="en-US" altLang="ja-JP" dirty="0"/>
              <a:t>1V/5V</a:t>
            </a:r>
            <a:r>
              <a:rPr kumimoji="1" lang="ja-JP" altLang="en-US" dirty="0"/>
              <a:t> </a:t>
            </a:r>
            <a:r>
              <a:rPr kumimoji="1" lang="en-US" altLang="ja-JP" dirty="0"/>
              <a:t>area</a:t>
            </a:r>
            <a:endParaRPr lang="en-US" altLang="ja-JP" dirty="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8CFB0BB-04A5-4F7A-B55C-73ACD2C1E642}"/>
              </a:ext>
            </a:extLst>
          </p:cNvPr>
          <p:cNvSpPr txBox="1"/>
          <p:nvPr/>
        </p:nvSpPr>
        <p:spPr>
          <a:xfrm>
            <a:off x="2844559" y="2517999"/>
            <a:ext cx="178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Stdcell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or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RAM</a:t>
            </a:r>
          </a:p>
          <a:p>
            <a:r>
              <a:rPr kumimoji="1" lang="en-US" altLang="ja-JP" sz="1400" dirty="0"/>
              <a:t>frame</a:t>
            </a:r>
            <a:endParaRPr kumimoji="1" lang="ja-JP" altLang="en-US" sz="1400" dirty="0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366E22DF-40D5-4957-976D-714E1DCD3869}"/>
              </a:ext>
            </a:extLst>
          </p:cNvPr>
          <p:cNvSpPr txBox="1"/>
          <p:nvPr/>
        </p:nvSpPr>
        <p:spPr>
          <a:xfrm>
            <a:off x="7489907" y="4879951"/>
            <a:ext cx="1556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ISOVDD region of the chip</a:t>
            </a:r>
            <a:endParaRPr kumimoji="1" lang="ja-JP" altLang="en-US" sz="1400" dirty="0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CF60ACFC-7A3C-4991-8C6A-AF80273E5834}"/>
              </a:ext>
            </a:extLst>
          </p:cNvPr>
          <p:cNvSpPr txBox="1"/>
          <p:nvPr/>
        </p:nvSpPr>
        <p:spPr>
          <a:xfrm>
            <a:off x="6823250" y="3730201"/>
            <a:ext cx="87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&gt;3um</a:t>
            </a:r>
            <a:endParaRPr kumimoji="1" lang="ja-JP" altLang="en-US" dirty="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DA5BB4FC-CC1E-45C5-87D4-F1AF3E6C999E}"/>
              </a:ext>
            </a:extLst>
          </p:cNvPr>
          <p:cNvSpPr/>
          <p:nvPr/>
        </p:nvSpPr>
        <p:spPr>
          <a:xfrm>
            <a:off x="7613168" y="3703995"/>
            <a:ext cx="1014752" cy="1008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58923BE-3205-49E5-ABB4-EF3F0CA735CA}"/>
              </a:ext>
            </a:extLst>
          </p:cNvPr>
          <p:cNvSpPr txBox="1"/>
          <p:nvPr/>
        </p:nvSpPr>
        <p:spPr>
          <a:xfrm>
            <a:off x="7401652" y="2724608"/>
            <a:ext cx="15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Stdcell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or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RAM</a:t>
            </a:r>
          </a:p>
          <a:p>
            <a:r>
              <a:rPr kumimoji="1" lang="en-US" altLang="ja-JP" sz="1400" dirty="0"/>
              <a:t>frame</a:t>
            </a:r>
            <a:endParaRPr kumimoji="1" lang="ja-JP" altLang="en-US" sz="1400" dirty="0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F08AFB77-8011-44A9-A1D1-1103AB9E8F79}"/>
              </a:ext>
            </a:extLst>
          </p:cNvPr>
          <p:cNvSpPr/>
          <p:nvPr/>
        </p:nvSpPr>
        <p:spPr>
          <a:xfrm>
            <a:off x="7501007" y="3565851"/>
            <a:ext cx="1256012" cy="6295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D4527BCE-EC54-4AC1-814C-D5AB1E404054}"/>
              </a:ext>
            </a:extLst>
          </p:cNvPr>
          <p:cNvSpPr/>
          <p:nvPr/>
        </p:nvSpPr>
        <p:spPr>
          <a:xfrm>
            <a:off x="7509631" y="4196319"/>
            <a:ext cx="1256012" cy="6295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A1A7E348-B9B5-4F6D-89D9-71DA4C05A149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7908710" y="3247828"/>
            <a:ext cx="248812" cy="46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27565027-36B7-4968-AFAA-986571670D4A}"/>
              </a:ext>
            </a:extLst>
          </p:cNvPr>
          <p:cNvCxnSpPr>
            <a:cxnSpLocks/>
            <a:endCxn id="148" idx="3"/>
          </p:cNvCxnSpPr>
          <p:nvPr/>
        </p:nvCxnSpPr>
        <p:spPr>
          <a:xfrm flipH="1">
            <a:off x="8757019" y="3548927"/>
            <a:ext cx="133893" cy="33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70D39D4C-5FDE-46F9-83F1-76B88F426B1D}"/>
              </a:ext>
            </a:extLst>
          </p:cNvPr>
          <p:cNvCxnSpPr>
            <a:cxnSpLocks/>
          </p:cNvCxnSpPr>
          <p:nvPr/>
        </p:nvCxnSpPr>
        <p:spPr>
          <a:xfrm>
            <a:off x="7489907" y="4408350"/>
            <a:ext cx="143685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D8D2BB5E-0381-4B71-8066-B769BA35224C}"/>
              </a:ext>
            </a:extLst>
          </p:cNvPr>
          <p:cNvCxnSpPr>
            <a:cxnSpLocks/>
          </p:cNvCxnSpPr>
          <p:nvPr/>
        </p:nvCxnSpPr>
        <p:spPr>
          <a:xfrm>
            <a:off x="6777473" y="4128946"/>
            <a:ext cx="8306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02D1C83-8B3E-4567-8649-36A5623B7799}"/>
              </a:ext>
            </a:extLst>
          </p:cNvPr>
          <p:cNvSpPr txBox="1"/>
          <p:nvPr/>
        </p:nvSpPr>
        <p:spPr>
          <a:xfrm>
            <a:off x="8748578" y="3297730"/>
            <a:ext cx="59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NW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09879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B5A5FD47-96FD-41E6-8421-EC58F2A9494A}"/>
              </a:ext>
            </a:extLst>
          </p:cNvPr>
          <p:cNvSpPr/>
          <p:nvPr/>
        </p:nvSpPr>
        <p:spPr>
          <a:xfrm>
            <a:off x="3375385" y="1174224"/>
            <a:ext cx="1402393" cy="511336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GuardRing</a:t>
            </a:r>
            <a:r>
              <a:rPr lang="ja-JP" altLang="en-US" dirty="0"/>
              <a:t> </a:t>
            </a:r>
            <a:r>
              <a:rPr lang="en-US" altLang="ja-JP" dirty="0"/>
              <a:t>distance</a:t>
            </a:r>
            <a:r>
              <a:rPr lang="ja-JP" altLang="en-US" dirty="0"/>
              <a:t> </a:t>
            </a:r>
            <a:r>
              <a:rPr lang="en-US" altLang="ja-JP" dirty="0"/>
              <a:t>Rule</a:t>
            </a:r>
            <a:endParaRPr kumimoji="1" 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85FF80C-02A5-46D2-B8D9-BD990EBA0F2C}"/>
              </a:ext>
            </a:extLst>
          </p:cNvPr>
          <p:cNvCxnSpPr/>
          <p:nvPr/>
        </p:nvCxnSpPr>
        <p:spPr>
          <a:xfrm flipV="1">
            <a:off x="4780181" y="1128270"/>
            <a:ext cx="0" cy="5205270"/>
          </a:xfrm>
          <a:prstGeom prst="line">
            <a:avLst/>
          </a:prstGeom>
          <a:ln w="508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72E3646-8E07-4CFE-823B-82B037C702F0}"/>
              </a:ext>
            </a:extLst>
          </p:cNvPr>
          <p:cNvSpPr txBox="1"/>
          <p:nvPr/>
        </p:nvSpPr>
        <p:spPr>
          <a:xfrm>
            <a:off x="8318265" y="4936531"/>
            <a:ext cx="1556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ISOVDD region of the chip</a:t>
            </a:r>
            <a:endParaRPr kumimoji="1" lang="ja-JP" altLang="en-US" sz="14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4064892-6EC8-416E-AF75-46354C14D932}"/>
              </a:ext>
            </a:extLst>
          </p:cNvPr>
          <p:cNvCxnSpPr>
            <a:cxnSpLocks/>
          </p:cNvCxnSpPr>
          <p:nvPr/>
        </p:nvCxnSpPr>
        <p:spPr>
          <a:xfrm>
            <a:off x="4789168" y="4124129"/>
            <a:ext cx="7124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8D8BE18-0A43-43C5-BC4D-67C9F9DD35C7}"/>
              </a:ext>
            </a:extLst>
          </p:cNvPr>
          <p:cNvSpPr txBox="1"/>
          <p:nvPr/>
        </p:nvSpPr>
        <p:spPr>
          <a:xfrm>
            <a:off x="4851640" y="357178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&gt;3um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EA69D00-1B4B-4334-A07E-E58DD5DC97D9}"/>
              </a:ext>
            </a:extLst>
          </p:cNvPr>
          <p:cNvSpPr txBox="1"/>
          <p:nvPr/>
        </p:nvSpPr>
        <p:spPr>
          <a:xfrm>
            <a:off x="7574482" y="3638497"/>
            <a:ext cx="87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&gt;3um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E9F5B8A-F5FC-4221-8B7C-077E7AC4210C}"/>
              </a:ext>
            </a:extLst>
          </p:cNvPr>
          <p:cNvSpPr/>
          <p:nvPr/>
        </p:nvSpPr>
        <p:spPr>
          <a:xfrm>
            <a:off x="8441526" y="3760575"/>
            <a:ext cx="1014752" cy="1008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311303-DDB7-4048-AE43-5197A21A6C43}"/>
              </a:ext>
            </a:extLst>
          </p:cNvPr>
          <p:cNvSpPr txBox="1"/>
          <p:nvPr/>
        </p:nvSpPr>
        <p:spPr>
          <a:xfrm>
            <a:off x="8230010" y="2781188"/>
            <a:ext cx="15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Stdcell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or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RAM</a:t>
            </a:r>
          </a:p>
          <a:p>
            <a:r>
              <a:rPr kumimoji="1" lang="en-US" altLang="ja-JP" sz="1400" dirty="0"/>
              <a:t>frame</a:t>
            </a:r>
            <a:endParaRPr kumimoji="1" lang="ja-JP" altLang="en-US" sz="14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7D4A611-19D1-4D95-ACF0-3BA0BDA8A034}"/>
              </a:ext>
            </a:extLst>
          </p:cNvPr>
          <p:cNvSpPr/>
          <p:nvPr/>
        </p:nvSpPr>
        <p:spPr>
          <a:xfrm>
            <a:off x="3757554" y="3649999"/>
            <a:ext cx="1014752" cy="1122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13E7D62-2263-4A21-8A66-3785665FBE14}"/>
              </a:ext>
            </a:extLst>
          </p:cNvPr>
          <p:cNvSpPr/>
          <p:nvPr/>
        </p:nvSpPr>
        <p:spPr>
          <a:xfrm>
            <a:off x="3634496" y="3544104"/>
            <a:ext cx="1256012" cy="6925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F960624-70D6-4814-BA70-56AA77DBF782}"/>
              </a:ext>
            </a:extLst>
          </p:cNvPr>
          <p:cNvSpPr/>
          <p:nvPr/>
        </p:nvSpPr>
        <p:spPr>
          <a:xfrm>
            <a:off x="3635625" y="4232238"/>
            <a:ext cx="1256012" cy="6925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D1DF358-EE84-415F-BAFC-F61EBE3F620C}"/>
              </a:ext>
            </a:extLst>
          </p:cNvPr>
          <p:cNvCxnSpPr>
            <a:cxnSpLocks/>
          </p:cNvCxnSpPr>
          <p:nvPr/>
        </p:nvCxnSpPr>
        <p:spPr>
          <a:xfrm>
            <a:off x="4771449" y="4524164"/>
            <a:ext cx="143685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0998453-5F2F-47FC-B1B6-77754671F9EF}"/>
              </a:ext>
            </a:extLst>
          </p:cNvPr>
          <p:cNvSpPr/>
          <p:nvPr/>
        </p:nvSpPr>
        <p:spPr>
          <a:xfrm>
            <a:off x="8329365" y="3622431"/>
            <a:ext cx="1256012" cy="6295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4BAB610-8122-403D-9DEF-35D5DFAC64FD}"/>
              </a:ext>
            </a:extLst>
          </p:cNvPr>
          <p:cNvSpPr/>
          <p:nvPr/>
        </p:nvSpPr>
        <p:spPr>
          <a:xfrm>
            <a:off x="8337989" y="4252899"/>
            <a:ext cx="1256012" cy="6295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09A15750-15A6-47EF-B49C-D821BC9A6143}"/>
              </a:ext>
            </a:extLst>
          </p:cNvPr>
          <p:cNvCxnSpPr>
            <a:cxnSpLocks/>
          </p:cNvCxnSpPr>
          <p:nvPr/>
        </p:nvCxnSpPr>
        <p:spPr>
          <a:xfrm>
            <a:off x="3366399" y="2860619"/>
            <a:ext cx="607628" cy="82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831771D-95EB-4219-88C9-EEAD9D3C392A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737068" y="3304408"/>
            <a:ext cx="248812" cy="46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4DE5715-274D-47D4-9F35-77159D9BCB6D}"/>
              </a:ext>
            </a:extLst>
          </p:cNvPr>
          <p:cNvSpPr txBox="1"/>
          <p:nvPr/>
        </p:nvSpPr>
        <p:spPr>
          <a:xfrm>
            <a:off x="3059770" y="3428463"/>
            <a:ext cx="59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NW</a:t>
            </a:r>
            <a:endParaRPr kumimoji="1" lang="ja-JP" altLang="en-US" sz="14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0BF131AB-14B5-4162-9A64-5DF7CF0EF6DA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357648" y="3736240"/>
            <a:ext cx="269280" cy="18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2B88D80-F37A-4E96-BF18-5D322A5B552A}"/>
              </a:ext>
            </a:extLst>
          </p:cNvPr>
          <p:cNvSpPr txBox="1"/>
          <p:nvPr/>
        </p:nvSpPr>
        <p:spPr>
          <a:xfrm>
            <a:off x="9421392" y="3297730"/>
            <a:ext cx="59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NW</a:t>
            </a:r>
            <a:endParaRPr kumimoji="1" lang="ja-JP" altLang="en-US" sz="1400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5916D792-B963-443E-A4E4-B92250DBCC95}"/>
              </a:ext>
            </a:extLst>
          </p:cNvPr>
          <p:cNvCxnSpPr>
            <a:cxnSpLocks/>
            <a:stCxn id="52" idx="2"/>
            <a:endCxn id="46" idx="3"/>
          </p:cNvCxnSpPr>
          <p:nvPr/>
        </p:nvCxnSpPr>
        <p:spPr>
          <a:xfrm flipH="1">
            <a:off x="9585377" y="3605507"/>
            <a:ext cx="133893" cy="33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0D4E5322-9764-419D-BB12-A90555615024}"/>
              </a:ext>
            </a:extLst>
          </p:cNvPr>
          <p:cNvCxnSpPr>
            <a:cxnSpLocks/>
          </p:cNvCxnSpPr>
          <p:nvPr/>
        </p:nvCxnSpPr>
        <p:spPr>
          <a:xfrm>
            <a:off x="8318265" y="4464930"/>
            <a:ext cx="143685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7295911-F434-4046-875F-D183595DB63B}"/>
              </a:ext>
            </a:extLst>
          </p:cNvPr>
          <p:cNvCxnSpPr>
            <a:cxnSpLocks/>
          </p:cNvCxnSpPr>
          <p:nvPr/>
        </p:nvCxnSpPr>
        <p:spPr>
          <a:xfrm>
            <a:off x="7613771" y="4185526"/>
            <a:ext cx="8198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86D8C14-DCC2-4161-B3AD-998ACF4E25F8}"/>
              </a:ext>
            </a:extLst>
          </p:cNvPr>
          <p:cNvSpPr txBox="1"/>
          <p:nvPr/>
        </p:nvSpPr>
        <p:spPr>
          <a:xfrm>
            <a:off x="5692309" y="5682343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VDD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8E84965-8C38-4BB9-8E65-10E7B73017FB}"/>
              </a:ext>
            </a:extLst>
          </p:cNvPr>
          <p:cNvSpPr txBox="1"/>
          <p:nvPr/>
        </p:nvSpPr>
        <p:spPr>
          <a:xfrm>
            <a:off x="6522218" y="5682344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VSS</a:t>
            </a:r>
            <a:endParaRPr kumimoji="1" lang="ja-JP" altLang="en-US" sz="10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948731A-8469-43D7-9968-7F9017192EF0}"/>
              </a:ext>
            </a:extLst>
          </p:cNvPr>
          <p:cNvSpPr txBox="1"/>
          <p:nvPr/>
        </p:nvSpPr>
        <p:spPr>
          <a:xfrm>
            <a:off x="4614770" y="1165243"/>
            <a:ext cx="573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kumimoji="1" lang="en-US" altLang="ja-JP" dirty="0"/>
              <a:t>Cell used: </a:t>
            </a:r>
            <a:r>
              <a:rPr lang="en-US" altLang="ja-JP" dirty="0"/>
              <a:t>FHFV1GRGV*/ ARV28OTR0005P10S*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9005904-E632-44FF-8EE0-CD06F15B6DA4}"/>
              </a:ext>
            </a:extLst>
          </p:cNvPr>
          <p:cNvSpPr txBox="1"/>
          <p:nvPr/>
        </p:nvSpPr>
        <p:spPr>
          <a:xfrm>
            <a:off x="3382944" y="5394360"/>
            <a:ext cx="133882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Blockage</a:t>
            </a:r>
            <a:endParaRPr kumimoji="1" lang="en-US" altLang="ja-JP" dirty="0"/>
          </a:p>
          <a:p>
            <a:r>
              <a:rPr kumimoji="1" lang="en-US" altLang="ja-JP" dirty="0"/>
              <a:t>1V/5V</a:t>
            </a:r>
            <a:r>
              <a:rPr kumimoji="1" lang="ja-JP" altLang="en-US" dirty="0"/>
              <a:t> </a:t>
            </a:r>
            <a:r>
              <a:rPr kumimoji="1" lang="en-US" altLang="ja-JP" dirty="0"/>
              <a:t>area</a:t>
            </a:r>
            <a:endParaRPr lang="en-US" altLang="ja-JP" dirty="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8CFB0BB-04A5-4F7A-B55C-73ACD2C1E642}"/>
              </a:ext>
            </a:extLst>
          </p:cNvPr>
          <p:cNvSpPr txBox="1"/>
          <p:nvPr/>
        </p:nvSpPr>
        <p:spPr>
          <a:xfrm>
            <a:off x="2703749" y="2535690"/>
            <a:ext cx="1789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Stdcell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or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RAM</a:t>
            </a:r>
          </a:p>
          <a:p>
            <a:r>
              <a:rPr kumimoji="1" lang="en-US" altLang="ja-JP" sz="1400" dirty="0"/>
              <a:t>frame</a:t>
            </a:r>
            <a:endParaRPr kumimoji="1" lang="ja-JP" altLang="en-US" sz="1400" dirty="0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8BDF562-F3D5-44FD-A32B-3464F7F61FCC}"/>
              </a:ext>
            </a:extLst>
          </p:cNvPr>
          <p:cNvSpPr/>
          <p:nvPr/>
        </p:nvSpPr>
        <p:spPr>
          <a:xfrm>
            <a:off x="7162852" y="1987389"/>
            <a:ext cx="161086" cy="36731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18CC78A4-EC45-4575-8258-EF7A1DC9ABBC}"/>
              </a:ext>
            </a:extLst>
          </p:cNvPr>
          <p:cNvSpPr/>
          <p:nvPr/>
        </p:nvSpPr>
        <p:spPr>
          <a:xfrm>
            <a:off x="6600056" y="1988840"/>
            <a:ext cx="197659" cy="3687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2BAF5F00-DDAD-4185-BE70-94AE0D0FF5C4}"/>
              </a:ext>
            </a:extLst>
          </p:cNvPr>
          <p:cNvSpPr/>
          <p:nvPr/>
        </p:nvSpPr>
        <p:spPr>
          <a:xfrm>
            <a:off x="6254841" y="1987390"/>
            <a:ext cx="1352609" cy="3681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0AC1FF0D-EE10-40BD-A5C5-4630851FB4C3}"/>
              </a:ext>
            </a:extLst>
          </p:cNvPr>
          <p:cNvSpPr/>
          <p:nvPr/>
        </p:nvSpPr>
        <p:spPr>
          <a:xfrm>
            <a:off x="5826101" y="1994883"/>
            <a:ext cx="145228" cy="36656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C334207A-45CA-4926-B53D-10EA5E301545}"/>
              </a:ext>
            </a:extLst>
          </p:cNvPr>
          <p:cNvSpPr/>
          <p:nvPr/>
        </p:nvSpPr>
        <p:spPr>
          <a:xfrm>
            <a:off x="5547207" y="1994884"/>
            <a:ext cx="709433" cy="3681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60464612-51D7-4AC8-AD15-BC84BB4532E3}"/>
              </a:ext>
            </a:extLst>
          </p:cNvPr>
          <p:cNvSpPr txBox="1"/>
          <p:nvPr/>
        </p:nvSpPr>
        <p:spPr>
          <a:xfrm>
            <a:off x="7041908" y="5688999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VSS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4301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平行四辺形 111">
            <a:extLst>
              <a:ext uri="{FF2B5EF4-FFF2-40B4-BE49-F238E27FC236}">
                <a16:creationId xmlns:a16="http://schemas.microsoft.com/office/drawing/2014/main" id="{53D959AF-1C6A-452A-AEB2-5A5005F3DDEF}"/>
              </a:ext>
            </a:extLst>
          </p:cNvPr>
          <p:cNvSpPr/>
          <p:nvPr/>
        </p:nvSpPr>
        <p:spPr>
          <a:xfrm>
            <a:off x="8236056" y="3593976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平行四辺形 110">
            <a:extLst>
              <a:ext uri="{FF2B5EF4-FFF2-40B4-BE49-F238E27FC236}">
                <a16:creationId xmlns:a16="http://schemas.microsoft.com/office/drawing/2014/main" id="{590E920B-8DF2-41E5-86F6-27AC1ED4B6C9}"/>
              </a:ext>
            </a:extLst>
          </p:cNvPr>
          <p:cNvSpPr/>
          <p:nvPr/>
        </p:nvSpPr>
        <p:spPr>
          <a:xfrm>
            <a:off x="8144496" y="3140968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平行四辺形 113">
            <a:extLst>
              <a:ext uri="{FF2B5EF4-FFF2-40B4-BE49-F238E27FC236}">
                <a16:creationId xmlns:a16="http://schemas.microsoft.com/office/drawing/2014/main" id="{BA01FC37-2862-456B-99F3-5307425BFCF2}"/>
              </a:ext>
            </a:extLst>
          </p:cNvPr>
          <p:cNvSpPr/>
          <p:nvPr/>
        </p:nvSpPr>
        <p:spPr>
          <a:xfrm>
            <a:off x="8803735" y="3133490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平行四辺形 108">
            <a:extLst>
              <a:ext uri="{FF2B5EF4-FFF2-40B4-BE49-F238E27FC236}">
                <a16:creationId xmlns:a16="http://schemas.microsoft.com/office/drawing/2014/main" id="{090B7E1C-0045-429B-93DA-3520B73F0D48}"/>
              </a:ext>
            </a:extLst>
          </p:cNvPr>
          <p:cNvSpPr/>
          <p:nvPr/>
        </p:nvSpPr>
        <p:spPr>
          <a:xfrm>
            <a:off x="7176120" y="3068960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平行四辺形 109">
            <a:extLst>
              <a:ext uri="{FF2B5EF4-FFF2-40B4-BE49-F238E27FC236}">
                <a16:creationId xmlns:a16="http://schemas.microsoft.com/office/drawing/2014/main" id="{9007895D-B6EE-465E-A110-10F803C19A9A}"/>
              </a:ext>
            </a:extLst>
          </p:cNvPr>
          <p:cNvSpPr/>
          <p:nvPr/>
        </p:nvSpPr>
        <p:spPr>
          <a:xfrm>
            <a:off x="7899376" y="3210801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平行四辺形 112">
            <a:extLst>
              <a:ext uri="{FF2B5EF4-FFF2-40B4-BE49-F238E27FC236}">
                <a16:creationId xmlns:a16="http://schemas.microsoft.com/office/drawing/2014/main" id="{E9823C04-282C-4F65-86F6-C4A17B8B3D98}"/>
              </a:ext>
            </a:extLst>
          </p:cNvPr>
          <p:cNvSpPr/>
          <p:nvPr/>
        </p:nvSpPr>
        <p:spPr>
          <a:xfrm>
            <a:off x="9272736" y="3146837"/>
            <a:ext cx="899152" cy="228600"/>
          </a:xfrm>
          <a:prstGeom prst="parallelogram">
            <a:avLst>
              <a:gd name="adj" fmla="val 172966"/>
            </a:avLst>
          </a:prstGeom>
          <a:solidFill>
            <a:srgbClr val="BFBE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平行四辺形 114">
            <a:extLst>
              <a:ext uri="{FF2B5EF4-FFF2-40B4-BE49-F238E27FC236}">
                <a16:creationId xmlns:a16="http://schemas.microsoft.com/office/drawing/2014/main" id="{489B45D8-03A8-491E-B337-4208EFCA7A2A}"/>
              </a:ext>
            </a:extLst>
          </p:cNvPr>
          <p:cNvSpPr/>
          <p:nvPr/>
        </p:nvSpPr>
        <p:spPr>
          <a:xfrm>
            <a:off x="7608167" y="3399284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平行四辺形 115">
            <a:extLst>
              <a:ext uri="{FF2B5EF4-FFF2-40B4-BE49-F238E27FC236}">
                <a16:creationId xmlns:a16="http://schemas.microsoft.com/office/drawing/2014/main" id="{1CD25FCA-BAFD-4F06-A569-A5C44E16AFA6}"/>
              </a:ext>
            </a:extLst>
          </p:cNvPr>
          <p:cNvSpPr/>
          <p:nvPr/>
        </p:nvSpPr>
        <p:spPr>
          <a:xfrm>
            <a:off x="9286634" y="3140968"/>
            <a:ext cx="324984" cy="58661"/>
          </a:xfrm>
          <a:prstGeom prst="parallelogram">
            <a:avLst>
              <a:gd name="adj" fmla="val 172966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平行四辺形 117">
            <a:extLst>
              <a:ext uri="{FF2B5EF4-FFF2-40B4-BE49-F238E27FC236}">
                <a16:creationId xmlns:a16="http://schemas.microsoft.com/office/drawing/2014/main" id="{9AF65C83-CBB4-4D6F-B877-509858A4F680}"/>
              </a:ext>
            </a:extLst>
          </p:cNvPr>
          <p:cNvSpPr/>
          <p:nvPr/>
        </p:nvSpPr>
        <p:spPr>
          <a:xfrm>
            <a:off x="8796520" y="3149494"/>
            <a:ext cx="324984" cy="45719"/>
          </a:xfrm>
          <a:prstGeom prst="parallelogram">
            <a:avLst>
              <a:gd name="adj" fmla="val 17296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平行四辺形 118">
            <a:extLst>
              <a:ext uri="{FF2B5EF4-FFF2-40B4-BE49-F238E27FC236}">
                <a16:creationId xmlns:a16="http://schemas.microsoft.com/office/drawing/2014/main" id="{1914DED9-4F5A-4CEE-9401-1D223FB4CBB0}"/>
              </a:ext>
            </a:extLst>
          </p:cNvPr>
          <p:cNvSpPr/>
          <p:nvPr/>
        </p:nvSpPr>
        <p:spPr>
          <a:xfrm>
            <a:off x="7392144" y="3631170"/>
            <a:ext cx="448816" cy="114300"/>
          </a:xfrm>
          <a:prstGeom prst="parallelogram">
            <a:avLst>
              <a:gd name="adj" fmla="val 172966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平行四辺形 119">
            <a:extLst>
              <a:ext uri="{FF2B5EF4-FFF2-40B4-BE49-F238E27FC236}">
                <a16:creationId xmlns:a16="http://schemas.microsoft.com/office/drawing/2014/main" id="{FB165DF4-9A2E-4172-AD7C-338D4BBE52C6}"/>
              </a:ext>
            </a:extLst>
          </p:cNvPr>
          <p:cNvSpPr/>
          <p:nvPr/>
        </p:nvSpPr>
        <p:spPr>
          <a:xfrm>
            <a:off x="7720537" y="3634824"/>
            <a:ext cx="604632" cy="108431"/>
          </a:xfrm>
          <a:prstGeom prst="parallelogram">
            <a:avLst>
              <a:gd name="adj" fmla="val 172966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平行四辺形 120">
            <a:extLst>
              <a:ext uri="{FF2B5EF4-FFF2-40B4-BE49-F238E27FC236}">
                <a16:creationId xmlns:a16="http://schemas.microsoft.com/office/drawing/2014/main" id="{DE7F32CC-BEC9-4C58-9B0B-935D43C0A2D5}"/>
              </a:ext>
            </a:extLst>
          </p:cNvPr>
          <p:cNvSpPr/>
          <p:nvPr/>
        </p:nvSpPr>
        <p:spPr>
          <a:xfrm>
            <a:off x="9272736" y="3424037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F3DE3E-3F99-4305-B358-C53A2490F17B}"/>
              </a:ext>
            </a:extLst>
          </p:cNvPr>
          <p:cNvSpPr txBox="1"/>
          <p:nvPr/>
        </p:nvSpPr>
        <p:spPr>
          <a:xfrm>
            <a:off x="1845763" y="1766924"/>
            <a:ext cx="760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End Cap and Tap cell are inserted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using the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INNOVUS 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native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command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D7B0752-D05F-4369-8581-C07D757A5C93}"/>
              </a:ext>
            </a:extLst>
          </p:cNvPr>
          <p:cNvCxnSpPr>
            <a:cxnSpLocks/>
          </p:cNvCxnSpPr>
          <p:nvPr/>
        </p:nvCxnSpPr>
        <p:spPr>
          <a:xfrm flipV="1">
            <a:off x="9140598" y="3385556"/>
            <a:ext cx="339066" cy="204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C5F9B7EB-B454-4161-9BA6-50BF80FA7B1E}"/>
              </a:ext>
            </a:extLst>
          </p:cNvPr>
          <p:cNvCxnSpPr>
            <a:cxnSpLocks/>
          </p:cNvCxnSpPr>
          <p:nvPr/>
        </p:nvCxnSpPr>
        <p:spPr>
          <a:xfrm flipV="1">
            <a:off x="8753579" y="3210801"/>
            <a:ext cx="790058" cy="50347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6B758292-34CA-4316-9193-E781AF5F4E74}"/>
              </a:ext>
            </a:extLst>
          </p:cNvPr>
          <p:cNvCxnSpPr>
            <a:cxnSpLocks/>
          </p:cNvCxnSpPr>
          <p:nvPr/>
        </p:nvCxnSpPr>
        <p:spPr>
          <a:xfrm>
            <a:off x="7914654" y="3601454"/>
            <a:ext cx="485602" cy="7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A2F530DC-3443-4DDD-B6EA-E31BDD27A7D8}"/>
              </a:ext>
            </a:extLst>
          </p:cNvPr>
          <p:cNvCxnSpPr>
            <a:cxnSpLocks/>
          </p:cNvCxnSpPr>
          <p:nvPr/>
        </p:nvCxnSpPr>
        <p:spPr>
          <a:xfrm flipV="1">
            <a:off x="8600800" y="3210801"/>
            <a:ext cx="790058" cy="50347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531E8DF0-2580-4776-AB9B-D9A1F8F6F3DB}"/>
              </a:ext>
            </a:extLst>
          </p:cNvPr>
          <p:cNvCxnSpPr>
            <a:cxnSpLocks/>
          </p:cNvCxnSpPr>
          <p:nvPr/>
        </p:nvCxnSpPr>
        <p:spPr>
          <a:xfrm flipV="1">
            <a:off x="8446109" y="3210801"/>
            <a:ext cx="790058" cy="50347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2BC0F7CF-F8D6-4311-9A80-0E49F4EDC1B6}"/>
              </a:ext>
            </a:extLst>
          </p:cNvPr>
          <p:cNvCxnSpPr>
            <a:cxnSpLocks/>
          </p:cNvCxnSpPr>
          <p:nvPr/>
        </p:nvCxnSpPr>
        <p:spPr>
          <a:xfrm flipV="1">
            <a:off x="9122366" y="3140968"/>
            <a:ext cx="934074" cy="57548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356CD18-215C-49F0-9E11-C63E6F7CC9EC}"/>
              </a:ext>
            </a:extLst>
          </p:cNvPr>
          <p:cNvCxnSpPr>
            <a:cxnSpLocks/>
          </p:cNvCxnSpPr>
          <p:nvPr/>
        </p:nvCxnSpPr>
        <p:spPr>
          <a:xfrm flipV="1">
            <a:off x="8083038" y="3156376"/>
            <a:ext cx="934074" cy="57548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73892DA2-0651-4B62-A0C0-5FFD64619BEA}"/>
              </a:ext>
            </a:extLst>
          </p:cNvPr>
          <p:cNvCxnSpPr>
            <a:cxnSpLocks/>
          </p:cNvCxnSpPr>
          <p:nvPr/>
        </p:nvCxnSpPr>
        <p:spPr>
          <a:xfrm flipV="1">
            <a:off x="8912118" y="3152224"/>
            <a:ext cx="934074" cy="57548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F8A10E51-3644-4114-B0EB-0140BC68A255}"/>
              </a:ext>
            </a:extLst>
          </p:cNvPr>
          <p:cNvCxnSpPr>
            <a:cxnSpLocks/>
          </p:cNvCxnSpPr>
          <p:nvPr/>
        </p:nvCxnSpPr>
        <p:spPr>
          <a:xfrm flipV="1">
            <a:off x="8273708" y="3145184"/>
            <a:ext cx="934074" cy="57548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3BC9730-9909-49DB-BFA5-8CEBAE6F5C93}"/>
              </a:ext>
            </a:extLst>
          </p:cNvPr>
          <p:cNvCxnSpPr>
            <a:cxnSpLocks/>
          </p:cNvCxnSpPr>
          <p:nvPr/>
        </p:nvCxnSpPr>
        <p:spPr>
          <a:xfrm flipV="1">
            <a:off x="7928381" y="3161763"/>
            <a:ext cx="934074" cy="57548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70E99159-686D-441D-834A-22FC34B3C05F}"/>
              </a:ext>
            </a:extLst>
          </p:cNvPr>
          <p:cNvCxnSpPr>
            <a:cxnSpLocks/>
          </p:cNvCxnSpPr>
          <p:nvPr/>
        </p:nvCxnSpPr>
        <p:spPr>
          <a:xfrm flipV="1">
            <a:off x="7754345" y="3152066"/>
            <a:ext cx="934074" cy="57548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A3E8F182-F95D-4A1D-9A32-F9D40B7AD4D6}"/>
              </a:ext>
            </a:extLst>
          </p:cNvPr>
          <p:cNvCxnSpPr>
            <a:cxnSpLocks/>
          </p:cNvCxnSpPr>
          <p:nvPr/>
        </p:nvCxnSpPr>
        <p:spPr>
          <a:xfrm flipV="1">
            <a:off x="7552697" y="3166969"/>
            <a:ext cx="934074" cy="57548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平行四辺形 152">
            <a:extLst>
              <a:ext uri="{FF2B5EF4-FFF2-40B4-BE49-F238E27FC236}">
                <a16:creationId xmlns:a16="http://schemas.microsoft.com/office/drawing/2014/main" id="{FC9BBB60-08C2-4DC5-9465-DBDEB3D37678}"/>
              </a:ext>
            </a:extLst>
          </p:cNvPr>
          <p:cNvSpPr/>
          <p:nvPr/>
        </p:nvSpPr>
        <p:spPr>
          <a:xfrm>
            <a:off x="911424" y="3212976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平行四辺形 153">
            <a:extLst>
              <a:ext uri="{FF2B5EF4-FFF2-40B4-BE49-F238E27FC236}">
                <a16:creationId xmlns:a16="http://schemas.microsoft.com/office/drawing/2014/main" id="{2E42AF8C-D50B-4F28-953E-5DB72AD35627}"/>
              </a:ext>
            </a:extLst>
          </p:cNvPr>
          <p:cNvSpPr/>
          <p:nvPr/>
        </p:nvSpPr>
        <p:spPr>
          <a:xfrm>
            <a:off x="1634680" y="3354817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平行四辺形 154">
            <a:extLst>
              <a:ext uri="{FF2B5EF4-FFF2-40B4-BE49-F238E27FC236}">
                <a16:creationId xmlns:a16="http://schemas.microsoft.com/office/drawing/2014/main" id="{02560683-A962-4207-88F0-55EBCFA198A5}"/>
              </a:ext>
            </a:extLst>
          </p:cNvPr>
          <p:cNvSpPr/>
          <p:nvPr/>
        </p:nvSpPr>
        <p:spPr>
          <a:xfrm>
            <a:off x="1879800" y="3284984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平行四辺形 155">
            <a:extLst>
              <a:ext uri="{FF2B5EF4-FFF2-40B4-BE49-F238E27FC236}">
                <a16:creationId xmlns:a16="http://schemas.microsoft.com/office/drawing/2014/main" id="{2599104F-6C1F-48BB-9B25-C8E3D85F3D05}"/>
              </a:ext>
            </a:extLst>
          </p:cNvPr>
          <p:cNvSpPr/>
          <p:nvPr/>
        </p:nvSpPr>
        <p:spPr>
          <a:xfrm>
            <a:off x="1971360" y="3737992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平行四辺形 156">
            <a:extLst>
              <a:ext uri="{FF2B5EF4-FFF2-40B4-BE49-F238E27FC236}">
                <a16:creationId xmlns:a16="http://schemas.microsoft.com/office/drawing/2014/main" id="{8B0359FE-F1E2-49D8-8468-EDDC89413128}"/>
              </a:ext>
            </a:extLst>
          </p:cNvPr>
          <p:cNvSpPr/>
          <p:nvPr/>
        </p:nvSpPr>
        <p:spPr>
          <a:xfrm>
            <a:off x="3008040" y="3290853"/>
            <a:ext cx="899152" cy="228600"/>
          </a:xfrm>
          <a:prstGeom prst="parallelogram">
            <a:avLst>
              <a:gd name="adj" fmla="val 172966"/>
            </a:avLst>
          </a:prstGeom>
          <a:solidFill>
            <a:srgbClr val="BFBEB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平行四辺形 157">
            <a:extLst>
              <a:ext uri="{FF2B5EF4-FFF2-40B4-BE49-F238E27FC236}">
                <a16:creationId xmlns:a16="http://schemas.microsoft.com/office/drawing/2014/main" id="{2E059B0B-07A1-45F4-BABA-63286125FDF2}"/>
              </a:ext>
            </a:extLst>
          </p:cNvPr>
          <p:cNvSpPr/>
          <p:nvPr/>
        </p:nvSpPr>
        <p:spPr>
          <a:xfrm>
            <a:off x="2539039" y="3277506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平行四辺形 158">
            <a:extLst>
              <a:ext uri="{FF2B5EF4-FFF2-40B4-BE49-F238E27FC236}">
                <a16:creationId xmlns:a16="http://schemas.microsoft.com/office/drawing/2014/main" id="{9670783F-C589-48F3-8CFD-1A41E7BFE606}"/>
              </a:ext>
            </a:extLst>
          </p:cNvPr>
          <p:cNvSpPr/>
          <p:nvPr/>
        </p:nvSpPr>
        <p:spPr>
          <a:xfrm>
            <a:off x="1343471" y="3543300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平行四辺形 159">
            <a:extLst>
              <a:ext uri="{FF2B5EF4-FFF2-40B4-BE49-F238E27FC236}">
                <a16:creationId xmlns:a16="http://schemas.microsoft.com/office/drawing/2014/main" id="{2FF26035-9DFE-44D4-BB35-1DFA2BC4D20C}"/>
              </a:ext>
            </a:extLst>
          </p:cNvPr>
          <p:cNvSpPr/>
          <p:nvPr/>
        </p:nvSpPr>
        <p:spPr>
          <a:xfrm>
            <a:off x="3021938" y="3284984"/>
            <a:ext cx="324984" cy="58661"/>
          </a:xfrm>
          <a:prstGeom prst="parallelogram">
            <a:avLst>
              <a:gd name="adj" fmla="val 17296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平行四辺形 160">
            <a:extLst>
              <a:ext uri="{FF2B5EF4-FFF2-40B4-BE49-F238E27FC236}">
                <a16:creationId xmlns:a16="http://schemas.microsoft.com/office/drawing/2014/main" id="{AD594395-791D-45D4-A7D5-19A69ECAA327}"/>
              </a:ext>
            </a:extLst>
          </p:cNvPr>
          <p:cNvSpPr/>
          <p:nvPr/>
        </p:nvSpPr>
        <p:spPr>
          <a:xfrm>
            <a:off x="2531824" y="3293510"/>
            <a:ext cx="324984" cy="45719"/>
          </a:xfrm>
          <a:prstGeom prst="parallelogram">
            <a:avLst>
              <a:gd name="adj" fmla="val 17296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平行四辺形 161">
            <a:extLst>
              <a:ext uri="{FF2B5EF4-FFF2-40B4-BE49-F238E27FC236}">
                <a16:creationId xmlns:a16="http://schemas.microsoft.com/office/drawing/2014/main" id="{E5CBFD3D-1B01-477A-8A2D-BB6FB251C0D7}"/>
              </a:ext>
            </a:extLst>
          </p:cNvPr>
          <p:cNvSpPr/>
          <p:nvPr/>
        </p:nvSpPr>
        <p:spPr>
          <a:xfrm>
            <a:off x="1127448" y="3775186"/>
            <a:ext cx="448816" cy="114300"/>
          </a:xfrm>
          <a:prstGeom prst="parallelogram">
            <a:avLst>
              <a:gd name="adj" fmla="val 17296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平行四辺形 162">
            <a:extLst>
              <a:ext uri="{FF2B5EF4-FFF2-40B4-BE49-F238E27FC236}">
                <a16:creationId xmlns:a16="http://schemas.microsoft.com/office/drawing/2014/main" id="{8D247DAC-A84C-458E-9A2E-BC91245264F3}"/>
              </a:ext>
            </a:extLst>
          </p:cNvPr>
          <p:cNvSpPr/>
          <p:nvPr/>
        </p:nvSpPr>
        <p:spPr>
          <a:xfrm>
            <a:off x="1455841" y="3778840"/>
            <a:ext cx="604632" cy="108431"/>
          </a:xfrm>
          <a:prstGeom prst="parallelogram">
            <a:avLst>
              <a:gd name="adj" fmla="val 17296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平行四辺形 163">
            <a:extLst>
              <a:ext uri="{FF2B5EF4-FFF2-40B4-BE49-F238E27FC236}">
                <a16:creationId xmlns:a16="http://schemas.microsoft.com/office/drawing/2014/main" id="{A437968F-52DE-48C7-A206-73454B04DA31}"/>
              </a:ext>
            </a:extLst>
          </p:cNvPr>
          <p:cNvSpPr/>
          <p:nvPr/>
        </p:nvSpPr>
        <p:spPr>
          <a:xfrm>
            <a:off x="3008040" y="3568053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12" y="620688"/>
            <a:ext cx="11244575" cy="443198"/>
          </a:xfrm>
        </p:spPr>
        <p:txBody>
          <a:bodyPr/>
          <a:lstStyle/>
          <a:p>
            <a:r>
              <a:rPr lang="en-US" altLang="ja-JP" dirty="0"/>
              <a:t>Image of  Insert End Cap / </a:t>
            </a:r>
            <a:r>
              <a:rPr lang="en-US" altLang="ja-JP" dirty="0" err="1"/>
              <a:t>TapcelL</a:t>
            </a:r>
            <a:r>
              <a:rPr lang="en-US" altLang="ja-JP" dirty="0"/>
              <a:t> procedure</a:t>
            </a:r>
            <a:endParaRPr lang="ja-JP" altLang="en-US" dirty="0"/>
          </a:p>
        </p:txBody>
      </p:sp>
      <p:sp>
        <p:nvSpPr>
          <p:cNvPr id="166" name="矢印: 右 165">
            <a:extLst>
              <a:ext uri="{FF2B5EF4-FFF2-40B4-BE49-F238E27FC236}">
                <a16:creationId xmlns:a16="http://schemas.microsoft.com/office/drawing/2014/main" id="{64ED4436-A57C-42AD-B207-F03557A53611}"/>
              </a:ext>
            </a:extLst>
          </p:cNvPr>
          <p:cNvSpPr/>
          <p:nvPr/>
        </p:nvSpPr>
        <p:spPr>
          <a:xfrm>
            <a:off x="4754462" y="3109568"/>
            <a:ext cx="1698183" cy="975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Native CMD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486AB0E-EB2B-E0A6-D540-CEED9B95B731}"/>
              </a:ext>
            </a:extLst>
          </p:cNvPr>
          <p:cNvSpPr txBox="1"/>
          <p:nvPr/>
        </p:nvSpPr>
        <p:spPr>
          <a:xfrm>
            <a:off x="521985" y="4285346"/>
            <a:ext cx="4097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After the create Row and </a:t>
            </a:r>
            <a:r>
              <a:rPr kumimoji="1"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Voltage Area</a:t>
            </a:r>
          </a:p>
          <a:p>
            <a:r>
              <a:rPr kumimoji="1"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 have been designed…</a:t>
            </a:r>
            <a:endParaRPr kumimoji="1" lang="en-US" altLang="ja-JP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7B59A7E-2BAA-7BAD-1848-CF53D125BFA2}"/>
              </a:ext>
            </a:extLst>
          </p:cNvPr>
          <p:cNvSpPr txBox="1"/>
          <p:nvPr/>
        </p:nvSpPr>
        <p:spPr>
          <a:xfrm>
            <a:off x="7187368" y="4249590"/>
            <a:ext cx="324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Place End Cap and Tap Cells.</a:t>
            </a:r>
          </a:p>
        </p:txBody>
      </p:sp>
    </p:spTree>
    <p:extLst>
      <p:ext uri="{BB962C8B-B14F-4D97-AF65-F5344CB8AC3E}">
        <p14:creationId xmlns:p14="http://schemas.microsoft.com/office/powerpoint/2010/main" val="1019061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B5A5FD47-96FD-41E6-8421-EC58F2A9494A}"/>
              </a:ext>
            </a:extLst>
          </p:cNvPr>
          <p:cNvSpPr/>
          <p:nvPr/>
        </p:nvSpPr>
        <p:spPr>
          <a:xfrm>
            <a:off x="3375385" y="1174224"/>
            <a:ext cx="1402393" cy="511336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GuardRing</a:t>
            </a:r>
            <a:r>
              <a:rPr lang="ja-JP" altLang="en-US" dirty="0"/>
              <a:t> </a:t>
            </a:r>
            <a:r>
              <a:rPr lang="en-US" altLang="ja-JP" dirty="0"/>
              <a:t>distance</a:t>
            </a:r>
            <a:r>
              <a:rPr lang="ja-JP" altLang="en-US" dirty="0"/>
              <a:t> </a:t>
            </a:r>
            <a:r>
              <a:rPr lang="en-US" altLang="ja-JP" dirty="0"/>
              <a:t>Rule</a:t>
            </a:r>
            <a:endParaRPr kumimoji="1" 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85FF80C-02A5-46D2-B8D9-BD990EBA0F2C}"/>
              </a:ext>
            </a:extLst>
          </p:cNvPr>
          <p:cNvCxnSpPr/>
          <p:nvPr/>
        </p:nvCxnSpPr>
        <p:spPr>
          <a:xfrm flipV="1">
            <a:off x="4780181" y="1128270"/>
            <a:ext cx="0" cy="5205270"/>
          </a:xfrm>
          <a:prstGeom prst="line">
            <a:avLst/>
          </a:prstGeom>
          <a:ln w="508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72E3646-8E07-4CFE-823B-82B037C702F0}"/>
              </a:ext>
            </a:extLst>
          </p:cNvPr>
          <p:cNvSpPr txBox="1"/>
          <p:nvPr/>
        </p:nvSpPr>
        <p:spPr>
          <a:xfrm>
            <a:off x="8318265" y="4936531"/>
            <a:ext cx="1556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ISOVDD region of the chip</a:t>
            </a:r>
            <a:endParaRPr kumimoji="1" lang="ja-JP" altLang="en-US" sz="14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4064892-6EC8-416E-AF75-46354C14D932}"/>
              </a:ext>
            </a:extLst>
          </p:cNvPr>
          <p:cNvCxnSpPr>
            <a:cxnSpLocks/>
          </p:cNvCxnSpPr>
          <p:nvPr/>
        </p:nvCxnSpPr>
        <p:spPr>
          <a:xfrm>
            <a:off x="4789168" y="4124129"/>
            <a:ext cx="14656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8D8BE18-0A43-43C5-BC4D-67C9F9DD35C7}"/>
              </a:ext>
            </a:extLst>
          </p:cNvPr>
          <p:cNvSpPr txBox="1"/>
          <p:nvPr/>
        </p:nvSpPr>
        <p:spPr>
          <a:xfrm>
            <a:off x="5095816" y="362418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&gt;5um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EA69D00-1B4B-4334-A07E-E58DD5DC97D9}"/>
              </a:ext>
            </a:extLst>
          </p:cNvPr>
          <p:cNvSpPr txBox="1"/>
          <p:nvPr/>
        </p:nvSpPr>
        <p:spPr>
          <a:xfrm>
            <a:off x="7574482" y="3638497"/>
            <a:ext cx="87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&gt;3um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E9F5B8A-F5FC-4221-8B7C-077E7AC4210C}"/>
              </a:ext>
            </a:extLst>
          </p:cNvPr>
          <p:cNvSpPr/>
          <p:nvPr/>
        </p:nvSpPr>
        <p:spPr>
          <a:xfrm>
            <a:off x="8441526" y="3760575"/>
            <a:ext cx="1014752" cy="1008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311303-DDB7-4048-AE43-5197A21A6C43}"/>
              </a:ext>
            </a:extLst>
          </p:cNvPr>
          <p:cNvSpPr txBox="1"/>
          <p:nvPr/>
        </p:nvSpPr>
        <p:spPr>
          <a:xfrm>
            <a:off x="8230010" y="2781188"/>
            <a:ext cx="15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Stdcell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or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RAM</a:t>
            </a:r>
          </a:p>
          <a:p>
            <a:r>
              <a:rPr kumimoji="1" lang="en-US" altLang="ja-JP" sz="1400" dirty="0"/>
              <a:t>frame</a:t>
            </a:r>
            <a:endParaRPr kumimoji="1" lang="ja-JP" altLang="en-US" sz="140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0998453-5F2F-47FC-B1B6-77754671F9EF}"/>
              </a:ext>
            </a:extLst>
          </p:cNvPr>
          <p:cNvSpPr/>
          <p:nvPr/>
        </p:nvSpPr>
        <p:spPr>
          <a:xfrm>
            <a:off x="8329365" y="3622431"/>
            <a:ext cx="1256012" cy="6295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4BAB610-8122-403D-9DEF-35D5DFAC64FD}"/>
              </a:ext>
            </a:extLst>
          </p:cNvPr>
          <p:cNvSpPr/>
          <p:nvPr/>
        </p:nvSpPr>
        <p:spPr>
          <a:xfrm>
            <a:off x="8337989" y="4252899"/>
            <a:ext cx="1256012" cy="6295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831771D-95EB-4219-88C9-EEAD9D3C392A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737068" y="3304408"/>
            <a:ext cx="248812" cy="46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2B88D80-F37A-4E96-BF18-5D322A5B552A}"/>
              </a:ext>
            </a:extLst>
          </p:cNvPr>
          <p:cNvSpPr txBox="1"/>
          <p:nvPr/>
        </p:nvSpPr>
        <p:spPr>
          <a:xfrm>
            <a:off x="9421392" y="3297730"/>
            <a:ext cx="59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NW</a:t>
            </a:r>
            <a:endParaRPr kumimoji="1" lang="ja-JP" altLang="en-US" sz="1400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5916D792-B963-443E-A4E4-B92250DBCC95}"/>
              </a:ext>
            </a:extLst>
          </p:cNvPr>
          <p:cNvCxnSpPr>
            <a:cxnSpLocks/>
            <a:stCxn id="52" idx="2"/>
            <a:endCxn id="46" idx="3"/>
          </p:cNvCxnSpPr>
          <p:nvPr/>
        </p:nvCxnSpPr>
        <p:spPr>
          <a:xfrm flipH="1">
            <a:off x="9585377" y="3605507"/>
            <a:ext cx="133893" cy="33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0D4E5322-9764-419D-BB12-A90555615024}"/>
              </a:ext>
            </a:extLst>
          </p:cNvPr>
          <p:cNvCxnSpPr>
            <a:cxnSpLocks/>
          </p:cNvCxnSpPr>
          <p:nvPr/>
        </p:nvCxnSpPr>
        <p:spPr>
          <a:xfrm>
            <a:off x="8318265" y="4464930"/>
            <a:ext cx="143685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8E84965-8C38-4BB9-8E65-10E7B73017FB}"/>
              </a:ext>
            </a:extLst>
          </p:cNvPr>
          <p:cNvSpPr txBox="1"/>
          <p:nvPr/>
        </p:nvSpPr>
        <p:spPr>
          <a:xfrm>
            <a:off x="6522218" y="5682344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VSS</a:t>
            </a:r>
            <a:endParaRPr kumimoji="1" lang="ja-JP" altLang="en-US" sz="10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948731A-8469-43D7-9968-7F9017192EF0}"/>
              </a:ext>
            </a:extLst>
          </p:cNvPr>
          <p:cNvSpPr txBox="1"/>
          <p:nvPr/>
        </p:nvSpPr>
        <p:spPr>
          <a:xfrm>
            <a:off x="4614770" y="1165243"/>
            <a:ext cx="416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kumimoji="1" lang="en-US" altLang="ja-JP" dirty="0"/>
              <a:t>Cell used:</a:t>
            </a:r>
            <a:r>
              <a:rPr lang="en-US" altLang="ja-JP" dirty="0"/>
              <a:t> ARV28OTR0005P10S*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9005904-E632-44FF-8EE0-CD06F15B6DA4}"/>
              </a:ext>
            </a:extLst>
          </p:cNvPr>
          <p:cNvSpPr txBox="1"/>
          <p:nvPr/>
        </p:nvSpPr>
        <p:spPr>
          <a:xfrm>
            <a:off x="3382944" y="5394360"/>
            <a:ext cx="1424429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Blockage</a:t>
            </a:r>
            <a:endParaRPr kumimoji="1" lang="en-US" altLang="ja-JP" dirty="0"/>
          </a:p>
          <a:p>
            <a:r>
              <a:rPr kumimoji="1" lang="en-US" altLang="ja-JP" dirty="0" err="1"/>
              <a:t>HardIP</a:t>
            </a:r>
            <a:r>
              <a:rPr kumimoji="1" lang="ja-JP" altLang="en-US" dirty="0"/>
              <a:t> </a:t>
            </a:r>
            <a:r>
              <a:rPr kumimoji="1" lang="en-US" altLang="ja-JP" dirty="0"/>
              <a:t>area</a:t>
            </a:r>
            <a:endParaRPr lang="en-US" altLang="ja-JP" dirty="0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8BDF562-F3D5-44FD-A32B-3464F7F61FCC}"/>
              </a:ext>
            </a:extLst>
          </p:cNvPr>
          <p:cNvSpPr/>
          <p:nvPr/>
        </p:nvSpPr>
        <p:spPr>
          <a:xfrm>
            <a:off x="7162852" y="1987389"/>
            <a:ext cx="161086" cy="36731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18CC78A4-EC45-4575-8258-EF7A1DC9ABBC}"/>
              </a:ext>
            </a:extLst>
          </p:cNvPr>
          <p:cNvSpPr/>
          <p:nvPr/>
        </p:nvSpPr>
        <p:spPr>
          <a:xfrm>
            <a:off x="6600056" y="1988840"/>
            <a:ext cx="197659" cy="3687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2BAF5F00-DDAD-4185-BE70-94AE0D0FF5C4}"/>
              </a:ext>
            </a:extLst>
          </p:cNvPr>
          <p:cNvSpPr/>
          <p:nvPr/>
        </p:nvSpPr>
        <p:spPr>
          <a:xfrm>
            <a:off x="6254841" y="1987390"/>
            <a:ext cx="1352609" cy="3681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60464612-51D7-4AC8-AD15-BC84BB4532E3}"/>
              </a:ext>
            </a:extLst>
          </p:cNvPr>
          <p:cNvSpPr txBox="1"/>
          <p:nvPr/>
        </p:nvSpPr>
        <p:spPr>
          <a:xfrm>
            <a:off x="7041908" y="5688999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VSS</a:t>
            </a:r>
            <a:endParaRPr kumimoji="1" lang="ja-JP" altLang="en-US" sz="10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100D431-3E52-4B03-B634-3232D82D02E0}"/>
              </a:ext>
            </a:extLst>
          </p:cNvPr>
          <p:cNvSpPr/>
          <p:nvPr/>
        </p:nvSpPr>
        <p:spPr>
          <a:xfrm>
            <a:off x="3382944" y="1174225"/>
            <a:ext cx="1367657" cy="5122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3488DC7-9E03-43DA-B9DB-EC2CD8ACAA94}"/>
              </a:ext>
            </a:extLst>
          </p:cNvPr>
          <p:cNvSpPr txBox="1"/>
          <p:nvPr/>
        </p:nvSpPr>
        <p:spPr>
          <a:xfrm>
            <a:off x="2057722" y="2989953"/>
            <a:ext cx="126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HardIP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frame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3AB8FE3-F802-4F81-B042-471B44F9E139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904987" y="3319287"/>
            <a:ext cx="477957" cy="41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DB63CCD-E9CC-4156-B739-DE3B43FD06BF}"/>
              </a:ext>
            </a:extLst>
          </p:cNvPr>
          <p:cNvCxnSpPr>
            <a:cxnSpLocks/>
          </p:cNvCxnSpPr>
          <p:nvPr/>
        </p:nvCxnSpPr>
        <p:spPr>
          <a:xfrm>
            <a:off x="7613771" y="4185526"/>
            <a:ext cx="8198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436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GuardRing</a:t>
            </a:r>
            <a:r>
              <a:rPr lang="ja-JP" altLang="en-US" dirty="0"/>
              <a:t> </a:t>
            </a:r>
            <a:r>
              <a:rPr lang="en-US" altLang="ja-JP" dirty="0"/>
              <a:t>Rule</a:t>
            </a:r>
            <a:r>
              <a:rPr lang="ja-JP" altLang="en-US" dirty="0"/>
              <a:t> </a:t>
            </a:r>
            <a:r>
              <a:rPr lang="en-US" altLang="ja-JP" dirty="0"/>
              <a:t>DNW</a:t>
            </a:r>
            <a:r>
              <a:rPr lang="ja-JP" altLang="en-US" dirty="0"/>
              <a:t>（</a:t>
            </a:r>
            <a:r>
              <a:rPr lang="en-US" altLang="ja-JP" dirty="0"/>
              <a:t>1V</a:t>
            </a:r>
            <a:r>
              <a:rPr lang="ja-JP" altLang="en-US" dirty="0"/>
              <a:t>）</a:t>
            </a:r>
            <a:endParaRPr kumimoji="1" 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4375FEC-BA34-49AC-8638-2ACE9F9587A1}"/>
              </a:ext>
            </a:extLst>
          </p:cNvPr>
          <p:cNvSpPr/>
          <p:nvPr/>
        </p:nvSpPr>
        <p:spPr>
          <a:xfrm>
            <a:off x="3875278" y="1975040"/>
            <a:ext cx="197659" cy="3687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E4F4A03-E8B1-4145-A70A-8B37CBCA15B2}"/>
              </a:ext>
            </a:extLst>
          </p:cNvPr>
          <p:cNvSpPr/>
          <p:nvPr/>
        </p:nvSpPr>
        <p:spPr>
          <a:xfrm>
            <a:off x="3444907" y="1982795"/>
            <a:ext cx="197659" cy="3687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4064892-6EC8-416E-AF75-46354C14D932}"/>
              </a:ext>
            </a:extLst>
          </p:cNvPr>
          <p:cNvCxnSpPr>
            <a:cxnSpLocks/>
          </p:cNvCxnSpPr>
          <p:nvPr/>
        </p:nvCxnSpPr>
        <p:spPr>
          <a:xfrm>
            <a:off x="2409698" y="4211796"/>
            <a:ext cx="7124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8D8BE18-0A43-43C5-BC4D-67C9F9DD35C7}"/>
              </a:ext>
            </a:extLst>
          </p:cNvPr>
          <p:cNvSpPr txBox="1"/>
          <p:nvPr/>
        </p:nvSpPr>
        <p:spPr>
          <a:xfrm>
            <a:off x="2322043" y="372584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&gt;0.1um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F3A7409-73EB-4DEC-BD77-7E3EB1027EC6}"/>
              </a:ext>
            </a:extLst>
          </p:cNvPr>
          <p:cNvSpPr/>
          <p:nvPr/>
        </p:nvSpPr>
        <p:spPr>
          <a:xfrm>
            <a:off x="3143672" y="1988840"/>
            <a:ext cx="1123018" cy="3681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86D8C14-DCC2-4161-B3AD-998ACF4E25F8}"/>
              </a:ext>
            </a:extLst>
          </p:cNvPr>
          <p:cNvSpPr txBox="1"/>
          <p:nvPr/>
        </p:nvSpPr>
        <p:spPr>
          <a:xfrm>
            <a:off x="3297959" y="568393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AVDD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8E84965-8C38-4BB9-8E65-10E7B73017FB}"/>
              </a:ext>
            </a:extLst>
          </p:cNvPr>
          <p:cNvSpPr txBox="1"/>
          <p:nvPr/>
        </p:nvSpPr>
        <p:spPr>
          <a:xfrm>
            <a:off x="3732690" y="5699272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AVSS</a:t>
            </a:r>
            <a:endParaRPr kumimoji="1" lang="ja-JP" altLang="en-US" sz="10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948731A-8469-43D7-9968-7F9017192EF0}"/>
              </a:ext>
            </a:extLst>
          </p:cNvPr>
          <p:cNvSpPr txBox="1"/>
          <p:nvPr/>
        </p:nvSpPr>
        <p:spPr>
          <a:xfrm>
            <a:off x="469004" y="1341114"/>
            <a:ext cx="2296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Cell used:</a:t>
            </a:r>
          </a:p>
          <a:p>
            <a:r>
              <a:rPr lang="en-US" altLang="ja-JP" sz="1600" dirty="0"/>
              <a:t>ARV28OTR0005P10S*</a:t>
            </a:r>
            <a:endParaRPr kumimoji="1" lang="en-US" altLang="ja-JP" sz="1600" dirty="0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366E22DF-40D5-4957-976D-714E1DCD3869}"/>
              </a:ext>
            </a:extLst>
          </p:cNvPr>
          <p:cNvSpPr txBox="1"/>
          <p:nvPr/>
        </p:nvSpPr>
        <p:spPr>
          <a:xfrm>
            <a:off x="4969627" y="4985309"/>
            <a:ext cx="1556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AVDD/AVSS region of the chip</a:t>
            </a:r>
            <a:endParaRPr kumimoji="1" lang="ja-JP" altLang="en-US" sz="1400" dirty="0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CF60ACFC-7A3C-4991-8C6A-AF80273E5834}"/>
              </a:ext>
            </a:extLst>
          </p:cNvPr>
          <p:cNvSpPr txBox="1"/>
          <p:nvPr/>
        </p:nvSpPr>
        <p:spPr>
          <a:xfrm>
            <a:off x="4302970" y="3835559"/>
            <a:ext cx="87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&gt;3um</a:t>
            </a:r>
            <a:endParaRPr kumimoji="1" lang="ja-JP" altLang="en-US" dirty="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DA5BB4FC-CC1E-45C5-87D4-F1AF3E6C999E}"/>
              </a:ext>
            </a:extLst>
          </p:cNvPr>
          <p:cNvSpPr/>
          <p:nvPr/>
        </p:nvSpPr>
        <p:spPr>
          <a:xfrm>
            <a:off x="5092888" y="3809353"/>
            <a:ext cx="1014752" cy="1008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58923BE-3205-49E5-ABB4-EF3F0CA735CA}"/>
              </a:ext>
            </a:extLst>
          </p:cNvPr>
          <p:cNvSpPr txBox="1"/>
          <p:nvPr/>
        </p:nvSpPr>
        <p:spPr>
          <a:xfrm>
            <a:off x="4881372" y="2829966"/>
            <a:ext cx="15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Stdcell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or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RAM</a:t>
            </a:r>
          </a:p>
          <a:p>
            <a:r>
              <a:rPr kumimoji="1" lang="en-US" altLang="ja-JP" sz="1400" dirty="0"/>
              <a:t>frame</a:t>
            </a:r>
            <a:endParaRPr kumimoji="1" lang="ja-JP" altLang="en-US" sz="1400" dirty="0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F08AFB77-8011-44A9-A1D1-1103AB9E8F79}"/>
              </a:ext>
            </a:extLst>
          </p:cNvPr>
          <p:cNvSpPr/>
          <p:nvPr/>
        </p:nvSpPr>
        <p:spPr>
          <a:xfrm>
            <a:off x="4980727" y="3671209"/>
            <a:ext cx="1256012" cy="6295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D4527BCE-EC54-4AC1-814C-D5AB1E404054}"/>
              </a:ext>
            </a:extLst>
          </p:cNvPr>
          <p:cNvSpPr/>
          <p:nvPr/>
        </p:nvSpPr>
        <p:spPr>
          <a:xfrm>
            <a:off x="4989351" y="4301677"/>
            <a:ext cx="1256012" cy="6295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A1A7E348-B9B5-4F6D-89D9-71DA4C05A149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5388430" y="3353186"/>
            <a:ext cx="248812" cy="46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27565027-36B7-4968-AFAA-986571670D4A}"/>
              </a:ext>
            </a:extLst>
          </p:cNvPr>
          <p:cNvCxnSpPr>
            <a:cxnSpLocks/>
            <a:endCxn id="148" idx="3"/>
          </p:cNvCxnSpPr>
          <p:nvPr/>
        </p:nvCxnSpPr>
        <p:spPr>
          <a:xfrm flipH="1">
            <a:off x="6236739" y="3654285"/>
            <a:ext cx="133893" cy="33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70D39D4C-5FDE-46F9-83F1-76B88F426B1D}"/>
              </a:ext>
            </a:extLst>
          </p:cNvPr>
          <p:cNvCxnSpPr>
            <a:cxnSpLocks/>
          </p:cNvCxnSpPr>
          <p:nvPr/>
        </p:nvCxnSpPr>
        <p:spPr>
          <a:xfrm>
            <a:off x="4969627" y="4513708"/>
            <a:ext cx="143685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D8D2BB5E-0381-4B71-8066-B769BA35224C}"/>
              </a:ext>
            </a:extLst>
          </p:cNvPr>
          <p:cNvCxnSpPr>
            <a:cxnSpLocks/>
          </p:cNvCxnSpPr>
          <p:nvPr/>
        </p:nvCxnSpPr>
        <p:spPr>
          <a:xfrm>
            <a:off x="4257193" y="4234304"/>
            <a:ext cx="8306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02D1C83-8B3E-4567-8649-36A5623B7799}"/>
              </a:ext>
            </a:extLst>
          </p:cNvPr>
          <p:cNvSpPr txBox="1"/>
          <p:nvPr/>
        </p:nvSpPr>
        <p:spPr>
          <a:xfrm>
            <a:off x="6228298" y="3403088"/>
            <a:ext cx="59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NW</a:t>
            </a:r>
            <a:endParaRPr kumimoji="1" lang="ja-JP" altLang="en-US" sz="1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52F79CA-DD74-AE2E-F938-5C10F4E63780}"/>
              </a:ext>
            </a:extLst>
          </p:cNvPr>
          <p:cNvSpPr txBox="1"/>
          <p:nvPr/>
        </p:nvSpPr>
        <p:spPr>
          <a:xfrm>
            <a:off x="1294927" y="5683930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VSS</a:t>
            </a:r>
            <a:endParaRPr kumimoji="1" lang="ja-JP" altLang="en-US" sz="10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ABC2F74-E660-0421-EF87-B3CF508B1D01}"/>
              </a:ext>
            </a:extLst>
          </p:cNvPr>
          <p:cNvSpPr/>
          <p:nvPr/>
        </p:nvSpPr>
        <p:spPr>
          <a:xfrm>
            <a:off x="1935561" y="1988975"/>
            <a:ext cx="161086" cy="36731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B39CE49-358E-EE8C-A203-75514BFCC98E}"/>
              </a:ext>
            </a:extLst>
          </p:cNvPr>
          <p:cNvSpPr/>
          <p:nvPr/>
        </p:nvSpPr>
        <p:spPr>
          <a:xfrm>
            <a:off x="1372765" y="1990426"/>
            <a:ext cx="197659" cy="3687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291D39B-51A1-8721-9FF2-4AEE768FD51E}"/>
              </a:ext>
            </a:extLst>
          </p:cNvPr>
          <p:cNvSpPr/>
          <p:nvPr/>
        </p:nvSpPr>
        <p:spPr>
          <a:xfrm>
            <a:off x="1027550" y="1988976"/>
            <a:ext cx="1352609" cy="3681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817B296-D4B9-2E90-BEFC-2E0FD6C7F418}"/>
              </a:ext>
            </a:extLst>
          </p:cNvPr>
          <p:cNvSpPr txBox="1"/>
          <p:nvPr/>
        </p:nvSpPr>
        <p:spPr>
          <a:xfrm>
            <a:off x="1814617" y="5690585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VSS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C799963-14F5-6F43-E464-C4B392E01A20}"/>
              </a:ext>
            </a:extLst>
          </p:cNvPr>
          <p:cNvSpPr txBox="1"/>
          <p:nvPr/>
        </p:nvSpPr>
        <p:spPr>
          <a:xfrm>
            <a:off x="3220174" y="1264767"/>
            <a:ext cx="3770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Cell used:</a:t>
            </a:r>
          </a:p>
          <a:p>
            <a:r>
              <a:rPr kumimoji="1" lang="en-US" altLang="ja-JP" sz="1600" dirty="0"/>
              <a:t>FHFV1GRGV</a:t>
            </a:r>
            <a:r>
              <a:rPr lang="en-US" altLang="ja-JP" sz="1600" dirty="0"/>
              <a:t>*/FHFV1GRGVCORNER</a:t>
            </a:r>
            <a:endParaRPr kumimoji="1" lang="en-US" altLang="ja-JP" sz="16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21C84FF-1B96-5334-D3BE-973300D56274}"/>
              </a:ext>
            </a:extLst>
          </p:cNvPr>
          <p:cNvSpPr/>
          <p:nvPr/>
        </p:nvSpPr>
        <p:spPr>
          <a:xfrm>
            <a:off x="8238369" y="2907041"/>
            <a:ext cx="242507" cy="2376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16BA704-17FA-A2AF-054A-3ABF64C8E7C6}"/>
              </a:ext>
            </a:extLst>
          </p:cNvPr>
          <p:cNvSpPr/>
          <p:nvPr/>
        </p:nvSpPr>
        <p:spPr>
          <a:xfrm>
            <a:off x="7659678" y="2420888"/>
            <a:ext cx="506807" cy="324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3003E8B-7639-D52A-890D-E12B9D00651E}"/>
              </a:ext>
            </a:extLst>
          </p:cNvPr>
          <p:cNvSpPr/>
          <p:nvPr/>
        </p:nvSpPr>
        <p:spPr>
          <a:xfrm rot="5400000">
            <a:off x="9311798" y="3973920"/>
            <a:ext cx="242507" cy="2376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87BA3CE-C824-2A0E-952D-39249247ADDD}"/>
              </a:ext>
            </a:extLst>
          </p:cNvPr>
          <p:cNvSpPr/>
          <p:nvPr/>
        </p:nvSpPr>
        <p:spPr>
          <a:xfrm>
            <a:off x="10375977" y="2907041"/>
            <a:ext cx="242507" cy="2376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E9E0746-B8DE-67A5-B2B4-74E093C41653}"/>
              </a:ext>
            </a:extLst>
          </p:cNvPr>
          <p:cNvSpPr/>
          <p:nvPr/>
        </p:nvSpPr>
        <p:spPr>
          <a:xfrm rot="5400000">
            <a:off x="9302547" y="1788562"/>
            <a:ext cx="242507" cy="2376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F18705-8DB8-A3E2-EEEE-37AFF0FD911F}"/>
              </a:ext>
            </a:extLst>
          </p:cNvPr>
          <p:cNvSpPr/>
          <p:nvPr/>
        </p:nvSpPr>
        <p:spPr>
          <a:xfrm>
            <a:off x="8246739" y="2855440"/>
            <a:ext cx="234138" cy="2425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165DA4A-4266-D302-4C67-AA1AB7FEFF98}"/>
              </a:ext>
            </a:extLst>
          </p:cNvPr>
          <p:cNvSpPr/>
          <p:nvPr/>
        </p:nvSpPr>
        <p:spPr>
          <a:xfrm>
            <a:off x="10377796" y="2866932"/>
            <a:ext cx="234138" cy="2425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DF72522-28D6-602A-F2D3-FC958C53E2C6}"/>
              </a:ext>
            </a:extLst>
          </p:cNvPr>
          <p:cNvSpPr/>
          <p:nvPr/>
        </p:nvSpPr>
        <p:spPr>
          <a:xfrm>
            <a:off x="8253288" y="5042971"/>
            <a:ext cx="234138" cy="2425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45C6E5F-CD9C-5626-D5CD-FDE42557261B}"/>
              </a:ext>
            </a:extLst>
          </p:cNvPr>
          <p:cNvSpPr/>
          <p:nvPr/>
        </p:nvSpPr>
        <p:spPr>
          <a:xfrm>
            <a:off x="10377796" y="5029306"/>
            <a:ext cx="234138" cy="2425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8B80B75-4774-DA19-D04A-B5AD157D286C}"/>
              </a:ext>
            </a:extLst>
          </p:cNvPr>
          <p:cNvSpPr/>
          <p:nvPr/>
        </p:nvSpPr>
        <p:spPr>
          <a:xfrm>
            <a:off x="10709001" y="2428643"/>
            <a:ext cx="506807" cy="324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FE990F-E304-E8C6-4794-B468AC47B975}"/>
              </a:ext>
            </a:extLst>
          </p:cNvPr>
          <p:cNvSpPr/>
          <p:nvPr/>
        </p:nvSpPr>
        <p:spPr>
          <a:xfrm rot="5400000">
            <a:off x="9184338" y="730778"/>
            <a:ext cx="506807" cy="35561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72D4EED-D5F7-DC64-71BF-11655D19AB7C}"/>
              </a:ext>
            </a:extLst>
          </p:cNvPr>
          <p:cNvSpPr/>
          <p:nvPr/>
        </p:nvSpPr>
        <p:spPr>
          <a:xfrm rot="5400000">
            <a:off x="9187591" y="3866585"/>
            <a:ext cx="506807" cy="35496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70C69D3-65A1-4CC7-C0E1-AAAAA8384652}"/>
              </a:ext>
            </a:extLst>
          </p:cNvPr>
          <p:cNvSpPr/>
          <p:nvPr/>
        </p:nvSpPr>
        <p:spPr>
          <a:xfrm>
            <a:off x="7659675" y="2255438"/>
            <a:ext cx="506806" cy="5068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22AE76E-C3F8-2A60-0D30-13872BA30A97}"/>
              </a:ext>
            </a:extLst>
          </p:cNvPr>
          <p:cNvSpPr/>
          <p:nvPr/>
        </p:nvSpPr>
        <p:spPr>
          <a:xfrm>
            <a:off x="7669677" y="5387991"/>
            <a:ext cx="506806" cy="5068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617D8D4-F513-430E-36D8-B5A637091007}"/>
              </a:ext>
            </a:extLst>
          </p:cNvPr>
          <p:cNvSpPr/>
          <p:nvPr/>
        </p:nvSpPr>
        <p:spPr>
          <a:xfrm>
            <a:off x="10700781" y="5387991"/>
            <a:ext cx="506806" cy="5068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7AAD213-513E-2C47-F7BA-59984A08355F}"/>
              </a:ext>
            </a:extLst>
          </p:cNvPr>
          <p:cNvSpPr/>
          <p:nvPr/>
        </p:nvSpPr>
        <p:spPr>
          <a:xfrm>
            <a:off x="10709001" y="2255437"/>
            <a:ext cx="506806" cy="5068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A92D86C-CF37-0749-EEEF-1755DAE89CE5}"/>
              </a:ext>
            </a:extLst>
          </p:cNvPr>
          <p:cNvSpPr txBox="1"/>
          <p:nvPr/>
        </p:nvSpPr>
        <p:spPr>
          <a:xfrm>
            <a:off x="8905909" y="2853289"/>
            <a:ext cx="11041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100" dirty="0"/>
              <a:t>FHFV1GRGV</a:t>
            </a:r>
            <a:r>
              <a:rPr lang="en-US" altLang="ja-JP" sz="1100" dirty="0"/>
              <a:t>*</a:t>
            </a:r>
            <a:endParaRPr lang="ja-JP" altLang="en-US" sz="11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03294AF-4C43-175F-A66C-6D0D2F848800}"/>
              </a:ext>
            </a:extLst>
          </p:cNvPr>
          <p:cNvSpPr txBox="1"/>
          <p:nvPr/>
        </p:nvSpPr>
        <p:spPr>
          <a:xfrm>
            <a:off x="8922331" y="5038625"/>
            <a:ext cx="11041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100" dirty="0"/>
              <a:t>FHFV1GRGV</a:t>
            </a:r>
            <a:r>
              <a:rPr lang="en-US" altLang="ja-JP" sz="1100" dirty="0"/>
              <a:t>*</a:t>
            </a:r>
            <a:endParaRPr lang="ja-JP" altLang="en-US" sz="11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6206879-7428-2D56-8C2F-C9023B2D7121}"/>
              </a:ext>
            </a:extLst>
          </p:cNvPr>
          <p:cNvSpPr txBox="1"/>
          <p:nvPr/>
        </p:nvSpPr>
        <p:spPr>
          <a:xfrm rot="16200000">
            <a:off x="7804522" y="3837712"/>
            <a:ext cx="11041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100" dirty="0"/>
              <a:t>FHFV1GRGV</a:t>
            </a:r>
            <a:r>
              <a:rPr lang="en-US" altLang="ja-JP" sz="1100" dirty="0"/>
              <a:t>*</a:t>
            </a:r>
            <a:endParaRPr lang="ja-JP" altLang="en-US" sz="11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EE37901-D8F1-C1DF-EA96-CFA7C612146D}"/>
              </a:ext>
            </a:extLst>
          </p:cNvPr>
          <p:cNvSpPr txBox="1"/>
          <p:nvPr/>
        </p:nvSpPr>
        <p:spPr>
          <a:xfrm rot="16200000">
            <a:off x="9929029" y="3830803"/>
            <a:ext cx="11041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100" dirty="0"/>
              <a:t>FHFV1GRGV</a:t>
            </a:r>
            <a:r>
              <a:rPr lang="en-US" altLang="ja-JP" sz="1100" dirty="0"/>
              <a:t>*</a:t>
            </a:r>
            <a:endParaRPr lang="ja-JP" altLang="en-US" sz="11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F28F571-F0DD-5A22-69C1-25209D76B9DC}"/>
              </a:ext>
            </a:extLst>
          </p:cNvPr>
          <p:cNvSpPr txBox="1"/>
          <p:nvPr/>
        </p:nvSpPr>
        <p:spPr>
          <a:xfrm>
            <a:off x="8636399" y="3918446"/>
            <a:ext cx="16576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100" dirty="0"/>
              <a:t>FHFV1GRGVCORNER</a:t>
            </a:r>
            <a:endParaRPr lang="ja-JP" altLang="en-US" sz="11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9A7BE29-A7C3-AEC6-A5D6-7D3FB3A7CB5B}"/>
              </a:ext>
            </a:extLst>
          </p:cNvPr>
          <p:cNvCxnSpPr/>
          <p:nvPr/>
        </p:nvCxnSpPr>
        <p:spPr>
          <a:xfrm flipH="1" flipV="1">
            <a:off x="8571070" y="3185989"/>
            <a:ext cx="434905" cy="72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D6F3E84-6EA0-3340-4E20-11A3A4C53C25}"/>
              </a:ext>
            </a:extLst>
          </p:cNvPr>
          <p:cNvCxnSpPr>
            <a:cxnSpLocks/>
          </p:cNvCxnSpPr>
          <p:nvPr/>
        </p:nvCxnSpPr>
        <p:spPr>
          <a:xfrm flipV="1">
            <a:off x="9896240" y="3122500"/>
            <a:ext cx="447532" cy="81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3CDB3B7B-B315-CD3A-CC6D-7339383BE724}"/>
              </a:ext>
            </a:extLst>
          </p:cNvPr>
          <p:cNvCxnSpPr>
            <a:cxnSpLocks/>
          </p:cNvCxnSpPr>
          <p:nvPr/>
        </p:nvCxnSpPr>
        <p:spPr>
          <a:xfrm flipH="1">
            <a:off x="8519632" y="4203349"/>
            <a:ext cx="482477" cy="80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3CDFF06E-2496-4986-DBD6-EBB297E47E58}"/>
              </a:ext>
            </a:extLst>
          </p:cNvPr>
          <p:cNvCxnSpPr>
            <a:cxnSpLocks/>
          </p:cNvCxnSpPr>
          <p:nvPr/>
        </p:nvCxnSpPr>
        <p:spPr>
          <a:xfrm>
            <a:off x="9830662" y="4196392"/>
            <a:ext cx="513110" cy="77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055C5F8-F8FB-18D2-7549-EB22AD36DC4C}"/>
              </a:ext>
            </a:extLst>
          </p:cNvPr>
          <p:cNvSpPr txBox="1"/>
          <p:nvPr/>
        </p:nvSpPr>
        <p:spPr>
          <a:xfrm>
            <a:off x="8621676" y="2379951"/>
            <a:ext cx="17633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ARV28OTR0005P10S*</a:t>
            </a:r>
            <a:endParaRPr kumimoji="1" lang="en-US" altLang="ja-JP" sz="12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7AB04E1-7B74-5C2E-72A5-5AA81E662482}"/>
              </a:ext>
            </a:extLst>
          </p:cNvPr>
          <p:cNvSpPr txBox="1"/>
          <p:nvPr/>
        </p:nvSpPr>
        <p:spPr>
          <a:xfrm>
            <a:off x="8621676" y="5538990"/>
            <a:ext cx="17633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ARV28OTR0005P10S*</a:t>
            </a:r>
            <a:endParaRPr kumimoji="1" lang="en-US" altLang="ja-JP" sz="12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2B4A927-13C0-75F1-072F-749051437AAA}"/>
              </a:ext>
            </a:extLst>
          </p:cNvPr>
          <p:cNvSpPr txBox="1"/>
          <p:nvPr/>
        </p:nvSpPr>
        <p:spPr>
          <a:xfrm rot="16200000">
            <a:off x="7049291" y="3887710"/>
            <a:ext cx="17633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ARV28OTR0005P10S*</a:t>
            </a:r>
            <a:endParaRPr kumimoji="1" lang="en-US" altLang="ja-JP" sz="12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559B7AE-7C56-F565-018A-0F16DB216323}"/>
              </a:ext>
            </a:extLst>
          </p:cNvPr>
          <p:cNvSpPr txBox="1"/>
          <p:nvPr/>
        </p:nvSpPr>
        <p:spPr>
          <a:xfrm rot="16200000">
            <a:off x="10086243" y="3917087"/>
            <a:ext cx="17633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ARV28OTR0005P10S*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1598972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812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平行四辺形 111">
            <a:extLst>
              <a:ext uri="{FF2B5EF4-FFF2-40B4-BE49-F238E27FC236}">
                <a16:creationId xmlns:a16="http://schemas.microsoft.com/office/drawing/2014/main" id="{53D959AF-1C6A-452A-AEB2-5A5005F3DDEF}"/>
              </a:ext>
            </a:extLst>
          </p:cNvPr>
          <p:cNvSpPr/>
          <p:nvPr/>
        </p:nvSpPr>
        <p:spPr>
          <a:xfrm>
            <a:off x="1971360" y="3737992"/>
            <a:ext cx="1143744" cy="123056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平行四辺形 110">
            <a:extLst>
              <a:ext uri="{FF2B5EF4-FFF2-40B4-BE49-F238E27FC236}">
                <a16:creationId xmlns:a16="http://schemas.microsoft.com/office/drawing/2014/main" id="{590E920B-8DF2-41E5-86F6-27AC1ED4B6C9}"/>
              </a:ext>
            </a:extLst>
          </p:cNvPr>
          <p:cNvSpPr/>
          <p:nvPr/>
        </p:nvSpPr>
        <p:spPr>
          <a:xfrm>
            <a:off x="1879800" y="3284984"/>
            <a:ext cx="683128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平行四辺形 113">
            <a:extLst>
              <a:ext uri="{FF2B5EF4-FFF2-40B4-BE49-F238E27FC236}">
                <a16:creationId xmlns:a16="http://schemas.microsoft.com/office/drawing/2014/main" id="{BA01FC37-2862-456B-99F3-5307425BFCF2}"/>
              </a:ext>
            </a:extLst>
          </p:cNvPr>
          <p:cNvSpPr/>
          <p:nvPr/>
        </p:nvSpPr>
        <p:spPr>
          <a:xfrm>
            <a:off x="2539039" y="3277506"/>
            <a:ext cx="551873" cy="228600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平行四辺形 108">
            <a:extLst>
              <a:ext uri="{FF2B5EF4-FFF2-40B4-BE49-F238E27FC236}">
                <a16:creationId xmlns:a16="http://schemas.microsoft.com/office/drawing/2014/main" id="{090B7E1C-0045-429B-93DA-3520B73F0D48}"/>
              </a:ext>
            </a:extLst>
          </p:cNvPr>
          <p:cNvSpPr/>
          <p:nvPr/>
        </p:nvSpPr>
        <p:spPr>
          <a:xfrm>
            <a:off x="911424" y="3212976"/>
            <a:ext cx="3312368" cy="720080"/>
          </a:xfrm>
          <a:prstGeom prst="parallelogram">
            <a:avLst>
              <a:gd name="adj" fmla="val 1729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平行四辺形 109">
            <a:extLst>
              <a:ext uri="{FF2B5EF4-FFF2-40B4-BE49-F238E27FC236}">
                <a16:creationId xmlns:a16="http://schemas.microsoft.com/office/drawing/2014/main" id="{9007895D-B6EE-465E-A110-10F803C19A9A}"/>
              </a:ext>
            </a:extLst>
          </p:cNvPr>
          <p:cNvSpPr/>
          <p:nvPr/>
        </p:nvSpPr>
        <p:spPr>
          <a:xfrm>
            <a:off x="1634680" y="3354817"/>
            <a:ext cx="1872208" cy="394347"/>
          </a:xfrm>
          <a:prstGeom prst="parallelogram">
            <a:avLst>
              <a:gd name="adj" fmla="val 1729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平行四辺形 112">
            <a:extLst>
              <a:ext uri="{FF2B5EF4-FFF2-40B4-BE49-F238E27FC236}">
                <a16:creationId xmlns:a16="http://schemas.microsoft.com/office/drawing/2014/main" id="{E9823C04-282C-4F65-86F6-C4A17B8B3D98}"/>
              </a:ext>
            </a:extLst>
          </p:cNvPr>
          <p:cNvSpPr/>
          <p:nvPr/>
        </p:nvSpPr>
        <p:spPr>
          <a:xfrm>
            <a:off x="3008040" y="3290853"/>
            <a:ext cx="899152" cy="228600"/>
          </a:xfrm>
          <a:prstGeom prst="parallelogram">
            <a:avLst>
              <a:gd name="adj" fmla="val 172966"/>
            </a:avLst>
          </a:prstGeom>
          <a:solidFill>
            <a:srgbClr val="BFBE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平行四辺形 114">
            <a:extLst>
              <a:ext uri="{FF2B5EF4-FFF2-40B4-BE49-F238E27FC236}">
                <a16:creationId xmlns:a16="http://schemas.microsoft.com/office/drawing/2014/main" id="{489B45D8-03A8-491E-B337-4208EFCA7A2A}"/>
              </a:ext>
            </a:extLst>
          </p:cNvPr>
          <p:cNvSpPr/>
          <p:nvPr/>
        </p:nvSpPr>
        <p:spPr>
          <a:xfrm>
            <a:off x="1343471" y="3543300"/>
            <a:ext cx="635631" cy="202170"/>
          </a:xfrm>
          <a:prstGeom prst="parallelogram">
            <a:avLst>
              <a:gd name="adj" fmla="val 17296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平行四辺形 115">
            <a:extLst>
              <a:ext uri="{FF2B5EF4-FFF2-40B4-BE49-F238E27FC236}">
                <a16:creationId xmlns:a16="http://schemas.microsoft.com/office/drawing/2014/main" id="{1CD25FCA-BAFD-4F06-A569-A5C44E16AFA6}"/>
              </a:ext>
            </a:extLst>
          </p:cNvPr>
          <p:cNvSpPr/>
          <p:nvPr/>
        </p:nvSpPr>
        <p:spPr>
          <a:xfrm>
            <a:off x="3021938" y="3284984"/>
            <a:ext cx="324984" cy="58661"/>
          </a:xfrm>
          <a:prstGeom prst="parallelogram">
            <a:avLst>
              <a:gd name="adj" fmla="val 172966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平行四辺形 117">
            <a:extLst>
              <a:ext uri="{FF2B5EF4-FFF2-40B4-BE49-F238E27FC236}">
                <a16:creationId xmlns:a16="http://schemas.microsoft.com/office/drawing/2014/main" id="{9AF65C83-CBB4-4D6F-B877-509858A4F680}"/>
              </a:ext>
            </a:extLst>
          </p:cNvPr>
          <p:cNvSpPr/>
          <p:nvPr/>
        </p:nvSpPr>
        <p:spPr>
          <a:xfrm>
            <a:off x="2531824" y="3293510"/>
            <a:ext cx="324984" cy="45719"/>
          </a:xfrm>
          <a:prstGeom prst="parallelogram">
            <a:avLst>
              <a:gd name="adj" fmla="val 17296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平行四辺形 118">
            <a:extLst>
              <a:ext uri="{FF2B5EF4-FFF2-40B4-BE49-F238E27FC236}">
                <a16:creationId xmlns:a16="http://schemas.microsoft.com/office/drawing/2014/main" id="{1914DED9-4F5A-4CEE-9401-1D223FB4CBB0}"/>
              </a:ext>
            </a:extLst>
          </p:cNvPr>
          <p:cNvSpPr/>
          <p:nvPr/>
        </p:nvSpPr>
        <p:spPr>
          <a:xfrm>
            <a:off x="1127448" y="3775186"/>
            <a:ext cx="448816" cy="114300"/>
          </a:xfrm>
          <a:prstGeom prst="parallelogram">
            <a:avLst>
              <a:gd name="adj" fmla="val 172966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平行四辺形 119">
            <a:extLst>
              <a:ext uri="{FF2B5EF4-FFF2-40B4-BE49-F238E27FC236}">
                <a16:creationId xmlns:a16="http://schemas.microsoft.com/office/drawing/2014/main" id="{FB165DF4-9A2E-4172-AD7C-338D4BBE52C6}"/>
              </a:ext>
            </a:extLst>
          </p:cNvPr>
          <p:cNvSpPr/>
          <p:nvPr/>
        </p:nvSpPr>
        <p:spPr>
          <a:xfrm>
            <a:off x="1455841" y="3778840"/>
            <a:ext cx="604632" cy="108431"/>
          </a:xfrm>
          <a:prstGeom prst="parallelogram">
            <a:avLst>
              <a:gd name="adj" fmla="val 172966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平行四辺形 120">
            <a:extLst>
              <a:ext uri="{FF2B5EF4-FFF2-40B4-BE49-F238E27FC236}">
                <a16:creationId xmlns:a16="http://schemas.microsoft.com/office/drawing/2014/main" id="{DE7F32CC-BEC9-4C58-9B0B-935D43C0A2D5}"/>
              </a:ext>
            </a:extLst>
          </p:cNvPr>
          <p:cNvSpPr/>
          <p:nvPr/>
        </p:nvSpPr>
        <p:spPr>
          <a:xfrm>
            <a:off x="3008040" y="3568053"/>
            <a:ext cx="446522" cy="134960"/>
          </a:xfrm>
          <a:prstGeom prst="parallelogram">
            <a:avLst>
              <a:gd name="adj" fmla="val 172966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F3DE3E-3F99-4305-B358-C53A2490F17B}"/>
              </a:ext>
            </a:extLst>
          </p:cNvPr>
          <p:cNvSpPr txBox="1"/>
          <p:nvPr/>
        </p:nvSpPr>
        <p:spPr>
          <a:xfrm>
            <a:off x="900376" y="1561112"/>
            <a:ext cx="877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Guard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R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ing cell is automatically </a:t>
            </a:r>
            <a:r>
              <a:rPr lang="en-US" altLang="ja-JP" dirty="0">
                <a:solidFill>
                  <a:srgbClr val="000000"/>
                </a:solidFill>
                <a:latin typeface="Roboto" panose="02000000000000000000" pitchFamily="2" charset="0"/>
              </a:rPr>
              <a:t>insert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ed based on the placement blockage shape.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D7B0752-D05F-4369-8581-C07D757A5C93}"/>
              </a:ext>
            </a:extLst>
          </p:cNvPr>
          <p:cNvCxnSpPr>
            <a:cxnSpLocks/>
          </p:cNvCxnSpPr>
          <p:nvPr/>
        </p:nvCxnSpPr>
        <p:spPr>
          <a:xfrm flipV="1">
            <a:off x="2875902" y="3529572"/>
            <a:ext cx="339066" cy="204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C5F9B7EB-B454-4161-9BA6-50BF80FA7B1E}"/>
              </a:ext>
            </a:extLst>
          </p:cNvPr>
          <p:cNvCxnSpPr>
            <a:cxnSpLocks/>
          </p:cNvCxnSpPr>
          <p:nvPr/>
        </p:nvCxnSpPr>
        <p:spPr>
          <a:xfrm flipV="1">
            <a:off x="2488883" y="3354817"/>
            <a:ext cx="790058" cy="50347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6B758292-34CA-4316-9193-E781AF5F4E74}"/>
              </a:ext>
            </a:extLst>
          </p:cNvPr>
          <p:cNvCxnSpPr>
            <a:cxnSpLocks/>
          </p:cNvCxnSpPr>
          <p:nvPr/>
        </p:nvCxnSpPr>
        <p:spPr>
          <a:xfrm>
            <a:off x="1649958" y="3745470"/>
            <a:ext cx="485602" cy="7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A2F530DC-3443-4DDD-B6EA-E31BDD27A7D8}"/>
              </a:ext>
            </a:extLst>
          </p:cNvPr>
          <p:cNvCxnSpPr>
            <a:cxnSpLocks/>
          </p:cNvCxnSpPr>
          <p:nvPr/>
        </p:nvCxnSpPr>
        <p:spPr>
          <a:xfrm flipV="1">
            <a:off x="2336104" y="3354817"/>
            <a:ext cx="790058" cy="50347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531E8DF0-2580-4776-AB9B-D9A1F8F6F3DB}"/>
              </a:ext>
            </a:extLst>
          </p:cNvPr>
          <p:cNvCxnSpPr>
            <a:cxnSpLocks/>
          </p:cNvCxnSpPr>
          <p:nvPr/>
        </p:nvCxnSpPr>
        <p:spPr>
          <a:xfrm flipV="1">
            <a:off x="2181413" y="3354817"/>
            <a:ext cx="790058" cy="50347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2BC0F7CF-F8D6-4311-9A80-0E49F4EDC1B6}"/>
              </a:ext>
            </a:extLst>
          </p:cNvPr>
          <p:cNvCxnSpPr>
            <a:cxnSpLocks/>
          </p:cNvCxnSpPr>
          <p:nvPr/>
        </p:nvCxnSpPr>
        <p:spPr>
          <a:xfrm flipV="1">
            <a:off x="2857670" y="3284984"/>
            <a:ext cx="934074" cy="57548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356CD18-215C-49F0-9E11-C63E6F7CC9EC}"/>
              </a:ext>
            </a:extLst>
          </p:cNvPr>
          <p:cNvCxnSpPr>
            <a:cxnSpLocks/>
          </p:cNvCxnSpPr>
          <p:nvPr/>
        </p:nvCxnSpPr>
        <p:spPr>
          <a:xfrm flipV="1">
            <a:off x="1818342" y="3300392"/>
            <a:ext cx="934074" cy="57548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73892DA2-0651-4B62-A0C0-5FFD64619BEA}"/>
              </a:ext>
            </a:extLst>
          </p:cNvPr>
          <p:cNvCxnSpPr>
            <a:cxnSpLocks/>
          </p:cNvCxnSpPr>
          <p:nvPr/>
        </p:nvCxnSpPr>
        <p:spPr>
          <a:xfrm flipV="1">
            <a:off x="2647422" y="3296240"/>
            <a:ext cx="934074" cy="57548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F8A10E51-3644-4114-B0EB-0140BC68A255}"/>
              </a:ext>
            </a:extLst>
          </p:cNvPr>
          <p:cNvCxnSpPr>
            <a:cxnSpLocks/>
          </p:cNvCxnSpPr>
          <p:nvPr/>
        </p:nvCxnSpPr>
        <p:spPr>
          <a:xfrm flipV="1">
            <a:off x="2009012" y="3289200"/>
            <a:ext cx="934074" cy="57548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3BC9730-9909-49DB-BFA5-8CEBAE6F5C93}"/>
              </a:ext>
            </a:extLst>
          </p:cNvPr>
          <p:cNvCxnSpPr>
            <a:cxnSpLocks/>
          </p:cNvCxnSpPr>
          <p:nvPr/>
        </p:nvCxnSpPr>
        <p:spPr>
          <a:xfrm flipV="1">
            <a:off x="1663685" y="3305779"/>
            <a:ext cx="934074" cy="57548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70E99159-686D-441D-834A-22FC34B3C05F}"/>
              </a:ext>
            </a:extLst>
          </p:cNvPr>
          <p:cNvCxnSpPr>
            <a:cxnSpLocks/>
          </p:cNvCxnSpPr>
          <p:nvPr/>
        </p:nvCxnSpPr>
        <p:spPr>
          <a:xfrm flipV="1">
            <a:off x="1489649" y="3296082"/>
            <a:ext cx="934074" cy="57548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A3E8F182-F95D-4A1D-9A32-F9D40B7AD4D6}"/>
              </a:ext>
            </a:extLst>
          </p:cNvPr>
          <p:cNvCxnSpPr>
            <a:cxnSpLocks/>
          </p:cNvCxnSpPr>
          <p:nvPr/>
        </p:nvCxnSpPr>
        <p:spPr>
          <a:xfrm flipV="1">
            <a:off x="1288001" y="3310985"/>
            <a:ext cx="934074" cy="57548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12" y="620688"/>
            <a:ext cx="11244575" cy="443198"/>
          </a:xfrm>
        </p:spPr>
        <p:txBody>
          <a:bodyPr/>
          <a:lstStyle/>
          <a:p>
            <a:r>
              <a:rPr lang="en-US" altLang="ja-JP" dirty="0"/>
              <a:t>Image of  Insert Guard Ring Cell procedure</a:t>
            </a:r>
            <a:endParaRPr lang="ja-JP" altLang="en-US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2BA8E8C9-8FE3-4436-8DB8-B5227FB806C8}"/>
              </a:ext>
            </a:extLst>
          </p:cNvPr>
          <p:cNvSpPr/>
          <p:nvPr/>
        </p:nvSpPr>
        <p:spPr>
          <a:xfrm>
            <a:off x="988791" y="3354817"/>
            <a:ext cx="1426721" cy="7344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平行四辺形 41">
            <a:extLst>
              <a:ext uri="{FF2B5EF4-FFF2-40B4-BE49-F238E27FC236}">
                <a16:creationId xmlns:a16="http://schemas.microsoft.com/office/drawing/2014/main" id="{42C9527E-DA80-44F0-9396-D4CFD3D40EEA}"/>
              </a:ext>
            </a:extLst>
          </p:cNvPr>
          <p:cNvSpPr/>
          <p:nvPr/>
        </p:nvSpPr>
        <p:spPr>
          <a:xfrm>
            <a:off x="7254677" y="2518511"/>
            <a:ext cx="2925658" cy="901425"/>
          </a:xfrm>
          <a:prstGeom prst="parallelogram">
            <a:avLst>
              <a:gd name="adj" fmla="val 17296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平行四辺形 42">
            <a:extLst>
              <a:ext uri="{FF2B5EF4-FFF2-40B4-BE49-F238E27FC236}">
                <a16:creationId xmlns:a16="http://schemas.microsoft.com/office/drawing/2014/main" id="{3C5C1287-C31C-4983-ADBD-459E35BA5E42}"/>
              </a:ext>
            </a:extLst>
          </p:cNvPr>
          <p:cNvSpPr/>
          <p:nvPr/>
        </p:nvSpPr>
        <p:spPr>
          <a:xfrm>
            <a:off x="6096640" y="3711441"/>
            <a:ext cx="2065793" cy="509635"/>
          </a:xfrm>
          <a:prstGeom prst="parallelogram">
            <a:avLst>
              <a:gd name="adj" fmla="val 172966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平行四辺形 43">
            <a:extLst>
              <a:ext uri="{FF2B5EF4-FFF2-40B4-BE49-F238E27FC236}">
                <a16:creationId xmlns:a16="http://schemas.microsoft.com/office/drawing/2014/main" id="{6C691FCB-4C83-4B04-A9A5-726CB7B5961D}"/>
              </a:ext>
            </a:extLst>
          </p:cNvPr>
          <p:cNvSpPr/>
          <p:nvPr/>
        </p:nvSpPr>
        <p:spPr>
          <a:xfrm>
            <a:off x="8109106" y="3753497"/>
            <a:ext cx="2782977" cy="512717"/>
          </a:xfrm>
          <a:prstGeom prst="parallelogram">
            <a:avLst>
              <a:gd name="adj" fmla="val 172966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平行四辺形 48">
            <a:extLst>
              <a:ext uri="{FF2B5EF4-FFF2-40B4-BE49-F238E27FC236}">
                <a16:creationId xmlns:a16="http://schemas.microsoft.com/office/drawing/2014/main" id="{B8AFCCAE-4557-417D-B8A8-B130F1A7FC11}"/>
              </a:ext>
            </a:extLst>
          </p:cNvPr>
          <p:cNvSpPr/>
          <p:nvPr/>
        </p:nvSpPr>
        <p:spPr>
          <a:xfrm>
            <a:off x="5596512" y="3606220"/>
            <a:ext cx="3036528" cy="720079"/>
          </a:xfrm>
          <a:prstGeom prst="parallelogram">
            <a:avLst>
              <a:gd name="adj" fmla="val 1729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平行四辺形 49">
            <a:extLst>
              <a:ext uri="{FF2B5EF4-FFF2-40B4-BE49-F238E27FC236}">
                <a16:creationId xmlns:a16="http://schemas.microsoft.com/office/drawing/2014/main" id="{B14C767C-3071-413E-B545-6F94B206C998}"/>
              </a:ext>
            </a:extLst>
          </p:cNvPr>
          <p:cNvSpPr/>
          <p:nvPr/>
        </p:nvSpPr>
        <p:spPr>
          <a:xfrm>
            <a:off x="7746660" y="3631963"/>
            <a:ext cx="3507867" cy="720079"/>
          </a:xfrm>
          <a:prstGeom prst="parallelogram">
            <a:avLst>
              <a:gd name="adj" fmla="val 1729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平行四辺形 50">
            <a:extLst>
              <a:ext uri="{FF2B5EF4-FFF2-40B4-BE49-F238E27FC236}">
                <a16:creationId xmlns:a16="http://schemas.microsoft.com/office/drawing/2014/main" id="{873E4505-D348-4892-A0AD-D8A2F37A5F03}"/>
              </a:ext>
            </a:extLst>
          </p:cNvPr>
          <p:cNvSpPr/>
          <p:nvPr/>
        </p:nvSpPr>
        <p:spPr>
          <a:xfrm>
            <a:off x="7322298" y="3543301"/>
            <a:ext cx="4390326" cy="926178"/>
          </a:xfrm>
          <a:prstGeom prst="parallelogram">
            <a:avLst>
              <a:gd name="adj" fmla="val 172966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平行四辺形 51">
            <a:extLst>
              <a:ext uri="{FF2B5EF4-FFF2-40B4-BE49-F238E27FC236}">
                <a16:creationId xmlns:a16="http://schemas.microsoft.com/office/drawing/2014/main" id="{BCBAC626-3A70-41FD-93D3-361A89F3C22E}"/>
              </a:ext>
            </a:extLst>
          </p:cNvPr>
          <p:cNvSpPr/>
          <p:nvPr/>
        </p:nvSpPr>
        <p:spPr>
          <a:xfrm>
            <a:off x="6861681" y="2389611"/>
            <a:ext cx="3801554" cy="1123974"/>
          </a:xfrm>
          <a:prstGeom prst="parallelogram">
            <a:avLst>
              <a:gd name="adj" fmla="val 1729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6834D258-BE0B-4ABC-BA8A-1021B7655B28}"/>
              </a:ext>
            </a:extLst>
          </p:cNvPr>
          <p:cNvSpPr/>
          <p:nvPr/>
        </p:nvSpPr>
        <p:spPr>
          <a:xfrm>
            <a:off x="4602062" y="2957168"/>
            <a:ext cx="1698183" cy="975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Utility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09E7711-E560-4775-8011-C54DF13DA86C}"/>
              </a:ext>
            </a:extLst>
          </p:cNvPr>
          <p:cNvCxnSpPr>
            <a:stCxn id="42" idx="1"/>
            <a:endCxn id="42" idx="3"/>
          </p:cNvCxnSpPr>
          <p:nvPr/>
        </p:nvCxnSpPr>
        <p:spPr>
          <a:xfrm flipH="1">
            <a:off x="7937927" y="2518511"/>
            <a:ext cx="1559158" cy="90142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7410AFA-76E6-438A-8729-70C610652A1E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6684626" y="3711441"/>
            <a:ext cx="885658" cy="52616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5FFE5AF6-1CF9-48AC-8253-966EF4967CF3}"/>
              </a:ext>
            </a:extLst>
          </p:cNvPr>
          <p:cNvCxnSpPr>
            <a:cxnSpLocks/>
          </p:cNvCxnSpPr>
          <p:nvPr/>
        </p:nvCxnSpPr>
        <p:spPr>
          <a:xfrm flipH="1">
            <a:off x="8658398" y="3795091"/>
            <a:ext cx="805275" cy="481099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7771F35C-B8DD-4636-AF81-42A7A2E60FB4}"/>
              </a:ext>
            </a:extLst>
          </p:cNvPr>
          <p:cNvCxnSpPr>
            <a:cxnSpLocks/>
          </p:cNvCxnSpPr>
          <p:nvPr/>
        </p:nvCxnSpPr>
        <p:spPr>
          <a:xfrm flipH="1">
            <a:off x="9318516" y="3777873"/>
            <a:ext cx="805275" cy="481099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A4C4571-3F81-4298-AF2D-3852E8BB4EEF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6023992" y="4326299"/>
            <a:ext cx="468038" cy="72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5E51471-09EF-4F10-B57E-F0FF54DCE06D}"/>
              </a:ext>
            </a:extLst>
          </p:cNvPr>
          <p:cNvCxnSpPr>
            <a:cxnSpLocks/>
          </p:cNvCxnSpPr>
          <p:nvPr/>
        </p:nvCxnSpPr>
        <p:spPr>
          <a:xfrm flipV="1">
            <a:off x="5951984" y="4365105"/>
            <a:ext cx="2410305" cy="72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FF80868-4106-47D5-91E2-7029AA2EFE3F}"/>
              </a:ext>
            </a:extLst>
          </p:cNvPr>
          <p:cNvCxnSpPr/>
          <p:nvPr/>
        </p:nvCxnSpPr>
        <p:spPr>
          <a:xfrm flipV="1">
            <a:off x="5951984" y="4469479"/>
            <a:ext cx="1302693" cy="61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5EEAF8-E7A1-4846-B40B-6C100E9221A7}"/>
              </a:ext>
            </a:extLst>
          </p:cNvPr>
          <p:cNvSpPr txBox="1"/>
          <p:nvPr/>
        </p:nvSpPr>
        <p:spPr>
          <a:xfrm>
            <a:off x="5035540" y="507773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Guard Ring Cell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9073EF-9B8A-4DF3-B4F2-7214DC1E8DB3}"/>
              </a:ext>
            </a:extLst>
          </p:cNvPr>
          <p:cNvSpPr txBox="1"/>
          <p:nvPr/>
        </p:nvSpPr>
        <p:spPr>
          <a:xfrm>
            <a:off x="5493887" y="4352042"/>
            <a:ext cx="648072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err="1"/>
              <a:t>Singl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Ring</a:t>
            </a:r>
            <a:endParaRPr kumimoji="1" lang="ja-JP" altLang="en-US" sz="8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55F7691-0E54-4A2D-A3EF-C08EE051A520}"/>
              </a:ext>
            </a:extLst>
          </p:cNvPr>
          <p:cNvSpPr txBox="1"/>
          <p:nvPr/>
        </p:nvSpPr>
        <p:spPr>
          <a:xfrm>
            <a:off x="8820386" y="4469479"/>
            <a:ext cx="814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/>
              <a:t>Double</a:t>
            </a:r>
            <a:r>
              <a:rPr kumimoji="1" lang="ja-JP" altLang="en-US" sz="800" dirty="0"/>
              <a:t>  </a:t>
            </a:r>
            <a:r>
              <a:rPr kumimoji="1" lang="en-US" altLang="ja-JP" sz="800" dirty="0"/>
              <a:t>Ring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5221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30">
            <a:extLst>
              <a:ext uri="{FF2B5EF4-FFF2-40B4-BE49-F238E27FC236}">
                <a16:creationId xmlns:a16="http://schemas.microsoft.com/office/drawing/2014/main" id="{63CEC0B5-75A2-414B-9066-E9AAEF4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692696"/>
            <a:ext cx="6912768" cy="387798"/>
          </a:xfrm>
        </p:spPr>
        <p:txBody>
          <a:bodyPr/>
          <a:lstStyle/>
          <a:p>
            <a:r>
              <a:rPr lang="en-US" altLang="ja-JP" sz="2800" dirty="0">
                <a:solidFill>
                  <a:schemeClr val="accent1"/>
                </a:solidFill>
                <a:latin typeface="Roboto" panose="02000000000000000000" pitchFamily="2" charset="0"/>
              </a:rPr>
              <a:t>Scripts to help create floor plans </a:t>
            </a:r>
            <a:endParaRPr lang="ja-JP" altLang="en-US" sz="2800" dirty="0">
              <a:solidFill>
                <a:schemeClr val="accent1"/>
              </a:solidFill>
              <a:latin typeface="Roboto" panose="02000000000000000000" pitchFamily="2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50D69D-5B2A-4061-BE43-225A4D0066C8}"/>
              </a:ext>
            </a:extLst>
          </p:cNvPr>
          <p:cNvSpPr txBox="1"/>
          <p:nvPr/>
        </p:nvSpPr>
        <p:spPr>
          <a:xfrm>
            <a:off x="551384" y="1971302"/>
            <a:ext cx="891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/design04/u2c8be1/data/u2c8/5_layout/50_PnR/501_INNOVUS/COMMON_INNO_7T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3014FB-FDA4-4BE7-AAC4-50166BE16AAD}"/>
              </a:ext>
            </a:extLst>
          </p:cNvPr>
          <p:cNvSpPr txBox="1"/>
          <p:nvPr/>
        </p:nvSpPr>
        <p:spPr>
          <a:xfrm>
            <a:off x="551384" y="2347233"/>
            <a:ext cx="5931432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~/UTIL/util_create_core_box_and_row_for_u2c.tcl</a:t>
            </a:r>
          </a:p>
          <a:p>
            <a:r>
              <a:rPr kumimoji="1" lang="en-US" altLang="ja-JP" sz="1600" dirty="0"/>
              <a:t>~/UTIL/util_set_row_pd_island_for_u2c_v013a.tcl</a:t>
            </a:r>
          </a:p>
          <a:p>
            <a:r>
              <a:rPr kumimoji="1" lang="en-US" altLang="ja-JP" sz="1600" dirty="0"/>
              <a:t>~/UTIL/</a:t>
            </a:r>
            <a:r>
              <a:rPr kumimoji="1" lang="en-US" altLang="ja-JP" sz="1600" dirty="0" err="1"/>
              <a:t>util_inn_check_misaligned_row.tcl</a:t>
            </a:r>
            <a:endParaRPr kumimoji="1" lang="en-US" altLang="ja-JP" sz="1600" dirty="0"/>
          </a:p>
          <a:p>
            <a:r>
              <a:rPr kumimoji="1" lang="en-US" altLang="ja-JP" sz="1600" dirty="0"/>
              <a:t>~/UTIL/util_regen_tracks_for_u2c.tcl</a:t>
            </a:r>
          </a:p>
          <a:p>
            <a:r>
              <a:rPr kumimoji="1" lang="en-US" altLang="ja-JP" sz="1600" dirty="0"/>
              <a:t>~/UTIL/NIMH.command.v4.1.etf</a:t>
            </a:r>
          </a:p>
          <a:p>
            <a:r>
              <a:rPr kumimoji="1" lang="en-US" altLang="ja-JP" sz="1600" dirty="0"/>
              <a:t>~/UTIL/util_change_row_for_moving_const_box_v003.tcl</a:t>
            </a:r>
          </a:p>
          <a:p>
            <a:r>
              <a:rPr kumimoji="1" lang="en-US" altLang="ja-JP" sz="1600" dirty="0"/>
              <a:t>~/UTIL/</a:t>
            </a:r>
            <a:r>
              <a:rPr kumimoji="1" lang="en-US" altLang="ja-JP" sz="1600" dirty="0" err="1"/>
              <a:t>util_create_top_guardring_const_box.tcl</a:t>
            </a:r>
            <a:endParaRPr kumimoji="1" lang="en-US" altLang="ja-JP" sz="1600" dirty="0"/>
          </a:p>
          <a:p>
            <a:r>
              <a:rPr kumimoji="1" lang="en-US" altLang="ja-JP" sz="1600" dirty="0"/>
              <a:t>~/UTIL/</a:t>
            </a:r>
            <a:r>
              <a:rPr kumimoji="1" lang="en-US" altLang="ja-JP" sz="1600" dirty="0" err="1"/>
              <a:t>util_insert_TCD_dummy.tcl</a:t>
            </a:r>
            <a:endParaRPr kumimoji="1" lang="en-US" altLang="ja-JP" sz="1600" dirty="0"/>
          </a:p>
          <a:p>
            <a:r>
              <a:rPr kumimoji="1" lang="en-US" altLang="ja-JP" sz="1600" dirty="0"/>
              <a:t>~/UTIL/utl_check_narrow_placement_space_v2.etf</a:t>
            </a:r>
          </a:p>
          <a:p>
            <a:r>
              <a:rPr kumimoji="1" lang="en-US" altLang="ja-JP" sz="1600" dirty="0"/>
              <a:t>~/UTIL/utl_check_tech_site_and_library_cell_site_in_PD_v2.etf</a:t>
            </a:r>
          </a:p>
          <a:p>
            <a:r>
              <a:rPr kumimoji="1" lang="en-US" altLang="ja-JP" sz="1600" dirty="0"/>
              <a:t>~/UTIL/</a:t>
            </a:r>
            <a:r>
              <a:rPr kumimoji="1" lang="en-US" altLang="ja-JP" sz="1600" dirty="0" err="1"/>
              <a:t>util_check_pg_diff.tcl</a:t>
            </a:r>
            <a:endParaRPr kumimoji="1" lang="en-US" altLang="ja-JP" sz="1600" dirty="0"/>
          </a:p>
          <a:p>
            <a:r>
              <a:rPr kumimoji="1" lang="en-US" altLang="ja-JP" sz="1600" dirty="0"/>
              <a:t>~/UTIL/util_dump_phycell_prefix_v001.tcl</a:t>
            </a:r>
          </a:p>
          <a:p>
            <a:r>
              <a:rPr kumimoji="1" lang="en-US" altLang="ja-JP" sz="1600" dirty="0"/>
              <a:t>~/CMD/endcap_tap_insertion_NIMHR_site_v007.tcl</a:t>
            </a:r>
          </a:p>
          <a:p>
            <a:r>
              <a:rPr kumimoji="1" lang="en-US" altLang="ja-JP" sz="1600" dirty="0"/>
              <a:t>~/CMD/endcap_tap_insertion_default_site_v006.tcl</a:t>
            </a:r>
          </a:p>
          <a:p>
            <a:r>
              <a:rPr kumimoji="1" lang="en-US" altLang="ja-JP" sz="1600" dirty="0"/>
              <a:t>~/CMD/</a:t>
            </a:r>
            <a:r>
              <a:rPr kumimoji="1" lang="da-DK" altLang="ja-JP" sz="1600" dirty="0"/>
              <a:t>check_fplan_for_u2c_v007.tcl</a:t>
            </a:r>
          </a:p>
          <a:p>
            <a:r>
              <a:rPr kumimoji="1" lang="en-US" altLang="ja-JP" sz="1600" dirty="0"/>
              <a:t>~/UTIL/</a:t>
            </a:r>
            <a:r>
              <a:rPr kumimoji="1" lang="en-US" altLang="ja-JP" sz="1600" dirty="0" err="1"/>
              <a:t>util_CutRow_around_SoftBlkg</a:t>
            </a:r>
            <a:r>
              <a:rPr kumimoji="1" lang="da-DK" altLang="ja-JP" sz="1600" dirty="0"/>
              <a:t>.tcl</a:t>
            </a:r>
            <a:endParaRPr kumimoji="1" lang="en-US" altLang="ja-JP" sz="1600" dirty="0"/>
          </a:p>
          <a:p>
            <a:endParaRPr kumimoji="1" lang="en-US" altLang="ja-JP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A634D39-DF3B-41EF-BDCF-C08EB412009B}"/>
              </a:ext>
            </a:extLst>
          </p:cNvPr>
          <p:cNvSpPr txBox="1"/>
          <p:nvPr/>
        </p:nvSpPr>
        <p:spPr>
          <a:xfrm>
            <a:off x="551384" y="1412776"/>
            <a:ext cx="494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We have utilities to help you create floorplans.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9562177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1 - JP 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266EBC5-CD62-409F-906F-733552F9A132}" vid="{14FB86EE-1C99-4A98-8803-4D58FCD7C9B9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BFEFD1315CFC34A98C0ECE03A9D1F2A" ma:contentTypeVersion="4" ma:contentTypeDescription="新しいドキュメントを作成します。" ma:contentTypeScope="" ma:versionID="68696fac8c9dad711e3b3ec69bfcb76a">
  <xsd:schema xmlns:xsd="http://www.w3.org/2001/XMLSchema" xmlns:xs="http://www.w3.org/2001/XMLSchema" xmlns:p="http://schemas.microsoft.com/office/2006/metadata/properties" xmlns:ns2="ea69beee-43c8-4b92-b910-559247b53f55" targetNamespace="http://schemas.microsoft.com/office/2006/metadata/properties" ma:root="true" ma:fieldsID="a0345c959e12c1e149cffb041903029d" ns2:_="">
    <xsd:import namespace="ea69beee-43c8-4b92-b910-559247b53f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9beee-43c8-4b92-b910-559247b53f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71853E-0EF3-4973-AB23-17AA5798BB6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ab8910a-9d82-4975-9b12-44dca358b542"/>
    <ds:schemaRef ds:uri="22734729-2716-4368-9469-24ad3b7df1c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E7F7FB-7CFF-4DA9-A67C-B859FDB84B62}"/>
</file>

<file path=docProps/app.xml><?xml version="1.0" encoding="utf-8"?>
<Properties xmlns="http://schemas.openxmlformats.org/officeDocument/2006/extended-properties" xmlns:vt="http://schemas.openxmlformats.org/officeDocument/2006/docPropsVTypes">
  <Template>JP_conf_2022_Renesas_PPTtemp</Template>
  <TotalTime>6294</TotalTime>
  <Words>9503</Words>
  <Application>Microsoft Office PowerPoint</Application>
  <PresentationFormat>ワイド画面</PresentationFormat>
  <Paragraphs>1275</Paragraphs>
  <Slides>72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72</vt:i4>
      </vt:variant>
    </vt:vector>
  </HeadingPairs>
  <TitlesOfParts>
    <vt:vector size="82" baseType="lpstr">
      <vt:lpstr>-apple-system</vt:lpstr>
      <vt:lpstr>ＭＳ Ｐゴシック</vt:lpstr>
      <vt:lpstr>游ゴシック</vt:lpstr>
      <vt:lpstr>Arial</vt:lpstr>
      <vt:lpstr>Arial Narrow</vt:lpstr>
      <vt:lpstr>Calibri</vt:lpstr>
      <vt:lpstr>Roboto</vt:lpstr>
      <vt:lpstr>Symbol</vt:lpstr>
      <vt:lpstr>Wingdings</vt:lpstr>
      <vt:lpstr>Renesas Template 2021 - JP Confidential</vt:lpstr>
      <vt:lpstr>PowerPoint プレゼンテーション</vt:lpstr>
      <vt:lpstr>PowerPoint プレゼンテーション</vt:lpstr>
      <vt:lpstr>Image of row creation procedure</vt:lpstr>
      <vt:lpstr>Image of the scope of this document</vt:lpstr>
      <vt:lpstr>Image of row creation procedure</vt:lpstr>
      <vt:lpstr>Image of Voltage Area creation procedure</vt:lpstr>
      <vt:lpstr>Image of  Insert End Cap / TapcelL procedure</vt:lpstr>
      <vt:lpstr>Image of  Insert Guard Ring Cell procedure</vt:lpstr>
      <vt:lpstr>Scripts to help create floor plans </vt:lpstr>
      <vt:lpstr>Die Size Definition</vt:lpstr>
      <vt:lpstr>Die size definition</vt:lpstr>
      <vt:lpstr>Die size definition</vt:lpstr>
      <vt:lpstr>UPF Setting</vt:lpstr>
      <vt:lpstr>READ UPF</vt:lpstr>
      <vt:lpstr>Row creation procedure</vt:lpstr>
      <vt:lpstr>Make Blockage shape for cut core7T</vt:lpstr>
      <vt:lpstr>Make Blockage shape for cut core7T</vt:lpstr>
      <vt:lpstr>Make Blockage shape for cut core7T</vt:lpstr>
      <vt:lpstr>Make Blockage shape for cut core7T</vt:lpstr>
      <vt:lpstr>Create non default Row procedure</vt:lpstr>
      <vt:lpstr>Make Blockage shape for except core7T row</vt:lpstr>
      <vt:lpstr>Create non default Row procedure</vt:lpstr>
      <vt:lpstr>Make Blockage shape for create core48T</vt:lpstr>
      <vt:lpstr>Make Blockage shape for create core79TD</vt:lpstr>
      <vt:lpstr>Make Blockage shape for create core107T</vt:lpstr>
      <vt:lpstr>Make Blockage shape for nondefault Voltage area on core7T</vt:lpstr>
      <vt:lpstr>Create non default Row procedure</vt:lpstr>
      <vt:lpstr>background knowledge</vt:lpstr>
      <vt:lpstr>Guard Ring  Insertion procedure</vt:lpstr>
      <vt:lpstr>Insert Guard Ring Cell procedure</vt:lpstr>
      <vt:lpstr>Insert Guard Ring Cell procedure</vt:lpstr>
      <vt:lpstr>Insert Guard Ring Cell procedure</vt:lpstr>
      <vt:lpstr>Insert Guard Ring Cell procedure</vt:lpstr>
      <vt:lpstr>Insert Hard Macro Guard Ring Cell procedure</vt:lpstr>
      <vt:lpstr>Insert Hard Macro Guard Ring Cell procedure</vt:lpstr>
      <vt:lpstr>Insert Guard Ring Cell around Soft IP (Fusa)</vt:lpstr>
      <vt:lpstr>Insert Guard Ring Cell procedure</vt:lpstr>
      <vt:lpstr>Insert Guard Ring Cell procedure</vt:lpstr>
      <vt:lpstr>Insert Guard Ring Cell procedure</vt:lpstr>
      <vt:lpstr>Create power domain (voltage area) procedure</vt:lpstr>
      <vt:lpstr>Create Power domain (voltage area) procedure</vt:lpstr>
      <vt:lpstr>Create Power domain (voltage area) procedure</vt:lpstr>
      <vt:lpstr>Insert EndCap &amp; TaPCell procedure</vt:lpstr>
      <vt:lpstr>Inert Endcap &amp; tapcell procedure</vt:lpstr>
      <vt:lpstr>Check Fplan</vt:lpstr>
      <vt:lpstr>Insert TCD dummy Cell</vt:lpstr>
      <vt:lpstr>Insert TCD dummy</vt:lpstr>
      <vt:lpstr>5V Level Shifter place (core79TD,core107)</vt:lpstr>
      <vt:lpstr>5V Level Shifter place (core79TD,core107)</vt:lpstr>
      <vt:lpstr>Appendix</vt:lpstr>
      <vt:lpstr>Know-how to debug disjoined blockage coordinates</vt:lpstr>
      <vt:lpstr>Know-how to debug disjoined blockage coordinates</vt:lpstr>
      <vt:lpstr>Know-how to align disjoined blockage</vt:lpstr>
      <vt:lpstr>Know-how to align disjoined blockage</vt:lpstr>
      <vt:lpstr>Know-how to align disjoined blockage</vt:lpstr>
      <vt:lpstr>Know-how to align disjoined blockage</vt:lpstr>
      <vt:lpstr>Know-how to make blockage</vt:lpstr>
      <vt:lpstr>Know-how to make blockage</vt:lpstr>
      <vt:lpstr>Blockage Naming Rule for Row generation</vt:lpstr>
      <vt:lpstr>GuardRing Naming Rule</vt:lpstr>
      <vt:lpstr>Blockage Naming Rule for Row generation</vt:lpstr>
      <vt:lpstr>How to decide the guard ring type</vt:lpstr>
      <vt:lpstr>Blockage Naming Rule for Row generation</vt:lpstr>
      <vt:lpstr>GuardRing Naming Rule</vt:lpstr>
      <vt:lpstr>ENDCap Cell Naming Rule</vt:lpstr>
      <vt:lpstr>WELLTAP Cell Naming Rule</vt:lpstr>
      <vt:lpstr>fILLER/CAP Cell Naming Rule</vt:lpstr>
      <vt:lpstr>GuardRing distance Rule</vt:lpstr>
      <vt:lpstr>GuardRing distance Rule</vt:lpstr>
      <vt:lpstr>GuardRing distance Rule</vt:lpstr>
      <vt:lpstr>GuardRing Rule DNW（1V）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Mori</dc:creator>
  <cp:lastModifiedBy>Yuichi Mori</cp:lastModifiedBy>
  <cp:revision>211</cp:revision>
  <dcterms:created xsi:type="dcterms:W3CDTF">2022-03-30T06:35:47Z</dcterms:created>
  <dcterms:modified xsi:type="dcterms:W3CDTF">2022-08-05T10:29:34Z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0x010100ABFEFD1315CFC34A98C0ECE03A9D1F2A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</Properties>
</file>