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Poppins"/>
      <p:regular r:id="rId14"/>
      <p:bold r:id="rId15"/>
      <p:italic r:id="rId16"/>
      <p:boldItalic r:id="rId17"/>
    </p:embeddedFont>
    <p:embeddedFont>
      <p:font typeface="Poppins SemiBol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SemiBold-italic.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PoppinsSemiBold-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5" Type="http://schemas.openxmlformats.org/officeDocument/2006/relationships/notesMaster" Target="notesMasters/notesMaster1.xml"/><Relationship Id="rId19" Type="http://schemas.openxmlformats.org/officeDocument/2006/relationships/font" Target="fonts/PoppinsSemiBold-bold.fntdata"/><Relationship Id="rId6" Type="http://schemas.openxmlformats.org/officeDocument/2006/relationships/slide" Target="slides/slide1.xml"/><Relationship Id="rId18" Type="http://schemas.openxmlformats.org/officeDocument/2006/relationships/font" Target="fonts/Poppins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108a22a56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108a22a56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108a22a56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108a22a56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0fded09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0fded09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4.jpg"/><Relationship Id="rId7"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62150" y="412100"/>
            <a:ext cx="8819700" cy="47184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2513025" y="25100"/>
            <a:ext cx="3462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Landing Page</a:t>
            </a:r>
            <a:endParaRPr/>
          </a:p>
        </p:txBody>
      </p:sp>
      <p:sp>
        <p:nvSpPr>
          <p:cNvPr id="56" name="Google Shape;56;p13"/>
          <p:cNvSpPr/>
          <p:nvPr/>
        </p:nvSpPr>
        <p:spPr>
          <a:xfrm>
            <a:off x="197700" y="412125"/>
            <a:ext cx="8748600" cy="824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a:off x="291975" y="489800"/>
            <a:ext cx="672900" cy="668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3640200" y="412100"/>
            <a:ext cx="18636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CCCCCC"/>
                </a:solidFill>
                <a:latin typeface="Poppins SemiBold"/>
                <a:ea typeface="Poppins SemiBold"/>
                <a:cs typeface="Poppins SemiBold"/>
                <a:sym typeface="Poppins SemiBold"/>
              </a:rPr>
              <a:t>Play Mingle</a:t>
            </a:r>
            <a:endParaRPr sz="2000">
              <a:solidFill>
                <a:srgbClr val="CCCCCC"/>
              </a:solidFill>
              <a:latin typeface="Poppins SemiBold"/>
              <a:ea typeface="Poppins SemiBold"/>
              <a:cs typeface="Poppins SemiBold"/>
              <a:sym typeface="Poppins SemiBold"/>
            </a:endParaRPr>
          </a:p>
        </p:txBody>
      </p:sp>
      <p:sp>
        <p:nvSpPr>
          <p:cNvPr id="59" name="Google Shape;59;p13"/>
          <p:cNvSpPr/>
          <p:nvPr/>
        </p:nvSpPr>
        <p:spPr>
          <a:xfrm>
            <a:off x="383032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p:nvPr/>
        </p:nvSpPr>
        <p:spPr>
          <a:xfrm>
            <a:off x="475373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p:nvPr/>
        </p:nvSpPr>
        <p:spPr>
          <a:xfrm>
            <a:off x="567717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1983450"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290688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3"/>
          <p:cNvSpPr/>
          <p:nvPr/>
        </p:nvSpPr>
        <p:spPr>
          <a:xfrm>
            <a:off x="19834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3"/>
          <p:cNvSpPr/>
          <p:nvPr/>
        </p:nvSpPr>
        <p:spPr>
          <a:xfrm>
            <a:off x="29068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38302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3"/>
          <p:cNvSpPr/>
          <p:nvPr/>
        </p:nvSpPr>
        <p:spPr>
          <a:xfrm>
            <a:off x="47536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3"/>
          <p:cNvSpPr/>
          <p:nvPr/>
        </p:nvSpPr>
        <p:spPr>
          <a:xfrm>
            <a:off x="56770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184249" y="389650"/>
            <a:ext cx="888351" cy="869000"/>
          </a:xfrm>
          <a:prstGeom prst="rect">
            <a:avLst/>
          </a:prstGeom>
          <a:noFill/>
          <a:ln>
            <a:noFill/>
          </a:ln>
        </p:spPr>
      </p:pic>
      <p:sp>
        <p:nvSpPr>
          <p:cNvPr id="70" name="Google Shape;70;p13"/>
          <p:cNvSpPr txBox="1"/>
          <p:nvPr/>
        </p:nvSpPr>
        <p:spPr>
          <a:xfrm>
            <a:off x="2003500"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FF00"/>
                </a:solidFill>
                <a:latin typeface="Poppins SemiBold"/>
                <a:ea typeface="Poppins SemiBold"/>
                <a:cs typeface="Poppins SemiBold"/>
                <a:sym typeface="Poppins SemiBold"/>
              </a:rPr>
              <a:t>Home</a:t>
            </a:r>
            <a:endParaRPr sz="800">
              <a:solidFill>
                <a:srgbClr val="00FF00"/>
              </a:solidFill>
              <a:latin typeface="Poppins SemiBold"/>
              <a:ea typeface="Poppins SemiBold"/>
              <a:cs typeface="Poppins SemiBold"/>
              <a:sym typeface="Poppins SemiBold"/>
            </a:endParaRPr>
          </a:p>
        </p:txBody>
      </p:sp>
      <p:sp>
        <p:nvSpPr>
          <p:cNvPr id="71" name="Google Shape;71;p13"/>
          <p:cNvSpPr txBox="1"/>
          <p:nvPr/>
        </p:nvSpPr>
        <p:spPr>
          <a:xfrm>
            <a:off x="5636725" y="850550"/>
            <a:ext cx="88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Leaderboard</a:t>
            </a:r>
            <a:endParaRPr sz="800">
              <a:solidFill>
                <a:schemeClr val="lt1"/>
              </a:solidFill>
              <a:latin typeface="Poppins SemiBold"/>
              <a:ea typeface="Poppins SemiBold"/>
              <a:cs typeface="Poppins SemiBold"/>
              <a:sym typeface="Poppins SemiBold"/>
            </a:endParaRPr>
          </a:p>
        </p:txBody>
      </p:sp>
      <p:sp>
        <p:nvSpPr>
          <p:cNvPr id="72" name="Google Shape;72;p13"/>
          <p:cNvSpPr txBox="1"/>
          <p:nvPr/>
        </p:nvSpPr>
        <p:spPr>
          <a:xfrm>
            <a:off x="477377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Login</a:t>
            </a:r>
            <a:endParaRPr sz="800">
              <a:solidFill>
                <a:schemeClr val="lt1"/>
              </a:solidFill>
              <a:latin typeface="Poppins SemiBold"/>
              <a:ea typeface="Poppins SemiBold"/>
              <a:cs typeface="Poppins SemiBold"/>
              <a:sym typeface="Poppins SemiBold"/>
            </a:endParaRPr>
          </a:p>
        </p:txBody>
      </p:sp>
      <p:sp>
        <p:nvSpPr>
          <p:cNvPr id="73" name="Google Shape;73;p13"/>
          <p:cNvSpPr txBox="1"/>
          <p:nvPr/>
        </p:nvSpPr>
        <p:spPr>
          <a:xfrm>
            <a:off x="38302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Contact</a:t>
            </a:r>
            <a:endParaRPr sz="800">
              <a:solidFill>
                <a:schemeClr val="lt1"/>
              </a:solidFill>
              <a:latin typeface="Poppins SemiBold"/>
              <a:ea typeface="Poppins SemiBold"/>
              <a:cs typeface="Poppins SemiBold"/>
              <a:sym typeface="Poppins SemiBold"/>
            </a:endParaRPr>
          </a:p>
        </p:txBody>
      </p:sp>
      <p:sp>
        <p:nvSpPr>
          <p:cNvPr id="74" name="Google Shape;74;p13"/>
          <p:cNvSpPr txBox="1"/>
          <p:nvPr/>
        </p:nvSpPr>
        <p:spPr>
          <a:xfrm>
            <a:off x="29269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Games</a:t>
            </a:r>
            <a:endParaRPr sz="800">
              <a:solidFill>
                <a:schemeClr val="lt1"/>
              </a:solidFill>
              <a:latin typeface="Poppins SemiBold"/>
              <a:ea typeface="Poppins SemiBold"/>
              <a:cs typeface="Poppins SemiBold"/>
              <a:sym typeface="Poppins SemiBold"/>
            </a:endParaRPr>
          </a:p>
        </p:txBody>
      </p:sp>
      <p:sp>
        <p:nvSpPr>
          <p:cNvPr id="75" name="Google Shape;75;p13"/>
          <p:cNvSpPr/>
          <p:nvPr/>
        </p:nvSpPr>
        <p:spPr>
          <a:xfrm flipH="1" rot="10800000">
            <a:off x="3563400" y="1001600"/>
            <a:ext cx="76800" cy="447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p:nvPr/>
        </p:nvSpPr>
        <p:spPr>
          <a:xfrm>
            <a:off x="197700" y="4669425"/>
            <a:ext cx="8748600" cy="461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3"/>
          <p:cNvSpPr/>
          <p:nvPr/>
        </p:nvSpPr>
        <p:spPr>
          <a:xfrm>
            <a:off x="329175" y="4747575"/>
            <a:ext cx="320100" cy="304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8" name="Google Shape;78;p13"/>
          <p:cNvPicPr preferRelativeResize="0"/>
          <p:nvPr/>
        </p:nvPicPr>
        <p:blipFill>
          <a:blip r:embed="rId3">
            <a:alphaModFix/>
          </a:blip>
          <a:stretch>
            <a:fillRect/>
          </a:stretch>
        </p:blipFill>
        <p:spPr>
          <a:xfrm>
            <a:off x="291425" y="4706475"/>
            <a:ext cx="395612" cy="387000"/>
          </a:xfrm>
          <a:prstGeom prst="rect">
            <a:avLst/>
          </a:prstGeom>
          <a:noFill/>
          <a:ln>
            <a:noFill/>
          </a:ln>
        </p:spPr>
      </p:pic>
      <p:sp>
        <p:nvSpPr>
          <p:cNvPr id="79" name="Google Shape;79;p13"/>
          <p:cNvSpPr txBox="1"/>
          <p:nvPr/>
        </p:nvSpPr>
        <p:spPr>
          <a:xfrm>
            <a:off x="649275" y="4715325"/>
            <a:ext cx="164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 2023 Play Mingle</a:t>
            </a:r>
            <a:br>
              <a:rPr lang="en" sz="600">
                <a:solidFill>
                  <a:srgbClr val="CCCCCC"/>
                </a:solidFill>
                <a:latin typeface="Poppins"/>
                <a:ea typeface="Poppins"/>
                <a:cs typeface="Poppins"/>
                <a:sym typeface="Poppins"/>
              </a:rPr>
            </a:br>
            <a:r>
              <a:rPr lang="en" sz="600">
                <a:solidFill>
                  <a:srgbClr val="CCCCCC"/>
                </a:solidFill>
                <a:latin typeface="Poppins"/>
                <a:ea typeface="Poppins"/>
                <a:cs typeface="Poppins"/>
                <a:sym typeface="Poppins"/>
              </a:rPr>
              <a:t>Created by </a:t>
            </a:r>
            <a:r>
              <a:rPr lang="en" sz="600">
                <a:solidFill>
                  <a:srgbClr val="CCCCCC"/>
                </a:solidFill>
                <a:latin typeface="Poppins"/>
                <a:ea typeface="Poppins"/>
                <a:cs typeface="Poppins"/>
                <a:sym typeface="Poppins"/>
              </a:rPr>
              <a:t>Team 2</a:t>
            </a:r>
            <a:r>
              <a:rPr lang="en" sz="600">
                <a:solidFill>
                  <a:srgbClr val="CCCCCC"/>
                </a:solidFill>
                <a:latin typeface="Poppins"/>
                <a:ea typeface="Poppins"/>
                <a:cs typeface="Poppins"/>
                <a:sym typeface="Poppins"/>
              </a:rPr>
              <a:t> for Coding in Color </a:t>
            </a:r>
            <a:endParaRPr sz="600">
              <a:solidFill>
                <a:srgbClr val="CCCCCC"/>
              </a:solidFill>
              <a:latin typeface="Poppins"/>
              <a:ea typeface="Poppins"/>
              <a:cs typeface="Poppins"/>
              <a:sym typeface="Poppins"/>
            </a:endParaRPr>
          </a:p>
        </p:txBody>
      </p:sp>
      <p:sp>
        <p:nvSpPr>
          <p:cNvPr id="80" name="Google Shape;80;p13"/>
          <p:cNvSpPr txBox="1"/>
          <p:nvPr/>
        </p:nvSpPr>
        <p:spPr>
          <a:xfrm>
            <a:off x="2809650" y="4669125"/>
            <a:ext cx="396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Play Mingle : Where Fun Meets Community</a:t>
            </a:r>
            <a:endParaRPr sz="600">
              <a:solidFill>
                <a:srgbClr val="CCCCCC"/>
              </a:solidFill>
              <a:latin typeface="Poppins"/>
              <a:ea typeface="Poppins"/>
              <a:cs typeface="Poppins"/>
              <a:sym typeface="Poppins"/>
            </a:endParaRPr>
          </a:p>
          <a:p>
            <a:pPr indent="0" lvl="0" marL="0" rtl="0" algn="l">
              <a:spcBef>
                <a:spcPts val="0"/>
              </a:spcBef>
              <a:spcAft>
                <a:spcPts val="0"/>
              </a:spcAft>
              <a:buNone/>
            </a:pPr>
            <a:r>
              <a:t/>
            </a:r>
            <a:endParaRPr sz="600">
              <a:solidFill>
                <a:srgbClr val="CCCCCC"/>
              </a:solidFill>
              <a:latin typeface="Poppins"/>
              <a:ea typeface="Poppins"/>
              <a:cs typeface="Poppins"/>
              <a:sym typeface="Poppins"/>
            </a:endParaRPr>
          </a:p>
          <a:p>
            <a:pPr indent="0" lvl="0" marL="0" rtl="0" algn="l">
              <a:spcBef>
                <a:spcPts val="0"/>
              </a:spcBef>
              <a:spcAft>
                <a:spcPts val="0"/>
              </a:spcAft>
              <a:buNone/>
            </a:pPr>
            <a:r>
              <a:rPr lang="en" sz="600">
                <a:solidFill>
                  <a:srgbClr val="CCCCCC"/>
                </a:solidFill>
                <a:latin typeface="Poppins"/>
                <a:ea typeface="Poppins"/>
                <a:cs typeface="Poppins"/>
                <a:sym typeface="Poppins"/>
              </a:rPr>
              <a:t>Welcome to Play Mingle, your gateway to a world of engaging web games and social interaction.</a:t>
            </a:r>
            <a:endParaRPr sz="600">
              <a:solidFill>
                <a:srgbClr val="CCCCCC"/>
              </a:solidFill>
              <a:latin typeface="Poppins"/>
              <a:ea typeface="Poppins"/>
              <a:cs typeface="Poppins"/>
              <a:sym typeface="Poppins"/>
            </a:endParaRPr>
          </a:p>
        </p:txBody>
      </p:sp>
      <p:sp>
        <p:nvSpPr>
          <p:cNvPr id="81" name="Google Shape;81;p13"/>
          <p:cNvSpPr txBox="1"/>
          <p:nvPr/>
        </p:nvSpPr>
        <p:spPr>
          <a:xfrm>
            <a:off x="7621500" y="4692225"/>
            <a:ext cx="1324800" cy="415500"/>
          </a:xfrm>
          <a:prstGeom prst="rect">
            <a:avLst/>
          </a:prstGeom>
          <a:noFill/>
          <a:ln>
            <a:noFill/>
          </a:ln>
        </p:spPr>
        <p:txBody>
          <a:bodyPr anchorCtr="0" anchor="t" bIns="91425" lIns="91425" spcFirstLastPara="1" rIns="91425" wrap="square" tIns="91425">
            <a:spAutoFit/>
          </a:bodyPr>
          <a:lstStyle/>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Privacy Policy</a:t>
            </a:r>
            <a:endParaRPr sz="600">
              <a:solidFill>
                <a:srgbClr val="999999"/>
              </a:solidFill>
              <a:latin typeface="Poppins"/>
              <a:ea typeface="Poppins"/>
              <a:cs typeface="Poppins"/>
              <a:sym typeface="Poppins"/>
            </a:endParaRPr>
          </a:p>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Terms of Service</a:t>
            </a:r>
            <a:endParaRPr sz="600">
              <a:solidFill>
                <a:srgbClr val="999999"/>
              </a:solidFill>
              <a:latin typeface="Poppins"/>
              <a:ea typeface="Poppins"/>
              <a:cs typeface="Poppins"/>
              <a:sym typeface="Poppins"/>
            </a:endParaRPr>
          </a:p>
        </p:txBody>
      </p:sp>
      <p:sp>
        <p:nvSpPr>
          <p:cNvPr id="82" name="Google Shape;82;p13"/>
          <p:cNvSpPr/>
          <p:nvPr/>
        </p:nvSpPr>
        <p:spPr>
          <a:xfrm>
            <a:off x="197700" y="1247625"/>
            <a:ext cx="1252800" cy="34104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3"/>
          <p:cNvSpPr txBox="1"/>
          <p:nvPr/>
        </p:nvSpPr>
        <p:spPr>
          <a:xfrm>
            <a:off x="261900" y="1483763"/>
            <a:ext cx="1124400" cy="29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rgbClr val="CCCCCC"/>
                </a:solidFill>
              </a:rPr>
              <a:t>Recommended</a:t>
            </a:r>
            <a:br>
              <a:rPr b="1" lang="en" sz="800">
                <a:solidFill>
                  <a:srgbClr val="CCCCCC"/>
                </a:solidFill>
              </a:rPr>
            </a:br>
            <a:r>
              <a:rPr lang="en" sz="800">
                <a:solidFill>
                  <a:srgbClr val="CCCCCC"/>
                </a:solidFill>
              </a:rPr>
              <a:t>Friends</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Tags</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Categories</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New Released</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Top Seller</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Special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Upcoming</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by Genre</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Arcade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Logical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Casual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Indie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Early Release</a:t>
            </a:r>
            <a:endParaRPr sz="800">
              <a:solidFill>
                <a:srgbClr val="CCCCCC"/>
              </a:solidFill>
            </a:endParaRPr>
          </a:p>
          <a:p>
            <a:pPr indent="0" lvl="0" marL="0" rtl="0" algn="l">
              <a:spcBef>
                <a:spcPts val="0"/>
              </a:spcBef>
              <a:spcAft>
                <a:spcPts val="0"/>
              </a:spcAft>
              <a:buNone/>
            </a:pPr>
            <a:r>
              <a:t/>
            </a:r>
            <a:endParaRPr sz="800">
              <a:solidFill>
                <a:srgbClr val="CCCCCC"/>
              </a:solidFill>
            </a:endParaRPr>
          </a:p>
        </p:txBody>
      </p:sp>
      <p:sp>
        <p:nvSpPr>
          <p:cNvPr id="84" name="Google Shape;84;p13"/>
          <p:cNvSpPr/>
          <p:nvPr/>
        </p:nvSpPr>
        <p:spPr>
          <a:xfrm>
            <a:off x="2771550" y="1660150"/>
            <a:ext cx="20835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3"/>
          <p:cNvSpPr txBox="1"/>
          <p:nvPr/>
        </p:nvSpPr>
        <p:spPr>
          <a:xfrm>
            <a:off x="2791600" y="1329213"/>
            <a:ext cx="14619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rPr>
              <a:t>New Released</a:t>
            </a:r>
            <a:endParaRPr sz="1000">
              <a:solidFill>
                <a:srgbClr val="F3F3F3"/>
              </a:solidFill>
            </a:endParaRPr>
          </a:p>
        </p:txBody>
      </p:sp>
      <p:sp>
        <p:nvSpPr>
          <p:cNvPr id="86" name="Google Shape;86;p13"/>
          <p:cNvSpPr txBox="1"/>
          <p:nvPr/>
        </p:nvSpPr>
        <p:spPr>
          <a:xfrm>
            <a:off x="2791600" y="2600225"/>
            <a:ext cx="2223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rPr>
              <a:t>Tic Tac Toe</a:t>
            </a:r>
            <a:br>
              <a:rPr lang="en" sz="1000">
                <a:solidFill>
                  <a:srgbClr val="F3F3F3"/>
                </a:solidFill>
              </a:rPr>
            </a:br>
            <a:r>
              <a:rPr lang="en" sz="700">
                <a:solidFill>
                  <a:srgbClr val="F3F3F3"/>
                </a:solidFill>
                <a:latin typeface="Roboto"/>
                <a:ea typeface="Roboto"/>
                <a:cs typeface="Roboto"/>
                <a:sym typeface="Roboto"/>
              </a:rPr>
              <a:t>Strategically place Xs and Os to outwit your opponent in this classic game of wits and strategy.</a:t>
            </a:r>
            <a:endParaRPr sz="200">
              <a:solidFill>
                <a:srgbClr val="F3F3F3"/>
              </a:solidFill>
            </a:endParaRPr>
          </a:p>
        </p:txBody>
      </p:sp>
      <p:sp>
        <p:nvSpPr>
          <p:cNvPr id="87" name="Google Shape;87;p13"/>
          <p:cNvSpPr/>
          <p:nvPr/>
        </p:nvSpPr>
        <p:spPr>
          <a:xfrm>
            <a:off x="2771550" y="3164775"/>
            <a:ext cx="20835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3"/>
          <p:cNvSpPr txBox="1"/>
          <p:nvPr/>
        </p:nvSpPr>
        <p:spPr>
          <a:xfrm>
            <a:off x="2791600" y="4125250"/>
            <a:ext cx="2223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rPr>
              <a:t>Rock Paper Scissor</a:t>
            </a:r>
            <a:br>
              <a:rPr lang="en" sz="1000">
                <a:solidFill>
                  <a:srgbClr val="F3F3F3"/>
                </a:solidFill>
              </a:rPr>
            </a:br>
            <a:r>
              <a:rPr lang="en" sz="700">
                <a:solidFill>
                  <a:srgbClr val="F3F3F3"/>
                </a:solidFill>
                <a:latin typeface="Roboto"/>
                <a:ea typeface="Roboto"/>
                <a:cs typeface="Roboto"/>
                <a:sym typeface="Roboto"/>
              </a:rPr>
              <a:t>Quickly decide your move and challenge your opponent in the ultimate hand-based showdown.</a:t>
            </a:r>
            <a:endParaRPr sz="700">
              <a:solidFill>
                <a:srgbClr val="F3F3F3"/>
              </a:solidFill>
            </a:endParaRPr>
          </a:p>
        </p:txBody>
      </p:sp>
      <p:sp>
        <p:nvSpPr>
          <p:cNvPr id="89" name="Google Shape;89;p13"/>
          <p:cNvSpPr/>
          <p:nvPr/>
        </p:nvSpPr>
        <p:spPr>
          <a:xfrm>
            <a:off x="5582050" y="3164638"/>
            <a:ext cx="20835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3"/>
          <p:cNvSpPr txBox="1"/>
          <p:nvPr/>
        </p:nvSpPr>
        <p:spPr>
          <a:xfrm>
            <a:off x="5566975" y="4125250"/>
            <a:ext cx="2223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rPr>
              <a:t>Number Guesser</a:t>
            </a:r>
            <a:br>
              <a:rPr lang="en" sz="1000">
                <a:solidFill>
                  <a:srgbClr val="F3F3F3"/>
                </a:solidFill>
              </a:rPr>
            </a:br>
            <a:r>
              <a:rPr lang="en" sz="700">
                <a:solidFill>
                  <a:srgbClr val="F3F3F3"/>
                </a:solidFill>
                <a:latin typeface="Roboto"/>
                <a:ea typeface="Roboto"/>
                <a:cs typeface="Roboto"/>
                <a:sym typeface="Roboto"/>
              </a:rPr>
              <a:t>Test your number intuition by guessing the correct number within a specified range.</a:t>
            </a:r>
            <a:endParaRPr sz="700">
              <a:solidFill>
                <a:srgbClr val="F3F3F3"/>
              </a:solidFill>
            </a:endParaRPr>
          </a:p>
        </p:txBody>
      </p:sp>
      <p:sp>
        <p:nvSpPr>
          <p:cNvPr id="91" name="Google Shape;91;p13"/>
          <p:cNvSpPr/>
          <p:nvPr/>
        </p:nvSpPr>
        <p:spPr>
          <a:xfrm>
            <a:off x="5582050" y="1660150"/>
            <a:ext cx="20835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3"/>
          <p:cNvSpPr txBox="1"/>
          <p:nvPr/>
        </p:nvSpPr>
        <p:spPr>
          <a:xfrm>
            <a:off x="5566975" y="2600225"/>
            <a:ext cx="2223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3F3F3"/>
                </a:solidFill>
              </a:rPr>
              <a:t>Hangman</a:t>
            </a:r>
            <a:br>
              <a:rPr lang="en" sz="1000">
                <a:solidFill>
                  <a:srgbClr val="F3F3F3"/>
                </a:solidFill>
              </a:rPr>
            </a:br>
            <a:r>
              <a:rPr lang="en" sz="700">
                <a:solidFill>
                  <a:srgbClr val="F3F3F3"/>
                </a:solidFill>
                <a:latin typeface="Roboto"/>
                <a:ea typeface="Roboto"/>
                <a:cs typeface="Roboto"/>
                <a:sym typeface="Roboto"/>
              </a:rPr>
              <a:t>Guess the hidden word before you runs out of your moves in this word-guessing game.</a:t>
            </a:r>
            <a:endParaRPr sz="700">
              <a:solidFill>
                <a:srgbClr val="F3F3F3"/>
              </a:solidFill>
            </a:endParaRPr>
          </a:p>
        </p:txBody>
      </p:sp>
      <p:pic>
        <p:nvPicPr>
          <p:cNvPr id="93" name="Google Shape;93;p13"/>
          <p:cNvPicPr preferRelativeResize="0"/>
          <p:nvPr/>
        </p:nvPicPr>
        <p:blipFill>
          <a:blip r:embed="rId4">
            <a:alphaModFix/>
          </a:blip>
          <a:stretch>
            <a:fillRect/>
          </a:stretch>
        </p:blipFill>
        <p:spPr>
          <a:xfrm>
            <a:off x="3228625" y="1675212"/>
            <a:ext cx="1169325" cy="940076"/>
          </a:xfrm>
          <a:prstGeom prst="rect">
            <a:avLst/>
          </a:prstGeom>
          <a:noFill/>
          <a:ln>
            <a:noFill/>
          </a:ln>
        </p:spPr>
      </p:pic>
      <p:pic>
        <p:nvPicPr>
          <p:cNvPr id="94" name="Google Shape;94;p13"/>
          <p:cNvPicPr preferRelativeResize="0"/>
          <p:nvPr/>
        </p:nvPicPr>
        <p:blipFill>
          <a:blip r:embed="rId5">
            <a:alphaModFix/>
          </a:blip>
          <a:stretch>
            <a:fillRect/>
          </a:stretch>
        </p:blipFill>
        <p:spPr>
          <a:xfrm>
            <a:off x="5800000" y="1674886"/>
            <a:ext cx="1647600" cy="934389"/>
          </a:xfrm>
          <a:prstGeom prst="rect">
            <a:avLst/>
          </a:prstGeom>
          <a:noFill/>
          <a:ln>
            <a:noFill/>
          </a:ln>
        </p:spPr>
      </p:pic>
      <p:pic>
        <p:nvPicPr>
          <p:cNvPr id="95" name="Google Shape;95;p13"/>
          <p:cNvPicPr preferRelativeResize="0"/>
          <p:nvPr/>
        </p:nvPicPr>
        <p:blipFill>
          <a:blip r:embed="rId6">
            <a:alphaModFix/>
          </a:blip>
          <a:stretch>
            <a:fillRect/>
          </a:stretch>
        </p:blipFill>
        <p:spPr>
          <a:xfrm>
            <a:off x="3138825" y="3176313"/>
            <a:ext cx="1324800" cy="934400"/>
          </a:xfrm>
          <a:prstGeom prst="rect">
            <a:avLst/>
          </a:prstGeom>
          <a:noFill/>
          <a:ln>
            <a:noFill/>
          </a:ln>
        </p:spPr>
      </p:pic>
      <p:pic>
        <p:nvPicPr>
          <p:cNvPr id="96" name="Google Shape;96;p13"/>
          <p:cNvPicPr preferRelativeResize="0"/>
          <p:nvPr/>
        </p:nvPicPr>
        <p:blipFill>
          <a:blip r:embed="rId7">
            <a:alphaModFix/>
          </a:blip>
          <a:stretch>
            <a:fillRect/>
          </a:stretch>
        </p:blipFill>
        <p:spPr>
          <a:xfrm>
            <a:off x="5961400" y="3164799"/>
            <a:ext cx="1324800" cy="97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162150" y="412100"/>
            <a:ext cx="8819700" cy="47184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4"/>
          <p:cNvSpPr txBox="1"/>
          <p:nvPr/>
        </p:nvSpPr>
        <p:spPr>
          <a:xfrm>
            <a:off x="2513025" y="25100"/>
            <a:ext cx="3462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Game </a:t>
            </a:r>
            <a:r>
              <a:rPr lang="en"/>
              <a:t>Page</a:t>
            </a:r>
            <a:endParaRPr/>
          </a:p>
        </p:txBody>
      </p:sp>
      <p:sp>
        <p:nvSpPr>
          <p:cNvPr id="103" name="Google Shape;103;p14"/>
          <p:cNvSpPr/>
          <p:nvPr/>
        </p:nvSpPr>
        <p:spPr>
          <a:xfrm>
            <a:off x="197700" y="412125"/>
            <a:ext cx="8748600" cy="824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4"/>
          <p:cNvSpPr/>
          <p:nvPr/>
        </p:nvSpPr>
        <p:spPr>
          <a:xfrm>
            <a:off x="291975" y="489800"/>
            <a:ext cx="672900" cy="668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4"/>
          <p:cNvSpPr txBox="1"/>
          <p:nvPr/>
        </p:nvSpPr>
        <p:spPr>
          <a:xfrm>
            <a:off x="3640200" y="412100"/>
            <a:ext cx="18636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CCCCCC"/>
                </a:solidFill>
                <a:latin typeface="Poppins SemiBold"/>
                <a:ea typeface="Poppins SemiBold"/>
                <a:cs typeface="Poppins SemiBold"/>
                <a:sym typeface="Poppins SemiBold"/>
              </a:rPr>
              <a:t>Play Mingle</a:t>
            </a:r>
            <a:endParaRPr sz="2000">
              <a:solidFill>
                <a:srgbClr val="CCCCCC"/>
              </a:solidFill>
              <a:latin typeface="Poppins SemiBold"/>
              <a:ea typeface="Poppins SemiBold"/>
              <a:cs typeface="Poppins SemiBold"/>
              <a:sym typeface="Poppins SemiBold"/>
            </a:endParaRPr>
          </a:p>
        </p:txBody>
      </p:sp>
      <p:sp>
        <p:nvSpPr>
          <p:cNvPr id="106" name="Google Shape;106;p14"/>
          <p:cNvSpPr/>
          <p:nvPr/>
        </p:nvSpPr>
        <p:spPr>
          <a:xfrm>
            <a:off x="383032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4"/>
          <p:cNvSpPr/>
          <p:nvPr/>
        </p:nvSpPr>
        <p:spPr>
          <a:xfrm>
            <a:off x="475373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4"/>
          <p:cNvSpPr/>
          <p:nvPr/>
        </p:nvSpPr>
        <p:spPr>
          <a:xfrm>
            <a:off x="567717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4"/>
          <p:cNvSpPr/>
          <p:nvPr/>
        </p:nvSpPr>
        <p:spPr>
          <a:xfrm>
            <a:off x="1983450"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4"/>
          <p:cNvSpPr/>
          <p:nvPr/>
        </p:nvSpPr>
        <p:spPr>
          <a:xfrm>
            <a:off x="290688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4"/>
          <p:cNvSpPr/>
          <p:nvPr/>
        </p:nvSpPr>
        <p:spPr>
          <a:xfrm>
            <a:off x="19834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4"/>
          <p:cNvSpPr/>
          <p:nvPr/>
        </p:nvSpPr>
        <p:spPr>
          <a:xfrm>
            <a:off x="29068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4"/>
          <p:cNvSpPr/>
          <p:nvPr/>
        </p:nvSpPr>
        <p:spPr>
          <a:xfrm>
            <a:off x="38302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4"/>
          <p:cNvSpPr/>
          <p:nvPr/>
        </p:nvSpPr>
        <p:spPr>
          <a:xfrm>
            <a:off x="47536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4"/>
          <p:cNvSpPr/>
          <p:nvPr/>
        </p:nvSpPr>
        <p:spPr>
          <a:xfrm>
            <a:off x="56770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6" name="Google Shape;116;p14"/>
          <p:cNvPicPr preferRelativeResize="0"/>
          <p:nvPr/>
        </p:nvPicPr>
        <p:blipFill>
          <a:blip r:embed="rId3">
            <a:alphaModFix/>
          </a:blip>
          <a:stretch>
            <a:fillRect/>
          </a:stretch>
        </p:blipFill>
        <p:spPr>
          <a:xfrm>
            <a:off x="184249" y="389650"/>
            <a:ext cx="888351" cy="869000"/>
          </a:xfrm>
          <a:prstGeom prst="rect">
            <a:avLst/>
          </a:prstGeom>
          <a:noFill/>
          <a:ln>
            <a:noFill/>
          </a:ln>
        </p:spPr>
      </p:pic>
      <p:sp>
        <p:nvSpPr>
          <p:cNvPr id="117" name="Google Shape;117;p14"/>
          <p:cNvSpPr txBox="1"/>
          <p:nvPr/>
        </p:nvSpPr>
        <p:spPr>
          <a:xfrm>
            <a:off x="2003500"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Home</a:t>
            </a:r>
            <a:endParaRPr sz="800">
              <a:solidFill>
                <a:schemeClr val="lt1"/>
              </a:solidFill>
              <a:latin typeface="Poppins SemiBold"/>
              <a:ea typeface="Poppins SemiBold"/>
              <a:cs typeface="Poppins SemiBold"/>
              <a:sym typeface="Poppins SemiBold"/>
            </a:endParaRPr>
          </a:p>
        </p:txBody>
      </p:sp>
      <p:sp>
        <p:nvSpPr>
          <p:cNvPr id="118" name="Google Shape;118;p14"/>
          <p:cNvSpPr txBox="1"/>
          <p:nvPr/>
        </p:nvSpPr>
        <p:spPr>
          <a:xfrm>
            <a:off x="5636725" y="850550"/>
            <a:ext cx="88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Leaderboard</a:t>
            </a:r>
            <a:endParaRPr sz="800">
              <a:solidFill>
                <a:schemeClr val="lt1"/>
              </a:solidFill>
              <a:latin typeface="Poppins SemiBold"/>
              <a:ea typeface="Poppins SemiBold"/>
              <a:cs typeface="Poppins SemiBold"/>
              <a:sym typeface="Poppins SemiBold"/>
            </a:endParaRPr>
          </a:p>
        </p:txBody>
      </p:sp>
      <p:sp>
        <p:nvSpPr>
          <p:cNvPr id="119" name="Google Shape;119;p14"/>
          <p:cNvSpPr txBox="1"/>
          <p:nvPr/>
        </p:nvSpPr>
        <p:spPr>
          <a:xfrm>
            <a:off x="477377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Login</a:t>
            </a:r>
            <a:endParaRPr sz="800">
              <a:solidFill>
                <a:schemeClr val="lt1"/>
              </a:solidFill>
              <a:latin typeface="Poppins SemiBold"/>
              <a:ea typeface="Poppins SemiBold"/>
              <a:cs typeface="Poppins SemiBold"/>
              <a:sym typeface="Poppins SemiBold"/>
            </a:endParaRPr>
          </a:p>
        </p:txBody>
      </p:sp>
      <p:sp>
        <p:nvSpPr>
          <p:cNvPr id="120" name="Google Shape;120;p14"/>
          <p:cNvSpPr txBox="1"/>
          <p:nvPr/>
        </p:nvSpPr>
        <p:spPr>
          <a:xfrm>
            <a:off x="38302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Contact</a:t>
            </a:r>
            <a:endParaRPr sz="800">
              <a:solidFill>
                <a:schemeClr val="lt1"/>
              </a:solidFill>
              <a:latin typeface="Poppins SemiBold"/>
              <a:ea typeface="Poppins SemiBold"/>
              <a:cs typeface="Poppins SemiBold"/>
              <a:sym typeface="Poppins SemiBold"/>
            </a:endParaRPr>
          </a:p>
        </p:txBody>
      </p:sp>
      <p:sp>
        <p:nvSpPr>
          <p:cNvPr id="121" name="Google Shape;121;p14"/>
          <p:cNvSpPr txBox="1"/>
          <p:nvPr/>
        </p:nvSpPr>
        <p:spPr>
          <a:xfrm>
            <a:off x="29269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FF00"/>
                </a:solidFill>
                <a:latin typeface="Poppins SemiBold"/>
                <a:ea typeface="Poppins SemiBold"/>
                <a:cs typeface="Poppins SemiBold"/>
                <a:sym typeface="Poppins SemiBold"/>
              </a:rPr>
              <a:t>Games</a:t>
            </a:r>
            <a:endParaRPr sz="800">
              <a:solidFill>
                <a:srgbClr val="00FF00"/>
              </a:solidFill>
              <a:latin typeface="Poppins SemiBold"/>
              <a:ea typeface="Poppins SemiBold"/>
              <a:cs typeface="Poppins SemiBold"/>
              <a:sym typeface="Poppins SemiBold"/>
            </a:endParaRPr>
          </a:p>
        </p:txBody>
      </p:sp>
      <p:sp>
        <p:nvSpPr>
          <p:cNvPr id="122" name="Google Shape;122;p14"/>
          <p:cNvSpPr/>
          <p:nvPr/>
        </p:nvSpPr>
        <p:spPr>
          <a:xfrm flipH="1" rot="10800000">
            <a:off x="3563400" y="1001600"/>
            <a:ext cx="76800" cy="447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4"/>
          <p:cNvSpPr/>
          <p:nvPr/>
        </p:nvSpPr>
        <p:spPr>
          <a:xfrm>
            <a:off x="197700" y="4669425"/>
            <a:ext cx="8748600" cy="461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4"/>
          <p:cNvSpPr/>
          <p:nvPr/>
        </p:nvSpPr>
        <p:spPr>
          <a:xfrm>
            <a:off x="329175" y="4747575"/>
            <a:ext cx="320100" cy="304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5" name="Google Shape;125;p14"/>
          <p:cNvPicPr preferRelativeResize="0"/>
          <p:nvPr/>
        </p:nvPicPr>
        <p:blipFill>
          <a:blip r:embed="rId3">
            <a:alphaModFix/>
          </a:blip>
          <a:stretch>
            <a:fillRect/>
          </a:stretch>
        </p:blipFill>
        <p:spPr>
          <a:xfrm>
            <a:off x="291425" y="4706475"/>
            <a:ext cx="395612" cy="387000"/>
          </a:xfrm>
          <a:prstGeom prst="rect">
            <a:avLst/>
          </a:prstGeom>
          <a:noFill/>
          <a:ln>
            <a:noFill/>
          </a:ln>
        </p:spPr>
      </p:pic>
      <p:sp>
        <p:nvSpPr>
          <p:cNvPr id="126" name="Google Shape;126;p14"/>
          <p:cNvSpPr txBox="1"/>
          <p:nvPr/>
        </p:nvSpPr>
        <p:spPr>
          <a:xfrm>
            <a:off x="649275" y="4715325"/>
            <a:ext cx="164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 2023 Play Mingle</a:t>
            </a:r>
            <a:br>
              <a:rPr lang="en" sz="600">
                <a:solidFill>
                  <a:srgbClr val="CCCCCC"/>
                </a:solidFill>
                <a:latin typeface="Poppins"/>
                <a:ea typeface="Poppins"/>
                <a:cs typeface="Poppins"/>
                <a:sym typeface="Poppins"/>
              </a:rPr>
            </a:br>
            <a:r>
              <a:rPr lang="en" sz="600">
                <a:solidFill>
                  <a:srgbClr val="CCCCCC"/>
                </a:solidFill>
                <a:latin typeface="Poppins"/>
                <a:ea typeface="Poppins"/>
                <a:cs typeface="Poppins"/>
                <a:sym typeface="Poppins"/>
              </a:rPr>
              <a:t>Created by Team 2 for Coding in Color </a:t>
            </a:r>
            <a:endParaRPr sz="600">
              <a:solidFill>
                <a:srgbClr val="CCCCCC"/>
              </a:solidFill>
              <a:latin typeface="Poppins"/>
              <a:ea typeface="Poppins"/>
              <a:cs typeface="Poppins"/>
              <a:sym typeface="Poppins"/>
            </a:endParaRPr>
          </a:p>
        </p:txBody>
      </p:sp>
      <p:sp>
        <p:nvSpPr>
          <p:cNvPr id="127" name="Google Shape;127;p14"/>
          <p:cNvSpPr txBox="1"/>
          <p:nvPr/>
        </p:nvSpPr>
        <p:spPr>
          <a:xfrm>
            <a:off x="2809650" y="4669125"/>
            <a:ext cx="396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Play Mingle : Where Fun Meets Community</a:t>
            </a:r>
            <a:endParaRPr sz="600">
              <a:solidFill>
                <a:srgbClr val="CCCCCC"/>
              </a:solidFill>
              <a:latin typeface="Poppins"/>
              <a:ea typeface="Poppins"/>
              <a:cs typeface="Poppins"/>
              <a:sym typeface="Poppins"/>
            </a:endParaRPr>
          </a:p>
          <a:p>
            <a:pPr indent="0" lvl="0" marL="0" rtl="0" algn="l">
              <a:spcBef>
                <a:spcPts val="0"/>
              </a:spcBef>
              <a:spcAft>
                <a:spcPts val="0"/>
              </a:spcAft>
              <a:buNone/>
            </a:pPr>
            <a:r>
              <a:t/>
            </a:r>
            <a:endParaRPr sz="600">
              <a:solidFill>
                <a:srgbClr val="CCCCCC"/>
              </a:solidFill>
              <a:latin typeface="Poppins"/>
              <a:ea typeface="Poppins"/>
              <a:cs typeface="Poppins"/>
              <a:sym typeface="Poppins"/>
            </a:endParaRPr>
          </a:p>
          <a:p>
            <a:pPr indent="0" lvl="0" marL="0" rtl="0" algn="l">
              <a:spcBef>
                <a:spcPts val="0"/>
              </a:spcBef>
              <a:spcAft>
                <a:spcPts val="0"/>
              </a:spcAft>
              <a:buNone/>
            </a:pPr>
            <a:r>
              <a:rPr lang="en" sz="600">
                <a:solidFill>
                  <a:srgbClr val="CCCCCC"/>
                </a:solidFill>
                <a:latin typeface="Poppins"/>
                <a:ea typeface="Poppins"/>
                <a:cs typeface="Poppins"/>
                <a:sym typeface="Poppins"/>
              </a:rPr>
              <a:t>Welcome to Play Mingle, your gateway to a world of engaging web games and social interaction.</a:t>
            </a:r>
            <a:endParaRPr sz="600">
              <a:solidFill>
                <a:srgbClr val="CCCCCC"/>
              </a:solidFill>
              <a:latin typeface="Poppins"/>
              <a:ea typeface="Poppins"/>
              <a:cs typeface="Poppins"/>
              <a:sym typeface="Poppins"/>
            </a:endParaRPr>
          </a:p>
        </p:txBody>
      </p:sp>
      <p:sp>
        <p:nvSpPr>
          <p:cNvPr id="128" name="Google Shape;128;p14"/>
          <p:cNvSpPr txBox="1"/>
          <p:nvPr/>
        </p:nvSpPr>
        <p:spPr>
          <a:xfrm>
            <a:off x="7621500" y="4692225"/>
            <a:ext cx="1324800" cy="415500"/>
          </a:xfrm>
          <a:prstGeom prst="rect">
            <a:avLst/>
          </a:prstGeom>
          <a:noFill/>
          <a:ln>
            <a:noFill/>
          </a:ln>
        </p:spPr>
        <p:txBody>
          <a:bodyPr anchorCtr="0" anchor="t" bIns="91425" lIns="91425" spcFirstLastPara="1" rIns="91425" wrap="square" tIns="91425">
            <a:spAutoFit/>
          </a:bodyPr>
          <a:lstStyle/>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Privacy Policy</a:t>
            </a:r>
            <a:endParaRPr sz="600">
              <a:solidFill>
                <a:srgbClr val="999999"/>
              </a:solidFill>
              <a:latin typeface="Poppins"/>
              <a:ea typeface="Poppins"/>
              <a:cs typeface="Poppins"/>
              <a:sym typeface="Poppins"/>
            </a:endParaRPr>
          </a:p>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Terms of Service</a:t>
            </a:r>
            <a:endParaRPr sz="600">
              <a:solidFill>
                <a:srgbClr val="999999"/>
              </a:solidFill>
              <a:latin typeface="Poppins"/>
              <a:ea typeface="Poppins"/>
              <a:cs typeface="Poppins"/>
              <a:sym typeface="Poppins"/>
            </a:endParaRPr>
          </a:p>
        </p:txBody>
      </p:sp>
      <p:sp>
        <p:nvSpPr>
          <p:cNvPr id="129" name="Google Shape;129;p14"/>
          <p:cNvSpPr/>
          <p:nvPr/>
        </p:nvSpPr>
        <p:spPr>
          <a:xfrm>
            <a:off x="197700" y="1247625"/>
            <a:ext cx="1252800" cy="34104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4"/>
          <p:cNvSpPr txBox="1"/>
          <p:nvPr/>
        </p:nvSpPr>
        <p:spPr>
          <a:xfrm>
            <a:off x="261900" y="1483763"/>
            <a:ext cx="1124400" cy="29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rgbClr val="CCCCCC"/>
                </a:solidFill>
              </a:rPr>
              <a:t>Recommended</a:t>
            </a:r>
            <a:br>
              <a:rPr b="1" lang="en" sz="800">
                <a:solidFill>
                  <a:srgbClr val="CCCCCC"/>
                </a:solidFill>
              </a:rPr>
            </a:br>
            <a:r>
              <a:rPr lang="en" sz="800">
                <a:solidFill>
                  <a:srgbClr val="CCCCCC"/>
                </a:solidFill>
              </a:rPr>
              <a:t>Friends</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Tags</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Categories</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New Released</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Top Seller</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Special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Upcoming</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by Genre</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Arcade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Logical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Casual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Indie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Early Release</a:t>
            </a:r>
            <a:endParaRPr sz="800">
              <a:solidFill>
                <a:srgbClr val="CCCCCC"/>
              </a:solidFill>
            </a:endParaRPr>
          </a:p>
          <a:p>
            <a:pPr indent="0" lvl="0" marL="0" rtl="0" algn="l">
              <a:spcBef>
                <a:spcPts val="0"/>
              </a:spcBef>
              <a:spcAft>
                <a:spcPts val="0"/>
              </a:spcAft>
              <a:buNone/>
            </a:pPr>
            <a:r>
              <a:t/>
            </a:r>
            <a:endParaRPr sz="800">
              <a:solidFill>
                <a:srgbClr val="CCCCCC"/>
              </a:solidFill>
            </a:endParaRPr>
          </a:p>
        </p:txBody>
      </p:sp>
      <p:sp>
        <p:nvSpPr>
          <p:cNvPr id="131" name="Google Shape;131;p14"/>
          <p:cNvSpPr/>
          <p:nvPr/>
        </p:nvSpPr>
        <p:spPr>
          <a:xfrm>
            <a:off x="3548850" y="1915852"/>
            <a:ext cx="2490000" cy="17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4"/>
          <p:cNvSpPr txBox="1"/>
          <p:nvPr/>
        </p:nvSpPr>
        <p:spPr>
          <a:xfrm>
            <a:off x="3952475" y="1483763"/>
            <a:ext cx="14619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Tic Tac Toe</a:t>
            </a:r>
            <a:endParaRPr sz="1200">
              <a:solidFill>
                <a:srgbClr val="F3F3F3"/>
              </a:solidFill>
            </a:endParaRPr>
          </a:p>
        </p:txBody>
      </p:sp>
      <p:pic>
        <p:nvPicPr>
          <p:cNvPr id="133" name="Google Shape;133;p14"/>
          <p:cNvPicPr preferRelativeResize="0"/>
          <p:nvPr/>
        </p:nvPicPr>
        <p:blipFill>
          <a:blip r:embed="rId4">
            <a:alphaModFix/>
          </a:blip>
          <a:stretch>
            <a:fillRect/>
          </a:stretch>
        </p:blipFill>
        <p:spPr>
          <a:xfrm>
            <a:off x="3896950" y="1943138"/>
            <a:ext cx="1793824" cy="1656301"/>
          </a:xfrm>
          <a:prstGeom prst="rect">
            <a:avLst/>
          </a:prstGeom>
          <a:noFill/>
          <a:ln>
            <a:noFill/>
          </a:ln>
        </p:spPr>
      </p:pic>
      <p:sp>
        <p:nvSpPr>
          <p:cNvPr id="134" name="Google Shape;134;p14"/>
          <p:cNvSpPr/>
          <p:nvPr/>
        </p:nvSpPr>
        <p:spPr>
          <a:xfrm>
            <a:off x="7334250" y="1247625"/>
            <a:ext cx="1647600" cy="34104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4"/>
          <p:cNvSpPr txBox="1"/>
          <p:nvPr/>
        </p:nvSpPr>
        <p:spPr>
          <a:xfrm>
            <a:off x="7334250" y="1258650"/>
            <a:ext cx="1583400" cy="3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Roboto"/>
                <a:ea typeface="Roboto"/>
                <a:cs typeface="Roboto"/>
                <a:sym typeface="Roboto"/>
              </a:rPr>
              <a:t>Objective</a:t>
            </a:r>
            <a:endParaRPr b="1" sz="800">
              <a:solidFill>
                <a:srgbClr val="CCCCCC"/>
              </a:solidFill>
              <a:latin typeface="Roboto"/>
              <a:ea typeface="Roboto"/>
              <a:cs typeface="Roboto"/>
              <a:sym typeface="Roboto"/>
            </a:endParaRPr>
          </a:p>
          <a:p>
            <a:pPr indent="0" lvl="0" marL="0" rtl="0" algn="l">
              <a:spcBef>
                <a:spcPts val="0"/>
              </a:spcBef>
              <a:spcAft>
                <a:spcPts val="0"/>
              </a:spcAft>
              <a:buNone/>
            </a:pPr>
            <a:r>
              <a:rPr lang="en" sz="800">
                <a:solidFill>
                  <a:srgbClr val="CCCCCC"/>
                </a:solidFill>
                <a:latin typeface="Roboto"/>
                <a:ea typeface="Roboto"/>
                <a:cs typeface="Roboto"/>
                <a:sym typeface="Roboto"/>
              </a:rPr>
              <a:t>The goal of Tic-Tac-Toe is to be the first player to get three of your symbols (either "X" or "O") in a row horizontally, vertically, or diagonally on the game grid.</a:t>
            </a:r>
            <a:endParaRPr sz="800">
              <a:solidFill>
                <a:srgbClr val="CCCCCC"/>
              </a:solidFill>
              <a:latin typeface="Roboto"/>
              <a:ea typeface="Roboto"/>
              <a:cs typeface="Roboto"/>
              <a:sym typeface="Roboto"/>
            </a:endParaRPr>
          </a:p>
          <a:p>
            <a:pPr indent="0" lvl="0" marL="0" rtl="0" algn="l">
              <a:spcBef>
                <a:spcPts val="0"/>
              </a:spcBef>
              <a:spcAft>
                <a:spcPts val="0"/>
              </a:spcAft>
              <a:buNone/>
            </a:pPr>
            <a:r>
              <a:t/>
            </a:r>
            <a:endParaRPr sz="800">
              <a:solidFill>
                <a:srgbClr val="CCCCCC"/>
              </a:solidFill>
              <a:latin typeface="Roboto"/>
              <a:ea typeface="Roboto"/>
              <a:cs typeface="Roboto"/>
              <a:sym typeface="Roboto"/>
            </a:endParaRPr>
          </a:p>
          <a:p>
            <a:pPr indent="0" lvl="0" marL="0" rtl="0" algn="l">
              <a:spcBef>
                <a:spcPts val="0"/>
              </a:spcBef>
              <a:spcAft>
                <a:spcPts val="0"/>
              </a:spcAft>
              <a:buNone/>
            </a:pPr>
            <a:r>
              <a:t/>
            </a:r>
            <a:endParaRPr sz="800">
              <a:solidFill>
                <a:srgbClr val="CCCCCC"/>
              </a:solidFill>
              <a:latin typeface="Roboto"/>
              <a:ea typeface="Roboto"/>
              <a:cs typeface="Roboto"/>
              <a:sym typeface="Roboto"/>
            </a:endParaRPr>
          </a:p>
          <a:p>
            <a:pPr indent="0" lvl="0" marL="0" rtl="0" algn="l">
              <a:spcBef>
                <a:spcPts val="0"/>
              </a:spcBef>
              <a:spcAft>
                <a:spcPts val="0"/>
              </a:spcAft>
              <a:buNone/>
            </a:pPr>
            <a:r>
              <a:rPr b="1" lang="en" sz="800">
                <a:solidFill>
                  <a:srgbClr val="CCCCCC"/>
                </a:solidFill>
              </a:rPr>
              <a:t>How To Play</a:t>
            </a:r>
            <a:endParaRPr b="1" sz="800">
              <a:solidFill>
                <a:srgbClr val="CCCCCC"/>
              </a:solidFill>
            </a:endParaRPr>
          </a:p>
          <a:p>
            <a:pPr indent="0" lvl="0" marL="0" rtl="0" algn="l">
              <a:spcBef>
                <a:spcPts val="0"/>
              </a:spcBef>
              <a:spcAft>
                <a:spcPts val="0"/>
              </a:spcAft>
              <a:buNone/>
            </a:pPr>
            <a:r>
              <a:t/>
            </a:r>
            <a:endParaRPr b="1" sz="800">
              <a:solidFill>
                <a:srgbClr val="CCCCCC"/>
              </a:solidFill>
            </a:endParaRPr>
          </a:p>
          <a:p>
            <a:pPr indent="0" lvl="0" marL="0" rtl="0" algn="l">
              <a:spcBef>
                <a:spcPts val="0"/>
              </a:spcBef>
              <a:spcAft>
                <a:spcPts val="0"/>
              </a:spcAft>
              <a:buNone/>
            </a:pPr>
            <a:r>
              <a:rPr lang="en" sz="800">
                <a:solidFill>
                  <a:srgbClr val="CCCCCC"/>
                </a:solidFill>
              </a:rPr>
              <a:t>The </a:t>
            </a:r>
            <a:r>
              <a:rPr lang="en" sz="800">
                <a:solidFill>
                  <a:srgbClr val="CCCCCC"/>
                </a:solidFill>
              </a:rPr>
              <a:t>first player (X) makes their move by choosing an empty cell on the grid to place an “X”.</a:t>
            </a:r>
            <a:endParaRPr sz="800">
              <a:solidFill>
                <a:srgbClr val="CCCCCC"/>
              </a:solidFill>
            </a:endParaRPr>
          </a:p>
          <a:p>
            <a:pPr indent="0" lvl="0" marL="0" rtl="0" algn="l">
              <a:spcBef>
                <a:spcPts val="0"/>
              </a:spcBef>
              <a:spcAft>
                <a:spcPts val="0"/>
              </a:spcAft>
              <a:buNone/>
            </a:pPr>
            <a:r>
              <a:t/>
            </a:r>
            <a:endParaRPr sz="800">
              <a:solidFill>
                <a:srgbClr val="CCCCCC"/>
              </a:solidFill>
            </a:endParaRPr>
          </a:p>
          <a:p>
            <a:pPr indent="0" lvl="0" marL="0" rtl="0" algn="l">
              <a:spcBef>
                <a:spcPts val="0"/>
              </a:spcBef>
              <a:spcAft>
                <a:spcPts val="0"/>
              </a:spcAft>
              <a:buNone/>
            </a:pPr>
            <a:r>
              <a:rPr lang="en" sz="800">
                <a:solidFill>
                  <a:srgbClr val="CCCCCC"/>
                </a:solidFill>
              </a:rPr>
              <a:t>The second player (O) then takes their turn placing “O” in an empty cell of their choice.</a:t>
            </a:r>
            <a:endParaRPr sz="800">
              <a:solidFill>
                <a:srgbClr val="CCCCCC"/>
              </a:solidFill>
            </a:endParaRPr>
          </a:p>
          <a:p>
            <a:pPr indent="0" lvl="0" marL="0" rtl="0" algn="l">
              <a:spcBef>
                <a:spcPts val="0"/>
              </a:spcBef>
              <a:spcAft>
                <a:spcPts val="0"/>
              </a:spcAft>
              <a:buNone/>
            </a:pPr>
            <a:r>
              <a:t/>
            </a:r>
            <a:endParaRPr sz="800">
              <a:solidFill>
                <a:srgbClr val="CCCCCC"/>
              </a:solidFill>
            </a:endParaRPr>
          </a:p>
          <a:p>
            <a:pPr indent="0" lvl="0" marL="0" rtl="0" algn="l">
              <a:spcBef>
                <a:spcPts val="0"/>
              </a:spcBef>
              <a:spcAft>
                <a:spcPts val="0"/>
              </a:spcAft>
              <a:buNone/>
            </a:pPr>
            <a:r>
              <a:rPr lang="en" sz="800">
                <a:solidFill>
                  <a:srgbClr val="CCCCCC"/>
                </a:solidFill>
              </a:rPr>
              <a:t>Players take turns, one move at a time until one player achieves three of their symbols in a row horizontally, vertically, or diagonally or until grid is filled, resulting in a draw.</a:t>
            </a:r>
            <a:endParaRPr sz="800">
              <a:solidFill>
                <a:srgbClr val="CCCCCC"/>
              </a:solidFill>
            </a:endParaRPr>
          </a:p>
        </p:txBody>
      </p:sp>
      <p:sp>
        <p:nvSpPr>
          <p:cNvPr id="136" name="Google Shape;136;p14"/>
          <p:cNvSpPr txBox="1"/>
          <p:nvPr/>
        </p:nvSpPr>
        <p:spPr>
          <a:xfrm>
            <a:off x="4062913" y="3789713"/>
            <a:ext cx="14619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FF00"/>
                </a:solidFill>
              </a:rPr>
              <a:t>“X” wins the game</a:t>
            </a:r>
            <a:endParaRPr sz="1200">
              <a:solidFill>
                <a:srgbClr val="00FF00"/>
              </a:solidFill>
            </a:endParaRPr>
          </a:p>
        </p:txBody>
      </p:sp>
      <p:sp>
        <p:nvSpPr>
          <p:cNvPr id="137" name="Google Shape;137;p14"/>
          <p:cNvSpPr/>
          <p:nvPr/>
        </p:nvSpPr>
        <p:spPr>
          <a:xfrm>
            <a:off x="1514077" y="1301250"/>
            <a:ext cx="672900" cy="269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4"/>
          <p:cNvSpPr/>
          <p:nvPr/>
        </p:nvSpPr>
        <p:spPr>
          <a:xfrm>
            <a:off x="1513975" y="1301250"/>
            <a:ext cx="6402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4"/>
          <p:cNvSpPr/>
          <p:nvPr/>
        </p:nvSpPr>
        <p:spPr>
          <a:xfrm>
            <a:off x="4418402" y="4120075"/>
            <a:ext cx="672900" cy="269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4"/>
          <p:cNvSpPr/>
          <p:nvPr/>
        </p:nvSpPr>
        <p:spPr>
          <a:xfrm>
            <a:off x="4418300" y="4120075"/>
            <a:ext cx="6402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4"/>
          <p:cNvSpPr txBox="1"/>
          <p:nvPr/>
        </p:nvSpPr>
        <p:spPr>
          <a:xfrm>
            <a:off x="4401950" y="4081225"/>
            <a:ext cx="67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Replay</a:t>
            </a:r>
            <a:endParaRPr sz="800">
              <a:solidFill>
                <a:schemeClr val="lt1"/>
              </a:solidFill>
              <a:latin typeface="Poppins SemiBold"/>
              <a:ea typeface="Poppins SemiBold"/>
              <a:cs typeface="Poppins SemiBold"/>
              <a:sym typeface="Poppins SemiBold"/>
            </a:endParaRPr>
          </a:p>
        </p:txBody>
      </p:sp>
      <p:sp>
        <p:nvSpPr>
          <p:cNvPr id="142" name="Google Shape;142;p14"/>
          <p:cNvSpPr txBox="1"/>
          <p:nvPr/>
        </p:nvSpPr>
        <p:spPr>
          <a:xfrm>
            <a:off x="1514075" y="1258650"/>
            <a:ext cx="67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Back</a:t>
            </a:r>
            <a:endParaRPr sz="800">
              <a:solidFill>
                <a:schemeClr val="lt1"/>
              </a:solidFill>
              <a:latin typeface="Poppins SemiBold"/>
              <a:ea typeface="Poppins SemiBold"/>
              <a:cs typeface="Poppins SemiBold"/>
              <a:sym typeface="Poppins SemiBold"/>
            </a:endParaRPr>
          </a:p>
        </p:txBody>
      </p:sp>
      <p:sp>
        <p:nvSpPr>
          <p:cNvPr id="143" name="Google Shape;143;p14"/>
          <p:cNvSpPr txBox="1"/>
          <p:nvPr/>
        </p:nvSpPr>
        <p:spPr>
          <a:xfrm>
            <a:off x="6602225" y="1301250"/>
            <a:ext cx="67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Score: 0</a:t>
            </a:r>
            <a:endParaRPr sz="800">
              <a:solidFill>
                <a:schemeClr val="lt1"/>
              </a:solidFill>
              <a:latin typeface="Poppins SemiBold"/>
              <a:ea typeface="Poppins SemiBold"/>
              <a:cs typeface="Poppins SemiBold"/>
              <a:sym typeface="Poppi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p:nvPr/>
        </p:nvSpPr>
        <p:spPr>
          <a:xfrm>
            <a:off x="162150" y="412100"/>
            <a:ext cx="8819700" cy="47184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5"/>
          <p:cNvSpPr txBox="1"/>
          <p:nvPr/>
        </p:nvSpPr>
        <p:spPr>
          <a:xfrm>
            <a:off x="2513025" y="25100"/>
            <a:ext cx="3462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Contact </a:t>
            </a:r>
            <a:r>
              <a:rPr lang="en"/>
              <a:t>Page</a:t>
            </a:r>
            <a:endParaRPr/>
          </a:p>
        </p:txBody>
      </p:sp>
      <p:sp>
        <p:nvSpPr>
          <p:cNvPr id="150" name="Google Shape;150;p15"/>
          <p:cNvSpPr/>
          <p:nvPr/>
        </p:nvSpPr>
        <p:spPr>
          <a:xfrm>
            <a:off x="197700" y="412125"/>
            <a:ext cx="8748600" cy="824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291975" y="489800"/>
            <a:ext cx="672900" cy="668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txBox="1"/>
          <p:nvPr/>
        </p:nvSpPr>
        <p:spPr>
          <a:xfrm>
            <a:off x="3640200" y="412100"/>
            <a:ext cx="18636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CCCCCC"/>
                </a:solidFill>
                <a:latin typeface="Poppins SemiBold"/>
                <a:ea typeface="Poppins SemiBold"/>
                <a:cs typeface="Poppins SemiBold"/>
                <a:sym typeface="Poppins SemiBold"/>
              </a:rPr>
              <a:t>Play Mingle</a:t>
            </a:r>
            <a:endParaRPr sz="2000">
              <a:solidFill>
                <a:srgbClr val="CCCCCC"/>
              </a:solidFill>
              <a:latin typeface="Poppins SemiBold"/>
              <a:ea typeface="Poppins SemiBold"/>
              <a:cs typeface="Poppins SemiBold"/>
              <a:sym typeface="Poppins SemiBold"/>
            </a:endParaRPr>
          </a:p>
        </p:txBody>
      </p:sp>
      <p:sp>
        <p:nvSpPr>
          <p:cNvPr id="153" name="Google Shape;153;p15"/>
          <p:cNvSpPr/>
          <p:nvPr/>
        </p:nvSpPr>
        <p:spPr>
          <a:xfrm>
            <a:off x="383032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p:nvPr/>
        </p:nvSpPr>
        <p:spPr>
          <a:xfrm>
            <a:off x="475373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5"/>
          <p:cNvSpPr/>
          <p:nvPr/>
        </p:nvSpPr>
        <p:spPr>
          <a:xfrm>
            <a:off x="5677175"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5"/>
          <p:cNvSpPr/>
          <p:nvPr/>
        </p:nvSpPr>
        <p:spPr>
          <a:xfrm>
            <a:off x="1983450"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5"/>
          <p:cNvSpPr/>
          <p:nvPr/>
        </p:nvSpPr>
        <p:spPr>
          <a:xfrm>
            <a:off x="2906888" y="889400"/>
            <a:ext cx="828300" cy="269100"/>
          </a:xfrm>
          <a:prstGeom prst="roundRect">
            <a:avLst>
              <a:gd fmla="val 16667" name="adj"/>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5"/>
          <p:cNvSpPr/>
          <p:nvPr/>
        </p:nvSpPr>
        <p:spPr>
          <a:xfrm>
            <a:off x="19834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5"/>
          <p:cNvSpPr/>
          <p:nvPr/>
        </p:nvSpPr>
        <p:spPr>
          <a:xfrm>
            <a:off x="29068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5"/>
          <p:cNvSpPr/>
          <p:nvPr/>
        </p:nvSpPr>
        <p:spPr>
          <a:xfrm>
            <a:off x="38302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5"/>
          <p:cNvSpPr/>
          <p:nvPr/>
        </p:nvSpPr>
        <p:spPr>
          <a:xfrm>
            <a:off x="4753625"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5"/>
          <p:cNvSpPr/>
          <p:nvPr/>
        </p:nvSpPr>
        <p:spPr>
          <a:xfrm>
            <a:off x="5677050" y="889400"/>
            <a:ext cx="7881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p15"/>
          <p:cNvPicPr preferRelativeResize="0"/>
          <p:nvPr/>
        </p:nvPicPr>
        <p:blipFill>
          <a:blip r:embed="rId3">
            <a:alphaModFix/>
          </a:blip>
          <a:stretch>
            <a:fillRect/>
          </a:stretch>
        </p:blipFill>
        <p:spPr>
          <a:xfrm>
            <a:off x="184249" y="389650"/>
            <a:ext cx="888351" cy="869000"/>
          </a:xfrm>
          <a:prstGeom prst="rect">
            <a:avLst/>
          </a:prstGeom>
          <a:noFill/>
          <a:ln>
            <a:noFill/>
          </a:ln>
        </p:spPr>
      </p:pic>
      <p:sp>
        <p:nvSpPr>
          <p:cNvPr id="164" name="Google Shape;164;p15"/>
          <p:cNvSpPr txBox="1"/>
          <p:nvPr/>
        </p:nvSpPr>
        <p:spPr>
          <a:xfrm>
            <a:off x="2003500"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Home</a:t>
            </a:r>
            <a:endParaRPr sz="800">
              <a:solidFill>
                <a:schemeClr val="lt1"/>
              </a:solidFill>
              <a:latin typeface="Poppins SemiBold"/>
              <a:ea typeface="Poppins SemiBold"/>
              <a:cs typeface="Poppins SemiBold"/>
              <a:sym typeface="Poppins SemiBold"/>
            </a:endParaRPr>
          </a:p>
        </p:txBody>
      </p:sp>
      <p:sp>
        <p:nvSpPr>
          <p:cNvPr id="165" name="Google Shape;165;p15"/>
          <p:cNvSpPr txBox="1"/>
          <p:nvPr/>
        </p:nvSpPr>
        <p:spPr>
          <a:xfrm>
            <a:off x="5636725" y="850550"/>
            <a:ext cx="88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Leaderboard</a:t>
            </a:r>
            <a:endParaRPr sz="800">
              <a:solidFill>
                <a:schemeClr val="lt1"/>
              </a:solidFill>
              <a:latin typeface="Poppins SemiBold"/>
              <a:ea typeface="Poppins SemiBold"/>
              <a:cs typeface="Poppins SemiBold"/>
              <a:sym typeface="Poppins SemiBold"/>
            </a:endParaRPr>
          </a:p>
        </p:txBody>
      </p:sp>
      <p:sp>
        <p:nvSpPr>
          <p:cNvPr id="166" name="Google Shape;166;p15"/>
          <p:cNvSpPr txBox="1"/>
          <p:nvPr/>
        </p:nvSpPr>
        <p:spPr>
          <a:xfrm>
            <a:off x="477377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Login</a:t>
            </a:r>
            <a:endParaRPr sz="800">
              <a:solidFill>
                <a:schemeClr val="lt1"/>
              </a:solidFill>
              <a:latin typeface="Poppins SemiBold"/>
              <a:ea typeface="Poppins SemiBold"/>
              <a:cs typeface="Poppins SemiBold"/>
              <a:sym typeface="Poppins SemiBold"/>
            </a:endParaRPr>
          </a:p>
        </p:txBody>
      </p:sp>
      <p:sp>
        <p:nvSpPr>
          <p:cNvPr id="167" name="Google Shape;167;p15"/>
          <p:cNvSpPr txBox="1"/>
          <p:nvPr/>
        </p:nvSpPr>
        <p:spPr>
          <a:xfrm>
            <a:off x="38302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FF00"/>
                </a:solidFill>
                <a:latin typeface="Poppins SemiBold"/>
                <a:ea typeface="Poppins SemiBold"/>
                <a:cs typeface="Poppins SemiBold"/>
                <a:sym typeface="Poppins SemiBold"/>
              </a:rPr>
              <a:t>Contact</a:t>
            </a:r>
            <a:endParaRPr sz="800">
              <a:solidFill>
                <a:srgbClr val="00FF00"/>
              </a:solidFill>
              <a:latin typeface="Poppins SemiBold"/>
              <a:ea typeface="Poppins SemiBold"/>
              <a:cs typeface="Poppins SemiBold"/>
              <a:sym typeface="Poppins SemiBold"/>
            </a:endParaRPr>
          </a:p>
        </p:txBody>
      </p:sp>
      <p:sp>
        <p:nvSpPr>
          <p:cNvPr id="168" name="Google Shape;168;p15"/>
          <p:cNvSpPr txBox="1"/>
          <p:nvPr/>
        </p:nvSpPr>
        <p:spPr>
          <a:xfrm>
            <a:off x="2926925" y="850550"/>
            <a:ext cx="788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Games</a:t>
            </a:r>
            <a:endParaRPr sz="800">
              <a:solidFill>
                <a:schemeClr val="lt1"/>
              </a:solidFill>
              <a:latin typeface="Poppins SemiBold"/>
              <a:ea typeface="Poppins SemiBold"/>
              <a:cs typeface="Poppins SemiBold"/>
              <a:sym typeface="Poppins SemiBold"/>
            </a:endParaRPr>
          </a:p>
        </p:txBody>
      </p:sp>
      <p:sp>
        <p:nvSpPr>
          <p:cNvPr id="169" name="Google Shape;169;p15"/>
          <p:cNvSpPr/>
          <p:nvPr/>
        </p:nvSpPr>
        <p:spPr>
          <a:xfrm flipH="1" rot="10800000">
            <a:off x="3563400" y="1001600"/>
            <a:ext cx="76800" cy="447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5"/>
          <p:cNvSpPr/>
          <p:nvPr/>
        </p:nvSpPr>
        <p:spPr>
          <a:xfrm>
            <a:off x="197700" y="4669425"/>
            <a:ext cx="8748600" cy="4611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5"/>
          <p:cNvSpPr/>
          <p:nvPr/>
        </p:nvSpPr>
        <p:spPr>
          <a:xfrm>
            <a:off x="329175" y="4747575"/>
            <a:ext cx="320100" cy="304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2" name="Google Shape;172;p15"/>
          <p:cNvPicPr preferRelativeResize="0"/>
          <p:nvPr/>
        </p:nvPicPr>
        <p:blipFill>
          <a:blip r:embed="rId3">
            <a:alphaModFix/>
          </a:blip>
          <a:stretch>
            <a:fillRect/>
          </a:stretch>
        </p:blipFill>
        <p:spPr>
          <a:xfrm>
            <a:off x="291425" y="4706475"/>
            <a:ext cx="395612" cy="387000"/>
          </a:xfrm>
          <a:prstGeom prst="rect">
            <a:avLst/>
          </a:prstGeom>
          <a:noFill/>
          <a:ln>
            <a:noFill/>
          </a:ln>
        </p:spPr>
      </p:pic>
      <p:sp>
        <p:nvSpPr>
          <p:cNvPr id="173" name="Google Shape;173;p15"/>
          <p:cNvSpPr txBox="1"/>
          <p:nvPr/>
        </p:nvSpPr>
        <p:spPr>
          <a:xfrm>
            <a:off x="649275" y="4715325"/>
            <a:ext cx="164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 2023 Play Mingle</a:t>
            </a:r>
            <a:br>
              <a:rPr lang="en" sz="600">
                <a:solidFill>
                  <a:srgbClr val="CCCCCC"/>
                </a:solidFill>
                <a:latin typeface="Poppins"/>
                <a:ea typeface="Poppins"/>
                <a:cs typeface="Poppins"/>
                <a:sym typeface="Poppins"/>
              </a:rPr>
            </a:br>
            <a:r>
              <a:rPr lang="en" sz="600">
                <a:solidFill>
                  <a:srgbClr val="CCCCCC"/>
                </a:solidFill>
                <a:latin typeface="Poppins"/>
                <a:ea typeface="Poppins"/>
                <a:cs typeface="Poppins"/>
                <a:sym typeface="Poppins"/>
              </a:rPr>
              <a:t>Created by Team 2 for Coding in Color </a:t>
            </a:r>
            <a:endParaRPr sz="600">
              <a:solidFill>
                <a:srgbClr val="CCCCCC"/>
              </a:solidFill>
              <a:latin typeface="Poppins"/>
              <a:ea typeface="Poppins"/>
              <a:cs typeface="Poppins"/>
              <a:sym typeface="Poppins"/>
            </a:endParaRPr>
          </a:p>
        </p:txBody>
      </p:sp>
      <p:sp>
        <p:nvSpPr>
          <p:cNvPr id="174" name="Google Shape;174;p15"/>
          <p:cNvSpPr txBox="1"/>
          <p:nvPr/>
        </p:nvSpPr>
        <p:spPr>
          <a:xfrm>
            <a:off x="2809650" y="4669125"/>
            <a:ext cx="396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CCCCCC"/>
                </a:solidFill>
                <a:latin typeface="Poppins"/>
                <a:ea typeface="Poppins"/>
                <a:cs typeface="Poppins"/>
                <a:sym typeface="Poppins"/>
              </a:rPr>
              <a:t>Play Mingle : Where Fun Meets Community</a:t>
            </a:r>
            <a:endParaRPr sz="600">
              <a:solidFill>
                <a:srgbClr val="CCCCCC"/>
              </a:solidFill>
              <a:latin typeface="Poppins"/>
              <a:ea typeface="Poppins"/>
              <a:cs typeface="Poppins"/>
              <a:sym typeface="Poppins"/>
            </a:endParaRPr>
          </a:p>
          <a:p>
            <a:pPr indent="0" lvl="0" marL="0" rtl="0" algn="l">
              <a:spcBef>
                <a:spcPts val="0"/>
              </a:spcBef>
              <a:spcAft>
                <a:spcPts val="0"/>
              </a:spcAft>
              <a:buNone/>
            </a:pPr>
            <a:r>
              <a:t/>
            </a:r>
            <a:endParaRPr sz="600">
              <a:solidFill>
                <a:srgbClr val="CCCCCC"/>
              </a:solidFill>
              <a:latin typeface="Poppins"/>
              <a:ea typeface="Poppins"/>
              <a:cs typeface="Poppins"/>
              <a:sym typeface="Poppins"/>
            </a:endParaRPr>
          </a:p>
          <a:p>
            <a:pPr indent="0" lvl="0" marL="0" rtl="0" algn="l">
              <a:spcBef>
                <a:spcPts val="0"/>
              </a:spcBef>
              <a:spcAft>
                <a:spcPts val="0"/>
              </a:spcAft>
              <a:buNone/>
            </a:pPr>
            <a:r>
              <a:rPr lang="en" sz="600">
                <a:solidFill>
                  <a:srgbClr val="CCCCCC"/>
                </a:solidFill>
                <a:latin typeface="Poppins"/>
                <a:ea typeface="Poppins"/>
                <a:cs typeface="Poppins"/>
                <a:sym typeface="Poppins"/>
              </a:rPr>
              <a:t>Welcome to Play Mingle, your gateway to a world of engaging web games and social interaction.</a:t>
            </a:r>
            <a:endParaRPr sz="600">
              <a:solidFill>
                <a:srgbClr val="CCCCCC"/>
              </a:solidFill>
              <a:latin typeface="Poppins"/>
              <a:ea typeface="Poppins"/>
              <a:cs typeface="Poppins"/>
              <a:sym typeface="Poppins"/>
            </a:endParaRPr>
          </a:p>
        </p:txBody>
      </p:sp>
      <p:sp>
        <p:nvSpPr>
          <p:cNvPr id="175" name="Google Shape;175;p15"/>
          <p:cNvSpPr txBox="1"/>
          <p:nvPr/>
        </p:nvSpPr>
        <p:spPr>
          <a:xfrm>
            <a:off x="7621500" y="4692225"/>
            <a:ext cx="1324800" cy="415500"/>
          </a:xfrm>
          <a:prstGeom prst="rect">
            <a:avLst/>
          </a:prstGeom>
          <a:noFill/>
          <a:ln>
            <a:noFill/>
          </a:ln>
        </p:spPr>
        <p:txBody>
          <a:bodyPr anchorCtr="0" anchor="t" bIns="91425" lIns="91425" spcFirstLastPara="1" rIns="91425" wrap="square" tIns="91425">
            <a:spAutoFit/>
          </a:bodyPr>
          <a:lstStyle/>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Privacy Policy</a:t>
            </a:r>
            <a:endParaRPr sz="600">
              <a:solidFill>
                <a:srgbClr val="999999"/>
              </a:solidFill>
              <a:latin typeface="Poppins"/>
              <a:ea typeface="Poppins"/>
              <a:cs typeface="Poppins"/>
              <a:sym typeface="Poppins"/>
            </a:endParaRPr>
          </a:p>
          <a:p>
            <a:pPr indent="-266700" lvl="0" marL="457200" rtl="0" algn="l">
              <a:lnSpc>
                <a:spcPct val="150000"/>
              </a:lnSpc>
              <a:spcBef>
                <a:spcPts val="0"/>
              </a:spcBef>
              <a:spcAft>
                <a:spcPts val="0"/>
              </a:spcAft>
              <a:buClr>
                <a:srgbClr val="999999"/>
              </a:buClr>
              <a:buSzPts val="600"/>
              <a:buFont typeface="Poppins"/>
              <a:buChar char="●"/>
            </a:pPr>
            <a:r>
              <a:rPr lang="en" sz="600">
                <a:solidFill>
                  <a:srgbClr val="999999"/>
                </a:solidFill>
                <a:latin typeface="Poppins"/>
                <a:ea typeface="Poppins"/>
                <a:cs typeface="Poppins"/>
                <a:sym typeface="Poppins"/>
              </a:rPr>
              <a:t>Terms of Service</a:t>
            </a:r>
            <a:endParaRPr sz="600">
              <a:solidFill>
                <a:srgbClr val="999999"/>
              </a:solidFill>
              <a:latin typeface="Poppins"/>
              <a:ea typeface="Poppins"/>
              <a:cs typeface="Poppins"/>
              <a:sym typeface="Poppins"/>
            </a:endParaRPr>
          </a:p>
        </p:txBody>
      </p:sp>
      <p:sp>
        <p:nvSpPr>
          <p:cNvPr id="176" name="Google Shape;176;p15"/>
          <p:cNvSpPr/>
          <p:nvPr/>
        </p:nvSpPr>
        <p:spPr>
          <a:xfrm>
            <a:off x="197700" y="1247625"/>
            <a:ext cx="1252800" cy="3410400"/>
          </a:xfrm>
          <a:prstGeom prst="rect">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5"/>
          <p:cNvSpPr txBox="1"/>
          <p:nvPr/>
        </p:nvSpPr>
        <p:spPr>
          <a:xfrm>
            <a:off x="261900" y="1483763"/>
            <a:ext cx="1124400" cy="29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rgbClr val="CCCCCC"/>
                </a:solidFill>
              </a:rPr>
              <a:t>Recommended</a:t>
            </a:r>
            <a:br>
              <a:rPr b="1" lang="en" sz="800">
                <a:solidFill>
                  <a:srgbClr val="CCCCCC"/>
                </a:solidFill>
              </a:rPr>
            </a:br>
            <a:r>
              <a:rPr lang="en" sz="800">
                <a:solidFill>
                  <a:srgbClr val="CCCCCC"/>
                </a:solidFill>
              </a:rPr>
              <a:t>Friends</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Tags</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Categories</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New Released</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Top Seller</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Special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Upcoming</a:t>
            </a:r>
            <a:endParaRPr sz="800">
              <a:solidFill>
                <a:srgbClr val="CCCCCC"/>
              </a:solidFill>
            </a:endParaRPr>
          </a:p>
          <a:p>
            <a:pPr indent="0" lvl="0" marL="0" rtl="0" algn="l">
              <a:lnSpc>
                <a:spcPct val="115000"/>
              </a:lnSpc>
              <a:spcBef>
                <a:spcPts val="0"/>
              </a:spcBef>
              <a:spcAft>
                <a:spcPts val="0"/>
              </a:spcAft>
              <a:buNone/>
            </a:pPr>
            <a:r>
              <a:t/>
            </a:r>
            <a:endParaRPr sz="800">
              <a:solidFill>
                <a:srgbClr val="CCCCCC"/>
              </a:solidFill>
            </a:endParaRPr>
          </a:p>
          <a:p>
            <a:pPr indent="0" lvl="0" marL="0" rtl="0" algn="l">
              <a:lnSpc>
                <a:spcPct val="115000"/>
              </a:lnSpc>
              <a:spcBef>
                <a:spcPts val="0"/>
              </a:spcBef>
              <a:spcAft>
                <a:spcPts val="0"/>
              </a:spcAft>
              <a:buNone/>
            </a:pPr>
            <a:r>
              <a:rPr b="1" lang="en" sz="800">
                <a:solidFill>
                  <a:srgbClr val="CCCCCC"/>
                </a:solidFill>
              </a:rPr>
              <a:t>Browse by Genre</a:t>
            </a:r>
            <a:endParaRPr b="1" sz="800">
              <a:solidFill>
                <a:srgbClr val="CCCCCC"/>
              </a:solidFill>
            </a:endParaRPr>
          </a:p>
          <a:p>
            <a:pPr indent="0" lvl="0" marL="0" rtl="0" algn="l">
              <a:lnSpc>
                <a:spcPct val="115000"/>
              </a:lnSpc>
              <a:spcBef>
                <a:spcPts val="0"/>
              </a:spcBef>
              <a:spcAft>
                <a:spcPts val="0"/>
              </a:spcAft>
              <a:buNone/>
            </a:pPr>
            <a:r>
              <a:rPr lang="en" sz="800">
                <a:solidFill>
                  <a:srgbClr val="CCCCCC"/>
                </a:solidFill>
              </a:rPr>
              <a:t>Arcade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Logical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Casual</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Indie</a:t>
            </a:r>
            <a:endParaRPr sz="800">
              <a:solidFill>
                <a:srgbClr val="CCCCCC"/>
              </a:solidFill>
            </a:endParaRPr>
          </a:p>
          <a:p>
            <a:pPr indent="0" lvl="0" marL="0" rtl="0" algn="l">
              <a:lnSpc>
                <a:spcPct val="115000"/>
              </a:lnSpc>
              <a:spcBef>
                <a:spcPts val="0"/>
              </a:spcBef>
              <a:spcAft>
                <a:spcPts val="0"/>
              </a:spcAft>
              <a:buNone/>
            </a:pPr>
            <a:r>
              <a:rPr lang="en" sz="800">
                <a:solidFill>
                  <a:srgbClr val="CCCCCC"/>
                </a:solidFill>
              </a:rPr>
              <a:t>Early Release</a:t>
            </a:r>
            <a:endParaRPr sz="800">
              <a:solidFill>
                <a:srgbClr val="CCCCCC"/>
              </a:solidFill>
            </a:endParaRPr>
          </a:p>
          <a:p>
            <a:pPr indent="0" lvl="0" marL="0" rtl="0" algn="l">
              <a:spcBef>
                <a:spcPts val="0"/>
              </a:spcBef>
              <a:spcAft>
                <a:spcPts val="0"/>
              </a:spcAft>
              <a:buNone/>
            </a:pPr>
            <a:r>
              <a:t/>
            </a:r>
            <a:endParaRPr sz="800">
              <a:solidFill>
                <a:srgbClr val="CCCCCC"/>
              </a:solidFill>
            </a:endParaRPr>
          </a:p>
        </p:txBody>
      </p:sp>
      <p:sp>
        <p:nvSpPr>
          <p:cNvPr id="178" name="Google Shape;178;p15"/>
          <p:cNvSpPr txBox="1"/>
          <p:nvPr/>
        </p:nvSpPr>
        <p:spPr>
          <a:xfrm>
            <a:off x="3993825" y="1320150"/>
            <a:ext cx="19821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3F3F3"/>
                </a:solidFill>
                <a:latin typeface="Poppins SemiBold"/>
                <a:ea typeface="Poppins SemiBold"/>
                <a:cs typeface="Poppins SemiBold"/>
                <a:sym typeface="Poppins SemiBold"/>
              </a:rPr>
              <a:t>GET IN TOUCH</a:t>
            </a:r>
            <a:endParaRPr sz="1600">
              <a:solidFill>
                <a:srgbClr val="F3F3F3"/>
              </a:solidFill>
              <a:latin typeface="Poppins SemiBold"/>
              <a:ea typeface="Poppins SemiBold"/>
              <a:cs typeface="Poppins SemiBold"/>
              <a:sym typeface="Poppins SemiBold"/>
            </a:endParaRPr>
          </a:p>
        </p:txBody>
      </p:sp>
      <p:sp>
        <p:nvSpPr>
          <p:cNvPr id="179" name="Google Shape;179;p15"/>
          <p:cNvSpPr/>
          <p:nvPr/>
        </p:nvSpPr>
        <p:spPr>
          <a:xfrm>
            <a:off x="4851000" y="1974900"/>
            <a:ext cx="3462900" cy="3048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4851000" y="3039000"/>
            <a:ext cx="3462900" cy="7554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txBox="1"/>
          <p:nvPr/>
        </p:nvSpPr>
        <p:spPr>
          <a:xfrm>
            <a:off x="4851063" y="3044775"/>
            <a:ext cx="24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Enter your message</a:t>
            </a:r>
            <a:endParaRPr sz="1200">
              <a:solidFill>
                <a:srgbClr val="666666"/>
              </a:solidFill>
            </a:endParaRPr>
          </a:p>
        </p:txBody>
      </p:sp>
      <p:sp>
        <p:nvSpPr>
          <p:cNvPr id="182" name="Google Shape;182;p15"/>
          <p:cNvSpPr/>
          <p:nvPr/>
        </p:nvSpPr>
        <p:spPr>
          <a:xfrm>
            <a:off x="4851063" y="3906975"/>
            <a:ext cx="76800" cy="8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5"/>
          <p:cNvSpPr txBox="1"/>
          <p:nvPr/>
        </p:nvSpPr>
        <p:spPr>
          <a:xfrm>
            <a:off x="4891388" y="3797175"/>
            <a:ext cx="2440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66666"/>
                </a:solidFill>
              </a:rPr>
              <a:t>I accept the Terms of Service</a:t>
            </a:r>
            <a:endParaRPr sz="800">
              <a:solidFill>
                <a:srgbClr val="666666"/>
              </a:solidFill>
            </a:endParaRPr>
          </a:p>
        </p:txBody>
      </p:sp>
      <p:sp>
        <p:nvSpPr>
          <p:cNvPr id="184" name="Google Shape;184;p15"/>
          <p:cNvSpPr/>
          <p:nvPr/>
        </p:nvSpPr>
        <p:spPr>
          <a:xfrm>
            <a:off x="4851227" y="4097213"/>
            <a:ext cx="672900" cy="269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15"/>
          <p:cNvSpPr/>
          <p:nvPr/>
        </p:nvSpPr>
        <p:spPr>
          <a:xfrm>
            <a:off x="4851125" y="4097213"/>
            <a:ext cx="640200" cy="230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15"/>
          <p:cNvSpPr txBox="1"/>
          <p:nvPr/>
        </p:nvSpPr>
        <p:spPr>
          <a:xfrm>
            <a:off x="4851213" y="4058375"/>
            <a:ext cx="67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Submit</a:t>
            </a:r>
            <a:endParaRPr sz="800">
              <a:solidFill>
                <a:schemeClr val="lt1"/>
              </a:solidFill>
              <a:latin typeface="Poppins SemiBold"/>
              <a:ea typeface="Poppins SemiBold"/>
              <a:cs typeface="Poppins SemiBold"/>
              <a:sym typeface="Poppins SemiBold"/>
            </a:endParaRPr>
          </a:p>
        </p:txBody>
      </p:sp>
      <p:sp>
        <p:nvSpPr>
          <p:cNvPr id="187" name="Google Shape;187;p15"/>
          <p:cNvSpPr txBox="1"/>
          <p:nvPr/>
        </p:nvSpPr>
        <p:spPr>
          <a:xfrm>
            <a:off x="1770150" y="1979000"/>
            <a:ext cx="27612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7B7B7"/>
                </a:solidFill>
                <a:latin typeface="Poppins SemiBold"/>
                <a:ea typeface="Poppins SemiBold"/>
                <a:cs typeface="Poppins SemiBold"/>
                <a:sym typeface="Poppins SemiBold"/>
              </a:rPr>
              <a:t>Don’t hesitate to contact us</a:t>
            </a:r>
            <a:endParaRPr>
              <a:solidFill>
                <a:srgbClr val="B7B7B7"/>
              </a:solidFill>
              <a:latin typeface="Poppins SemiBold"/>
              <a:ea typeface="Poppins SemiBold"/>
              <a:cs typeface="Poppins SemiBold"/>
              <a:sym typeface="Poppins SemiBold"/>
            </a:endParaRPr>
          </a:p>
        </p:txBody>
      </p:sp>
      <p:sp>
        <p:nvSpPr>
          <p:cNvPr id="188" name="Google Shape;188;p15"/>
          <p:cNvSpPr txBox="1"/>
          <p:nvPr/>
        </p:nvSpPr>
        <p:spPr>
          <a:xfrm>
            <a:off x="1810775" y="2333025"/>
            <a:ext cx="2761200" cy="11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800">
                <a:solidFill>
                  <a:srgbClr val="B7B7B7"/>
                </a:solidFill>
                <a:latin typeface="Poppins"/>
                <a:ea typeface="Poppins"/>
                <a:cs typeface="Poppins"/>
                <a:sym typeface="Poppins"/>
              </a:rPr>
              <a:t>We're here to help! If you have any questions, feedback, or just want to say hello, feel free to reach out. Your input is important to us, and we're excited to hear from you.</a:t>
            </a:r>
            <a:endParaRPr sz="800">
              <a:solidFill>
                <a:srgbClr val="B7B7B7"/>
              </a:solidFill>
              <a:latin typeface="Poppins"/>
              <a:ea typeface="Poppins"/>
              <a:cs typeface="Poppins"/>
              <a:sym typeface="Poppins"/>
            </a:endParaRPr>
          </a:p>
          <a:p>
            <a:pPr indent="0" lvl="0" marL="0" rtl="0" algn="l">
              <a:lnSpc>
                <a:spcPct val="115000"/>
              </a:lnSpc>
              <a:spcBef>
                <a:spcPts val="1500"/>
              </a:spcBef>
              <a:spcAft>
                <a:spcPts val="0"/>
              </a:spcAft>
              <a:buClr>
                <a:schemeClr val="dk1"/>
              </a:buClr>
              <a:buSzPts val="1100"/>
              <a:buFont typeface="Arial"/>
              <a:buNone/>
            </a:pPr>
            <a:r>
              <a:rPr lang="en" sz="800">
                <a:solidFill>
                  <a:srgbClr val="B7B7B7"/>
                </a:solidFill>
                <a:latin typeface="Poppins"/>
                <a:ea typeface="Poppins"/>
                <a:cs typeface="Poppins"/>
                <a:sym typeface="Poppins"/>
              </a:rPr>
              <a:t>We'll get back to you as soon as possible. Thank you for being a part of the Play Mingle community!</a:t>
            </a:r>
            <a:endParaRPr sz="800">
              <a:solidFill>
                <a:srgbClr val="B7B7B7"/>
              </a:solidFill>
              <a:latin typeface="Poppins"/>
              <a:ea typeface="Poppins"/>
              <a:cs typeface="Poppins"/>
              <a:sym typeface="Poppins"/>
            </a:endParaRPr>
          </a:p>
          <a:p>
            <a:pPr indent="0" lvl="0" marL="0" rtl="0" algn="ctr">
              <a:spcBef>
                <a:spcPts val="1500"/>
              </a:spcBef>
              <a:spcAft>
                <a:spcPts val="0"/>
              </a:spcAft>
              <a:buNone/>
            </a:pPr>
            <a:r>
              <a:t/>
            </a:r>
            <a:endParaRPr sz="1000">
              <a:solidFill>
                <a:srgbClr val="B7B7B7"/>
              </a:solidFill>
              <a:latin typeface="Poppins"/>
              <a:ea typeface="Poppins"/>
              <a:cs typeface="Poppins"/>
              <a:sym typeface="Poppins"/>
            </a:endParaRPr>
          </a:p>
        </p:txBody>
      </p:sp>
      <p:pic>
        <p:nvPicPr>
          <p:cNvPr id="189" name="Google Shape;189;p15"/>
          <p:cNvPicPr preferRelativeResize="0"/>
          <p:nvPr/>
        </p:nvPicPr>
        <p:blipFill>
          <a:blip r:embed="rId4">
            <a:alphaModFix/>
          </a:blip>
          <a:stretch>
            <a:fillRect/>
          </a:stretch>
        </p:blipFill>
        <p:spPr>
          <a:xfrm>
            <a:off x="1921146" y="4130525"/>
            <a:ext cx="242575" cy="163500"/>
          </a:xfrm>
          <a:prstGeom prst="rect">
            <a:avLst/>
          </a:prstGeom>
          <a:noFill/>
          <a:ln>
            <a:noFill/>
          </a:ln>
        </p:spPr>
      </p:pic>
      <p:sp>
        <p:nvSpPr>
          <p:cNvPr id="190" name="Google Shape;190;p15"/>
          <p:cNvSpPr txBox="1"/>
          <p:nvPr/>
        </p:nvSpPr>
        <p:spPr>
          <a:xfrm>
            <a:off x="2218419" y="4058375"/>
            <a:ext cx="121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66666"/>
                </a:solidFill>
              </a:rPr>
              <a:t>team2@gmail.com</a:t>
            </a:r>
            <a:endParaRPr sz="800">
              <a:solidFill>
                <a:srgbClr val="666666"/>
              </a:solidFill>
            </a:endParaRPr>
          </a:p>
        </p:txBody>
      </p:sp>
      <p:pic>
        <p:nvPicPr>
          <p:cNvPr id="191" name="Google Shape;191;p15"/>
          <p:cNvPicPr preferRelativeResize="0"/>
          <p:nvPr/>
        </p:nvPicPr>
        <p:blipFill>
          <a:blip r:embed="rId5">
            <a:alphaModFix/>
          </a:blip>
          <a:stretch>
            <a:fillRect/>
          </a:stretch>
        </p:blipFill>
        <p:spPr>
          <a:xfrm>
            <a:off x="1928074" y="3797174"/>
            <a:ext cx="228732" cy="230100"/>
          </a:xfrm>
          <a:prstGeom prst="rect">
            <a:avLst/>
          </a:prstGeom>
          <a:noFill/>
          <a:ln>
            <a:noFill/>
          </a:ln>
        </p:spPr>
      </p:pic>
      <p:sp>
        <p:nvSpPr>
          <p:cNvPr id="192" name="Google Shape;192;p15"/>
          <p:cNvSpPr txBox="1"/>
          <p:nvPr/>
        </p:nvSpPr>
        <p:spPr>
          <a:xfrm>
            <a:off x="2236719" y="3758325"/>
            <a:ext cx="121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666666"/>
                </a:solidFill>
              </a:rPr>
              <a:t>+1 2345678901</a:t>
            </a:r>
            <a:endParaRPr sz="800">
              <a:solidFill>
                <a:srgbClr val="666666"/>
              </a:solidFill>
            </a:endParaRPr>
          </a:p>
        </p:txBody>
      </p:sp>
      <p:sp>
        <p:nvSpPr>
          <p:cNvPr id="193" name="Google Shape;193;p15"/>
          <p:cNvSpPr/>
          <p:nvPr/>
        </p:nvSpPr>
        <p:spPr>
          <a:xfrm>
            <a:off x="4851000" y="2321900"/>
            <a:ext cx="3462900" cy="3048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5"/>
          <p:cNvSpPr/>
          <p:nvPr/>
        </p:nvSpPr>
        <p:spPr>
          <a:xfrm>
            <a:off x="4851000" y="2668900"/>
            <a:ext cx="3462900" cy="304800"/>
          </a:xfrm>
          <a:prstGeom prst="rect">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5"/>
          <p:cNvSpPr txBox="1"/>
          <p:nvPr/>
        </p:nvSpPr>
        <p:spPr>
          <a:xfrm>
            <a:off x="4871213" y="2651088"/>
            <a:ext cx="24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Contacting about</a:t>
            </a:r>
            <a:endParaRPr sz="1200">
              <a:solidFill>
                <a:srgbClr val="666666"/>
              </a:solidFill>
            </a:endParaRPr>
          </a:p>
        </p:txBody>
      </p:sp>
      <p:sp>
        <p:nvSpPr>
          <p:cNvPr id="196" name="Google Shape;196;p15"/>
          <p:cNvSpPr txBox="1"/>
          <p:nvPr/>
        </p:nvSpPr>
        <p:spPr>
          <a:xfrm>
            <a:off x="4850988" y="2289650"/>
            <a:ext cx="24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Enter valid email address</a:t>
            </a:r>
            <a:endParaRPr sz="1200">
              <a:solidFill>
                <a:srgbClr val="666666"/>
              </a:solidFill>
            </a:endParaRPr>
          </a:p>
        </p:txBody>
      </p:sp>
      <p:sp>
        <p:nvSpPr>
          <p:cNvPr id="197" name="Google Shape;197;p15"/>
          <p:cNvSpPr txBox="1"/>
          <p:nvPr/>
        </p:nvSpPr>
        <p:spPr>
          <a:xfrm>
            <a:off x="4850988" y="1952963"/>
            <a:ext cx="24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Enter your name</a:t>
            </a:r>
            <a:endParaRPr sz="1200">
              <a:solidFill>
                <a:srgbClr val="666666"/>
              </a:solidFill>
            </a:endParaRPr>
          </a:p>
        </p:txBody>
      </p:sp>
      <p:sp>
        <p:nvSpPr>
          <p:cNvPr id="198" name="Google Shape;198;p15"/>
          <p:cNvSpPr/>
          <p:nvPr/>
        </p:nvSpPr>
        <p:spPr>
          <a:xfrm flipH="1" rot="10800000">
            <a:off x="8017975" y="2810500"/>
            <a:ext cx="76800" cy="447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nvSpPr>
        <p:spPr>
          <a:xfrm>
            <a:off x="392200" y="452725"/>
            <a:ext cx="8079600" cy="437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        GreenLight : #fede0cff</a:t>
            </a:r>
            <a:endParaRPr/>
          </a:p>
          <a:p>
            <a:pPr indent="0" lvl="0" marL="0" rtl="0" algn="l">
              <a:lnSpc>
                <a:spcPct val="150000"/>
              </a:lnSpc>
              <a:spcBef>
                <a:spcPts val="0"/>
              </a:spcBef>
              <a:spcAft>
                <a:spcPts val="0"/>
              </a:spcAft>
              <a:buNone/>
            </a:pPr>
            <a:r>
              <a:rPr lang="en">
                <a:solidFill>
                  <a:schemeClr val="dk1"/>
                </a:solidFill>
              </a:rPr>
              <a:t>        Header, Footer, Sidebar Color</a:t>
            </a:r>
            <a:r>
              <a:rPr lang="en">
                <a:solidFill>
                  <a:schemeClr val="dk1"/>
                </a:solidFill>
              </a:rPr>
              <a:t> : #fede0cff</a:t>
            </a:r>
            <a:endParaRPr>
              <a:solidFill>
                <a:schemeClr val="dk1"/>
              </a:solidFill>
            </a:endParaRPr>
          </a:p>
          <a:p>
            <a:pPr indent="0" lvl="0" marL="0" rtl="0" algn="l">
              <a:lnSpc>
                <a:spcPct val="150000"/>
              </a:lnSpc>
              <a:spcBef>
                <a:spcPts val="0"/>
              </a:spcBef>
              <a:spcAft>
                <a:spcPts val="0"/>
              </a:spcAft>
              <a:buNone/>
            </a:pPr>
            <a:r>
              <a:rPr lang="en">
                <a:solidFill>
                  <a:schemeClr val="dk1"/>
                </a:solidFill>
              </a:rPr>
              <a:t>        Body Color : #00042eff</a:t>
            </a:r>
            <a:endParaRPr>
              <a:solidFill>
                <a:schemeClr val="dk1"/>
              </a:solidFill>
            </a:endParaRPr>
          </a:p>
          <a:p>
            <a:pPr indent="0" lvl="0" marL="0" rtl="0" algn="l">
              <a:lnSpc>
                <a:spcPct val="150000"/>
              </a:lnSpc>
              <a:spcBef>
                <a:spcPts val="0"/>
              </a:spcBef>
              <a:spcAft>
                <a:spcPts val="0"/>
              </a:spcAft>
              <a:buNone/>
            </a:pPr>
            <a:r>
              <a:rPr lang="en"/>
              <a:t>Heading</a:t>
            </a:r>
            <a:r>
              <a:rPr lang="en"/>
              <a:t> font : </a:t>
            </a:r>
            <a:r>
              <a:rPr lang="en"/>
              <a:t>Poppins</a:t>
            </a:r>
            <a:r>
              <a:rPr lang="en"/>
              <a:t>-SemiBold</a:t>
            </a:r>
            <a:endParaRPr/>
          </a:p>
          <a:p>
            <a:pPr indent="0" lvl="0" marL="0" rtl="0" algn="l">
              <a:lnSpc>
                <a:spcPct val="150000"/>
              </a:lnSpc>
              <a:spcBef>
                <a:spcPts val="0"/>
              </a:spcBef>
              <a:spcAft>
                <a:spcPts val="0"/>
              </a:spcAft>
              <a:buNone/>
            </a:pPr>
            <a:r>
              <a:rPr lang="en"/>
              <a:t>Footer font : Poppins</a:t>
            </a:r>
            <a:r>
              <a:rPr lang="en">
                <a:solidFill>
                  <a:schemeClr val="dk1"/>
                </a:solidFill>
              </a:rPr>
              <a:t>-Normal</a:t>
            </a:r>
            <a:endParaRPr/>
          </a:p>
        </p:txBody>
      </p:sp>
      <p:sp>
        <p:nvSpPr>
          <p:cNvPr id="204" name="Google Shape;204;p16"/>
          <p:cNvSpPr/>
          <p:nvPr/>
        </p:nvSpPr>
        <p:spPr>
          <a:xfrm>
            <a:off x="637350" y="545625"/>
            <a:ext cx="223500" cy="223500"/>
          </a:xfrm>
          <a:prstGeom prst="ellipse">
            <a:avLst/>
          </a:prstGeom>
          <a:solidFill>
            <a:srgbClr val="EDF7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16"/>
          <p:cNvSpPr/>
          <p:nvPr/>
        </p:nvSpPr>
        <p:spPr>
          <a:xfrm>
            <a:off x="637350" y="850100"/>
            <a:ext cx="223500" cy="223500"/>
          </a:xfrm>
          <a:prstGeom prst="ellipse">
            <a:avLst/>
          </a:prstGeom>
          <a:solidFill>
            <a:srgbClr val="2D3B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16"/>
          <p:cNvSpPr/>
          <p:nvPr/>
        </p:nvSpPr>
        <p:spPr>
          <a:xfrm>
            <a:off x="637350" y="1154575"/>
            <a:ext cx="223500" cy="223500"/>
          </a:xfrm>
          <a:prstGeom prst="ellipse">
            <a:avLst/>
          </a:prstGeom>
          <a:solidFill>
            <a:srgbClr val="0004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