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41" r:id="rId2"/>
    <p:sldId id="342" r:id="rId3"/>
    <p:sldId id="343" r:id="rId4"/>
    <p:sldId id="344" r:id="rId5"/>
    <p:sldId id="345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59" autoAdjust="0"/>
  </p:normalViewPr>
  <p:slideViewPr>
    <p:cSldViewPr>
      <p:cViewPr varScale="1">
        <p:scale>
          <a:sx n="117" d="100"/>
          <a:sy n="117" d="100"/>
        </p:scale>
        <p:origin x="273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C6CFB78-15D9-41BB-8CB5-6CA3466943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B3D97A-057D-4870-913D-CCB7BAF03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fld id="{29B18FF5-1D22-414F-A20E-C59B66B25870}" type="datetimeFigureOut">
              <a:rPr lang="zh-CN" altLang="en-US"/>
              <a:pPr>
                <a:defRPr/>
              </a:pPr>
              <a:t>2018/3/23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B751DA-8467-4897-A1AC-2911CC2B6E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73E558-CCA1-4748-9175-77081A1CFF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fld id="{BF1FD1E1-84EF-40C5-8DAC-FEE1FA339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BE1D3A7-CA71-4BA7-BF56-D25967A732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A82845-CCC4-49CB-8F3E-CE46DE5F1F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7E92149-BAD1-4568-8027-F68287870843}" type="datetimeFigureOut">
              <a:rPr lang="zh-CN" altLang="en-US"/>
              <a:pPr>
                <a:defRPr/>
              </a:pPr>
              <a:t>2018/3/23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967BF15-4621-44DE-9E74-1D2A676E88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FE7E6A8-F457-4AAD-87B1-C0A43DA6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510DD-8DCB-4B37-B621-AE2EFF08D8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F2A99-D2D8-42F2-965B-CF659A971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6A6F298F-5683-450F-8E87-2B6CD97C58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323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184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37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289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624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871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98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399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150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644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>
            <a:extLst>
              <a:ext uri="{FF2B5EF4-FFF2-40B4-BE49-F238E27FC236}">
                <a16:creationId xmlns:a16="http://schemas.microsoft.com/office/drawing/2014/main" id="{C68B7FFB-017B-4131-BA3A-37C9C3E81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FDF65F01-722F-4621-A6EB-9BBAD36C6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单55hJ辑母版标题样式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0483EF76-FAD1-4660-8CEB-AEF39AFC1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>
                <a:sym typeface="Comic Sans MS" panose="030F0702030302020204" pitchFamily="66" charset="0"/>
              </a:rPr>
              <a:t>””</a:t>
            </a:r>
            <a:endParaRPr lang="zh-CN" altLang="zh-CN">
              <a:sym typeface="Comic Sans MS" panose="030F0702030302020204" pitchFamily="66" charset="0"/>
            </a:endParaRPr>
          </a:p>
          <a:p>
            <a:pPr lvl="1"/>
            <a:r>
              <a:rPr lang="zh-CN" altLang="zh-CN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13061800-C571-4E3A-AB93-F38F8C2D6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零基础入门学习</a:t>
            </a:r>
            <a:r>
              <a:rPr lang="en-US" altLang="zh-CN" sz="3200" dirty="0"/>
              <a:t>Web</a:t>
            </a:r>
            <a:r>
              <a:rPr lang="zh-CN" altLang="en-US" sz="3200" dirty="0"/>
              <a:t>开发（</a:t>
            </a:r>
            <a:r>
              <a:rPr lang="en-US" altLang="zh-CN" sz="3200" dirty="0"/>
              <a:t>HTML5+CSS3</a:t>
            </a:r>
            <a:r>
              <a:rPr lang="zh-CN" altLang="en-US" sz="3200" dirty="0"/>
              <a:t>）</a:t>
            </a: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8ADC1D49-5322-42AC-B59E-A7C6B49FF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/>
              <a:t>作者：小甲鱼</a:t>
            </a:r>
            <a:r>
              <a:rPr lang="en-US" altLang="zh-CN" dirty="0"/>
              <a:t>&amp;</a:t>
            </a:r>
            <a:r>
              <a:rPr lang="zh-CN" altLang="en-US" dirty="0"/>
              <a:t>不二如是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/>
              <a:t>Change</a:t>
            </a:r>
            <a:r>
              <a:rPr lang="zh-CN" altLang="en-US" dirty="0"/>
              <a:t> the world by program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0018B-FB68-452A-9283-AB2154B2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从一段鬼畜的密文说起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C40A7-9B74-456F-A6A6-C65DCA89F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缂栫爜闂</a:t>
            </a:r>
          </a:p>
        </p:txBody>
      </p:sp>
    </p:spTree>
    <p:extLst>
      <p:ext uri="{BB962C8B-B14F-4D97-AF65-F5344CB8AC3E}">
        <p14:creationId xmlns:p14="http://schemas.microsoft.com/office/powerpoint/2010/main" val="399791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FDBC2-A138-4E8F-B81B-BAA374D8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</a:t>
            </a:r>
            <a:r>
              <a:rPr lang="zh-CN" altLang="en-US" dirty="0"/>
              <a:t>元素的各种用法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4D806-73CF-498B-A6F2-63790B27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实现网页尺寸“自适应”</a:t>
            </a:r>
          </a:p>
        </p:txBody>
      </p:sp>
    </p:spTree>
    <p:extLst>
      <p:ext uri="{BB962C8B-B14F-4D97-AF65-F5344CB8AC3E}">
        <p14:creationId xmlns:p14="http://schemas.microsoft.com/office/powerpoint/2010/main" val="238533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FDBC2-A138-4E8F-B81B-BAA374D8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</a:t>
            </a:r>
            <a:r>
              <a:rPr lang="zh-CN" altLang="en-US" dirty="0"/>
              <a:t>元素的各种用法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4D806-73CF-498B-A6F2-63790B27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搜索引擎优化</a:t>
            </a:r>
          </a:p>
        </p:txBody>
      </p:sp>
    </p:spTree>
    <p:extLst>
      <p:ext uri="{BB962C8B-B14F-4D97-AF65-F5344CB8AC3E}">
        <p14:creationId xmlns:p14="http://schemas.microsoft.com/office/powerpoint/2010/main" val="83203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FDBC2-A138-4E8F-B81B-BAA374D8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</a:t>
            </a:r>
            <a:r>
              <a:rPr lang="zh-CN" altLang="en-US" dirty="0"/>
              <a:t>元素的各种用法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4D806-73CF-498B-A6F2-63790B27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/>
              <a:t>小甲鱼密不外传的小技巧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185363"/>
      </p:ext>
    </p:extLst>
  </p:cSld>
  <p:clrMapOvr>
    <a:masterClrMapping/>
  </p:clrMapOvr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157296558</TotalTime>
  <Pages>0</Pages>
  <Words>70</Words>
  <Characters>0</Characters>
  <Application>Microsoft Office PowerPoint</Application>
  <DocSecurity>0</DocSecurity>
  <PresentationFormat>全屏显示(4:3)</PresentationFormat>
  <Lines>0</Lines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华康少女字体</vt:lpstr>
      <vt:lpstr>华文楷体</vt:lpstr>
      <vt:lpstr>华文新魏</vt:lpstr>
      <vt:lpstr>宋体</vt:lpstr>
      <vt:lpstr>微软雅黑 Light</vt:lpstr>
      <vt:lpstr>Arial</vt:lpstr>
      <vt:lpstr>Calibri</vt:lpstr>
      <vt:lpstr>Comic Sans MS</vt:lpstr>
      <vt:lpstr>Consolas</vt:lpstr>
      <vt:lpstr>Franklin Gothic Book</vt:lpstr>
      <vt:lpstr>1_鱼C视频教程PPT背景模板</vt:lpstr>
      <vt:lpstr>零基础入门学习Web开发（HTML5+CSS3）</vt:lpstr>
      <vt:lpstr>从一段鬼畜的密文说起</vt:lpstr>
      <vt:lpstr>meta元素的各种用法</vt:lpstr>
      <vt:lpstr>meta元素的各种用法</vt:lpstr>
      <vt:lpstr>meta元素的各种用法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lijiayu</cp:lastModifiedBy>
  <cp:revision>2314</cp:revision>
  <cp:lastPrinted>1899-12-30T00:00:00Z</cp:lastPrinted>
  <dcterms:created xsi:type="dcterms:W3CDTF">2011-08-19T21:40:59Z</dcterms:created>
  <dcterms:modified xsi:type="dcterms:W3CDTF">2018-03-23T13:19:01Z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