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730F84937F17C1BBB9324075065F5D5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-305435"/>
            <a:ext cx="514350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014616C366D434358118BF9F360CF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-60833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1816DA1E41F52150E658665C60DC0B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510" y="-9144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E0BE6CE0151B915A1518BC2B2DAE113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685" y="-23876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946E2905783A1446F8E89245BD375B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-48387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35978B39EBBC2BDF7694DA9B856E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115" y="-398145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320B51E72ECCA46BC6161F422F6EB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320" y="-43434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A322629FABD394070502CC4EC838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-60833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EE0E7E59BB15B6EF9F8E7ADA8A72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265" y="-60833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C0D0A3271581F27CBB0121776B2E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285" y="-608330"/>
            <a:ext cx="51435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Hide on bush</cp:lastModifiedBy>
  <cp:revision>150</cp:revision>
  <dcterms:created xsi:type="dcterms:W3CDTF">2019-06-19T02:08:00Z</dcterms:created>
  <dcterms:modified xsi:type="dcterms:W3CDTF">2022-04-01T11:03:26Z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5F0CAA8F614F42CAA12668B551A9CB81</vt:lpwstr>
  </property>
</Properties>
</file>