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jpe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5" name="图片 4" descr="微信图片_20220320204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图片_2022032020420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07840" y="1490345"/>
            <a:ext cx="356933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图片_202203202042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7840" y="1490345"/>
            <a:ext cx="35693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图片_2022032020415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7840" y="1490345"/>
            <a:ext cx="35693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图片_2022032020415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7840" y="1490345"/>
            <a:ext cx="35693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图片_2022032020414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7840" y="1490345"/>
            <a:ext cx="35693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5621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周朋yyds</cp:lastModifiedBy>
  <cp:revision>150</cp:revision>
  <dcterms:created xsi:type="dcterms:W3CDTF">2019-06-19T02:08:00Z</dcterms:created>
  <dcterms:modified xsi:type="dcterms:W3CDTF">2022-03-20T12:45:39Z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E1FD565333AB48C5AF622B6EC18C8441</vt:lpwstr>
  </property>
</Properties>
</file>