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5abead407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5abead407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5abead407_4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5abead407_4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5abead407_4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5abead407_4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5abead407_4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5abead407_4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5abead407_4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5abead407_4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CST 239 Presentation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Zachary Pahl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4/24/2022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decisions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architecture / file and folder organization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 up multithreaded </a:t>
            </a:r>
            <a:r>
              <a:rPr lang="en"/>
              <a:t>server!!!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UML designing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Pending Bugs / Issues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	Setting up application structure ahead of time for more logical refactors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	Server and Client networking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	Using Jackson for JSON files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	</a:t>
            </a:r>
            <a:r>
              <a:rPr lang="en"/>
              <a:t>Setting up java JAR referenced libraries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5.	How to work through adversity and being behind schedule!!!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