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F90AAC-E73F-4B98-90CF-8232E65F56EF}" type="datetimeFigureOut">
              <a:rPr lang="tr-TR" smtClean="0"/>
              <a:pPr/>
              <a:t>10.07.2023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C01DA91-D6DB-4800-A37F-616F7C7274B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CUSTOMER SEGMENTATION &amp; COHORT ANALYSIS PROJECT 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RFM Analysis</a:t>
            </a:r>
            <a:endParaRPr lang="tr-T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3896803" cy="2912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4676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276872"/>
            <a:ext cx="5303537" cy="341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RFM Analysis</a:t>
            </a:r>
            <a:endParaRPr lang="tr-TR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04" y="1556792"/>
            <a:ext cx="7521592" cy="424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n-US" dirty="0" smtClean="0"/>
              <a:t>Customer Segmentation</a:t>
            </a:r>
            <a:endParaRPr lang="tr-T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3648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005064"/>
            <a:ext cx="546711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8229600" cy="204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tr-TR" dirty="0" smtClean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08245"/>
            <a:ext cx="8229600" cy="34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229600" cy="1143000"/>
          </a:xfrm>
        </p:spPr>
        <p:txBody>
          <a:bodyPr/>
          <a:lstStyle/>
          <a:p>
            <a:r>
              <a:rPr lang="en-US" dirty="0" smtClean="0"/>
              <a:t>Customer Segmentation</a:t>
            </a:r>
            <a:endParaRPr lang="tr-TR" dirty="0" smtClean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229600" cy="32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8702675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Data Normalization</a:t>
            </a:r>
          </a:p>
          <a:p>
            <a:endParaRPr lang="tr-TR" dirty="0" smtClean="0"/>
          </a:p>
          <a:p>
            <a:r>
              <a:rPr lang="en-US" dirty="0" smtClean="0"/>
              <a:t>Logarithmic Transformation can be used to normalize the values in a column.</a:t>
            </a:r>
          </a:p>
          <a:p>
            <a:r>
              <a:rPr lang="en-US" dirty="0" smtClean="0"/>
              <a:t>Plot normalized data with scatter matrix or </a:t>
            </a:r>
            <a:r>
              <a:rPr lang="en-US" dirty="0" err="1" smtClean="0"/>
              <a:t>pairplot</a:t>
            </a:r>
            <a:r>
              <a:rPr lang="en-US" dirty="0" smtClean="0"/>
              <a:t>. Also evaluate results.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5517232"/>
            <a:ext cx="4366639" cy="108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03648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80928"/>
            <a:ext cx="5502275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268760"/>
            <a:ext cx="3141714" cy="57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427984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2132856"/>
            <a:ext cx="3995936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2132856"/>
            <a:ext cx="4824536" cy="3495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8864" y="188640"/>
            <a:ext cx="8229600" cy="1143000"/>
          </a:xfrm>
        </p:spPr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105" y="1412776"/>
            <a:ext cx="2430991" cy="480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195" y="2276872"/>
            <a:ext cx="4125489" cy="3027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276872"/>
            <a:ext cx="4536504" cy="3021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" y="1196752"/>
            <a:ext cx="90995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K-Means Clustering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513972" cy="336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9302" y="5013176"/>
            <a:ext cx="4896424" cy="99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 &amp; Exploratory Data Analysis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RFM Analysis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Customer Segmentation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Applying K-Means Clustering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Create Cohort and Conduct Cohort Analysis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Table of Contents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Cohort 1 - Retention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567316" cy="437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Cohort 1 - Retention</a:t>
            </a:r>
            <a:endParaRPr lang="tr-T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605420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Cohort 2 - Average Quantity</a:t>
            </a:r>
            <a:endParaRPr lang="tr-T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24" y="1484785"/>
            <a:ext cx="7506351" cy="437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Cohort 2 - Average Quantity</a:t>
            </a:r>
            <a:endParaRPr lang="tr-T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97" y="1340769"/>
            <a:ext cx="7453006" cy="456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Cohort 3 - Average Sales</a:t>
            </a:r>
            <a:endParaRPr lang="tr-T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97" y="1340768"/>
            <a:ext cx="7453006" cy="454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THANKS! </a:t>
            </a: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 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075240" cy="288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499992" y="4653136"/>
            <a:ext cx="46440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 Null data !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Negative value in Quantity Column !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“C” in InvoiceNo Column !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“A” in StockCode Column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tr-TR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54006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851920" y="4509120"/>
            <a:ext cx="54726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These are possibly </a:t>
            </a:r>
            <a:r>
              <a:rPr lang="en-US" b="1" dirty="0" smtClean="0"/>
              <a:t>canceled</a:t>
            </a:r>
            <a:r>
              <a:rPr lang="en-US" dirty="0" smtClean="0"/>
              <a:t> and </a:t>
            </a:r>
            <a:r>
              <a:rPr lang="en-US" b="1" dirty="0" smtClean="0"/>
              <a:t>returned</a:t>
            </a:r>
            <a:r>
              <a:rPr lang="en-US" dirty="0" smtClean="0"/>
              <a:t> </a:t>
            </a:r>
            <a:r>
              <a:rPr lang="en-US" b="1" dirty="0" smtClean="0"/>
              <a:t>orders.</a:t>
            </a:r>
            <a:endParaRPr lang="tr-TR" b="1" dirty="0" smtClean="0"/>
          </a:p>
          <a:p>
            <a:endParaRPr lang="tr-TR" b="1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T</a:t>
            </a:r>
            <a:r>
              <a:rPr lang="en-US" dirty="0" err="1" smtClean="0"/>
              <a:t>hese</a:t>
            </a:r>
            <a:r>
              <a:rPr lang="en-US" dirty="0" smtClean="0"/>
              <a:t> orders will not give us insight during the segmentation process </a:t>
            </a:r>
            <a:r>
              <a:rPr lang="tr-TR" dirty="0" smtClean="0"/>
              <a:t>( best or lost customer).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So we will drop this rows.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196752"/>
            <a:ext cx="2736304" cy="297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smtClean="0"/>
              <a:t>Handling Missing Values</a:t>
            </a:r>
            <a:endParaRPr lang="tr-TR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We don't want to assign these orders to </a:t>
            </a:r>
            <a:r>
              <a:rPr lang="tr-TR" dirty="0" smtClean="0"/>
              <a:t>any </a:t>
            </a:r>
            <a:r>
              <a:rPr lang="en-US" dirty="0" smtClean="0"/>
              <a:t>customers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tr-TR" dirty="0" smtClean="0"/>
              <a:t>B</a:t>
            </a:r>
            <a:r>
              <a:rPr lang="en-US" dirty="0" err="1" smtClean="0"/>
              <a:t>ecause</a:t>
            </a:r>
            <a:r>
              <a:rPr lang="en-US" dirty="0" smtClean="0"/>
              <a:t> this would alter the insights we </a:t>
            </a:r>
            <a:r>
              <a:rPr lang="tr-TR" dirty="0" smtClean="0"/>
              <a:t>will get</a:t>
            </a:r>
            <a:r>
              <a:rPr lang="en-US" dirty="0" smtClean="0"/>
              <a:t> from the data.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Drop this rows.</a:t>
            </a:r>
            <a:endParaRPr lang="tr-T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1638442" cy="173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268760"/>
            <a:ext cx="662473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8416"/>
            <a:ext cx="8229600" cy="425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671" y="1481138"/>
            <a:ext cx="816265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</a:t>
            </a:r>
            <a:r>
              <a:rPr lang="en-US" dirty="0" err="1" smtClean="0"/>
              <a:t>ajority</a:t>
            </a:r>
            <a:r>
              <a:rPr lang="en-US" dirty="0" smtClean="0"/>
              <a:t> of this dataset includes orders from the UK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UK has</a:t>
            </a:r>
            <a:r>
              <a:rPr lang="en-US" dirty="0" smtClean="0"/>
              <a:t> most </a:t>
            </a:r>
            <a:r>
              <a:rPr lang="tr-TR" dirty="0" smtClean="0"/>
              <a:t>revenue.</a:t>
            </a:r>
          </a:p>
          <a:p>
            <a:endParaRPr lang="tr-TR" dirty="0" smtClean="0"/>
          </a:p>
          <a:p>
            <a:r>
              <a:rPr lang="tr-TR" dirty="0" smtClean="0"/>
              <a:t>Focus on </a:t>
            </a:r>
            <a:r>
              <a:rPr lang="en-US" dirty="0" smtClean="0"/>
              <a:t>the UK transactions </a:t>
            </a:r>
            <a:r>
              <a:rPr lang="tr-TR" dirty="0" smtClean="0"/>
              <a:t>data (df_uk).</a:t>
            </a:r>
          </a:p>
          <a:p>
            <a:endParaRPr lang="tr-TR" dirty="0" smtClean="0"/>
          </a:p>
          <a:p>
            <a:r>
              <a:rPr lang="tr-TR" dirty="0" smtClean="0"/>
              <a:t>Continue analyzing for</a:t>
            </a:r>
            <a:r>
              <a:rPr lang="en-US" dirty="0" smtClean="0"/>
              <a:t> customer segmentation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RFM Analysis is a </a:t>
            </a:r>
            <a:r>
              <a:rPr lang="en-US" b="1" dirty="0" smtClean="0"/>
              <a:t>customer segmentation technique </a:t>
            </a:r>
            <a:r>
              <a:rPr lang="en-US" dirty="0" smtClean="0"/>
              <a:t>for analyzing customer value based on past buying behavior. 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RECENCY (R): Time since last purchase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FREQUENCY (F): Total number of purchases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MONETARY VALUE (M): Total monetary value</a:t>
            </a: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RFM Analysis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</TotalTime>
  <Words>266</Words>
  <Application>Microsoft Office PowerPoint</Application>
  <PresentationFormat>On-screen Show (4:3)</PresentationFormat>
  <Paragraphs>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CUSTOMER SEGMENTATION &amp; COHORT ANALYSIS PROJECT </vt:lpstr>
      <vt:lpstr>Table of Contents</vt:lpstr>
      <vt:lpstr>Data Cleaning  </vt:lpstr>
      <vt:lpstr>Data Cleaning</vt:lpstr>
      <vt:lpstr>Handling Missing Values</vt:lpstr>
      <vt:lpstr>Exploratory Data Analysis</vt:lpstr>
      <vt:lpstr>Exploratory Data Analysis</vt:lpstr>
      <vt:lpstr>Exploratory Data Analysis</vt:lpstr>
      <vt:lpstr>RFM Analysis</vt:lpstr>
      <vt:lpstr>RFM Analysis</vt:lpstr>
      <vt:lpstr>RFM Analysis</vt:lpstr>
      <vt:lpstr>Customer Segmentation</vt:lpstr>
      <vt:lpstr>Customer Segmentation</vt:lpstr>
      <vt:lpstr>Customer Segmentation</vt:lpstr>
      <vt:lpstr>Applying K-Means Clustering</vt:lpstr>
      <vt:lpstr>Applying K-Means Clustering</vt:lpstr>
      <vt:lpstr>Applying K-Means Clustering</vt:lpstr>
      <vt:lpstr>Applying K-Means Clustering</vt:lpstr>
      <vt:lpstr>Applying K-Means Clustering</vt:lpstr>
      <vt:lpstr>Cohort 1 - Retention</vt:lpstr>
      <vt:lpstr>Cohort 1 - Retention</vt:lpstr>
      <vt:lpstr>Cohort 2 - Average Quantity</vt:lpstr>
      <vt:lpstr>Cohort 2 - Average Quantity</vt:lpstr>
      <vt:lpstr>Cohort 3 - Average Sales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&amp; COHORT ANALYSIS PROJECT</dc:title>
  <dc:creator>prmkz</dc:creator>
  <cp:lastModifiedBy>prmkz</cp:lastModifiedBy>
  <cp:revision>37</cp:revision>
  <dcterms:created xsi:type="dcterms:W3CDTF">2023-06-09T15:02:21Z</dcterms:created>
  <dcterms:modified xsi:type="dcterms:W3CDTF">2023-07-10T11:14:07Z</dcterms:modified>
</cp:coreProperties>
</file>