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87871"/>
    <a:srgbClr val="6D3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42" autoAdjust="0"/>
    <p:restoredTop sz="94660"/>
  </p:normalViewPr>
  <p:slideViewPr>
    <p:cSldViewPr snapToGrid="0">
      <p:cViewPr>
        <p:scale>
          <a:sx n="150" d="100"/>
          <a:sy n="150" d="100"/>
        </p:scale>
        <p:origin x="-4912" y="-2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0504-051F-45A4-B8CD-8CF32B1495CD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238-3EBC-4C0D-B8E5-921AC4DA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9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0504-051F-45A4-B8CD-8CF32B1495CD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238-3EBC-4C0D-B8E5-921AC4DA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6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0504-051F-45A4-B8CD-8CF32B1495CD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238-3EBC-4C0D-B8E5-921AC4DA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4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0504-051F-45A4-B8CD-8CF32B1495CD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238-3EBC-4C0D-B8E5-921AC4DA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1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0504-051F-45A4-B8CD-8CF32B1495CD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238-3EBC-4C0D-B8E5-921AC4DA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4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0504-051F-45A4-B8CD-8CF32B1495CD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238-3EBC-4C0D-B8E5-921AC4DA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6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0504-051F-45A4-B8CD-8CF32B1495CD}" type="datetimeFigureOut">
              <a:rPr lang="en-US" smtClean="0"/>
              <a:t>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238-3EBC-4C0D-B8E5-921AC4DA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0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0504-051F-45A4-B8CD-8CF32B1495CD}" type="datetimeFigureOut">
              <a:rPr lang="en-US" smtClean="0"/>
              <a:t>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238-3EBC-4C0D-B8E5-921AC4DA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8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0504-051F-45A4-B8CD-8CF32B1495CD}" type="datetimeFigureOut">
              <a:rPr lang="en-US" smtClean="0"/>
              <a:t>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238-3EBC-4C0D-B8E5-921AC4DA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8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0504-051F-45A4-B8CD-8CF32B1495CD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238-3EBC-4C0D-B8E5-921AC4DA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1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0504-051F-45A4-B8CD-8CF32B1495CD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238-3EBC-4C0D-B8E5-921AC4DA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7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0504-051F-45A4-B8CD-8CF32B1495CD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F7238-3EBC-4C0D-B8E5-921AC4DA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5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sdgraphics.com/file/sticky-notes.jpg" TargetMode="External"/><Relationship Id="rId3" Type="http://schemas.openxmlformats.org/officeDocument/2006/relationships/hyperlink" Target="https://lh3.googleusercontent.com/D9g1fZm1b1qpL7E3FTBSBnmPCsVPvxuAd5SrYdsziJCEAL1iCuOhVAE8JTo1ZIJJQA=h90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6" Type="http://schemas.microsoft.com/office/2007/relationships/hdphoto" Target="../media/hdphoto3.wdp"/><Relationship Id="rId7" Type="http://schemas.openxmlformats.org/officeDocument/2006/relationships/image" Target="../media/image3.png"/><Relationship Id="rId8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bbystatic.com/BestBuy_US/images/products/6982/6982056_r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r="17920"/>
          <a:stretch/>
        </p:blipFill>
        <p:spPr bwMode="auto">
          <a:xfrm>
            <a:off x="528858" y="-311062"/>
            <a:ext cx="7290816" cy="547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bbystatic.com/BestBuy_US/images/products/6982/6982056_r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17" t="94203" r="5513" b="268"/>
          <a:stretch/>
        </p:blipFill>
        <p:spPr bwMode="auto">
          <a:xfrm>
            <a:off x="8418669" y="292142"/>
            <a:ext cx="825817" cy="30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2112646" y="1154430"/>
            <a:ext cx="655320" cy="3124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On/off</a:t>
            </a:r>
          </a:p>
        </p:txBody>
      </p:sp>
      <p:sp>
        <p:nvSpPr>
          <p:cNvPr id="7" name="Oval 6"/>
          <p:cNvSpPr/>
          <p:nvPr/>
        </p:nvSpPr>
        <p:spPr>
          <a:xfrm>
            <a:off x="2013586" y="1564003"/>
            <a:ext cx="426720" cy="379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F°</a:t>
            </a:r>
          </a:p>
        </p:txBody>
      </p:sp>
      <p:sp>
        <p:nvSpPr>
          <p:cNvPr id="8" name="Oval 7"/>
          <p:cNvSpPr/>
          <p:nvPr/>
        </p:nvSpPr>
        <p:spPr>
          <a:xfrm>
            <a:off x="2503172" y="1564003"/>
            <a:ext cx="426720" cy="3790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C°</a:t>
            </a:r>
          </a:p>
        </p:txBody>
      </p:sp>
      <p:sp>
        <p:nvSpPr>
          <p:cNvPr id="5" name="Rectangle 4"/>
          <p:cNvSpPr/>
          <p:nvPr/>
        </p:nvSpPr>
        <p:spPr>
          <a:xfrm>
            <a:off x="7286625" y="1154430"/>
            <a:ext cx="1028699" cy="3124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86625" y="1488755"/>
            <a:ext cx="1023937" cy="14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Temperature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91203" y="2154778"/>
            <a:ext cx="1023937" cy="3124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572375" y="1727103"/>
            <a:ext cx="416624" cy="42767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90280" y="2893464"/>
            <a:ext cx="416624" cy="42767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86625" y="2383624"/>
            <a:ext cx="1023937" cy="3124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286625" y="2665243"/>
            <a:ext cx="1023937" cy="14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Timer</a:t>
            </a:r>
          </a:p>
        </p:txBody>
      </p:sp>
      <p:sp>
        <p:nvSpPr>
          <p:cNvPr id="17" name="Oval 16"/>
          <p:cNvSpPr/>
          <p:nvPr/>
        </p:nvSpPr>
        <p:spPr>
          <a:xfrm>
            <a:off x="2299908" y="2679626"/>
            <a:ext cx="416624" cy="42767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955530" y="1943098"/>
            <a:ext cx="994410" cy="52196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On/off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9969435" y="2665243"/>
            <a:ext cx="994410" cy="529949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ON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8635965" y="4262890"/>
            <a:ext cx="1096279" cy="2915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Bake/Toast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8524164" y="3868353"/>
            <a:ext cx="1347969" cy="121164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011308" y="1111366"/>
            <a:ext cx="1063875" cy="372398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Broil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10194052" y="3957645"/>
            <a:ext cx="1150703" cy="24115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Temperature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619666" y="5818936"/>
            <a:ext cx="550150" cy="2996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300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10208510" y="5817437"/>
            <a:ext cx="550150" cy="2996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325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9024706" y="6185819"/>
            <a:ext cx="550150" cy="2996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375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9024706" y="5815577"/>
            <a:ext cx="550150" cy="2996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275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8435862" y="5815578"/>
            <a:ext cx="550150" cy="299691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250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9619666" y="6179011"/>
            <a:ext cx="550150" cy="2996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400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3639011" y="5827024"/>
            <a:ext cx="550150" cy="29969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150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4276672" y="5827024"/>
            <a:ext cx="550150" cy="29969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165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4914333" y="5827024"/>
            <a:ext cx="550150" cy="29969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177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3030467" y="5799670"/>
            <a:ext cx="550150" cy="29969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140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2379742" y="5799669"/>
            <a:ext cx="550150" cy="29969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130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5531917" y="5827023"/>
            <a:ext cx="550150" cy="29969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190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1231641" y="2357829"/>
            <a:ext cx="401559" cy="45696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F</a:t>
            </a:r>
            <a:r>
              <a:rPr lang="it-IT" sz="1400" dirty="0" smtClean="0"/>
              <a:t>°</a:t>
            </a:r>
            <a:endParaRPr lang="en-US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5767432" y="5210195"/>
            <a:ext cx="994410" cy="529949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043707" y="2196382"/>
            <a:ext cx="401559" cy="45696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</a:t>
            </a:r>
            <a:r>
              <a:rPr lang="it-IT" sz="1400" dirty="0" smtClean="0"/>
              <a:t>°</a:t>
            </a:r>
            <a:endParaRPr lang="en-US" sz="1400" b="1" dirty="0"/>
          </a:p>
        </p:txBody>
      </p:sp>
      <p:sp>
        <p:nvSpPr>
          <p:cNvPr id="40" name="Rectangle 39"/>
          <p:cNvSpPr/>
          <p:nvPr/>
        </p:nvSpPr>
        <p:spPr>
          <a:xfrm>
            <a:off x="8635965" y="4709597"/>
            <a:ext cx="1096279" cy="2915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Broil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24164" y="3893558"/>
            <a:ext cx="134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Functions: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348351" y="5392594"/>
            <a:ext cx="2511274" cy="118280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48351" y="5332553"/>
            <a:ext cx="25014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Temperature: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27608" y="6186751"/>
            <a:ext cx="550150" cy="2996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350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10208510" y="6185818"/>
            <a:ext cx="550150" cy="2996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425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534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85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Picture credit: http://img.bbystatic.com/BestBuy_US/images/products/6982/6982056_rd.jpg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imgres?imgurl</a:t>
            </a:r>
            <a:r>
              <a:rPr lang="en-US" dirty="0"/>
              <a:t>=http://</a:t>
            </a:r>
            <a:r>
              <a:rPr lang="en-US" dirty="0" err="1"/>
              <a:t>www.inspiredtaste.net</a:t>
            </a:r>
            <a:r>
              <a:rPr lang="en-US" dirty="0"/>
              <a:t>/</a:t>
            </a:r>
            <a:r>
              <a:rPr lang="en-US" dirty="0" err="1"/>
              <a:t>wp</a:t>
            </a:r>
            <a:r>
              <a:rPr lang="en-US" dirty="0"/>
              <a:t>-content/uploads/2016/07/Oven-Temperature-Conversion-Chart-from-Inspired-Taste.jpg&amp;imgrefurl=http://</a:t>
            </a:r>
            <a:r>
              <a:rPr lang="en-US" dirty="0" err="1"/>
              <a:t>www.inspiredtaste.net</a:t>
            </a:r>
            <a:r>
              <a:rPr lang="en-US" dirty="0"/>
              <a:t>/23326/oven-temperature-conversion/&amp;h=1600&amp;w=1200&amp;tbnid=cxFVQF4jXl4nLM:&amp;vet=1&amp;tbnh=160&amp;tbnw=119&amp;docid=Dg2K09q_n-TAhM&amp;usg=__tilYaZBRSddF_nSKYV5g00CwKqI=&amp;</a:t>
            </a:r>
            <a:r>
              <a:rPr lang="en-US" dirty="0" err="1"/>
              <a:t>sa</a:t>
            </a:r>
            <a:r>
              <a:rPr lang="en-US" dirty="0"/>
              <a:t>=</a:t>
            </a:r>
            <a:r>
              <a:rPr lang="en-US" dirty="0" err="1"/>
              <a:t>X&amp;ved</a:t>
            </a:r>
            <a:r>
              <a:rPr lang="en-US" dirty="0"/>
              <a:t>=0ahUKEwjd0u-qpPfRAhWhxVQKHZ9qAr8Q9QEIIDAA#h=1600&amp;imgrc=cxFVQF4jXl4nLM:&amp;</a:t>
            </a:r>
            <a:r>
              <a:rPr lang="en-US" dirty="0" err="1" smtClean="0"/>
              <a:t>tbnh</a:t>
            </a:r>
            <a:r>
              <a:rPr lang="en-US" dirty="0" smtClean="0"/>
              <a:t>=160&amp;tbnw=119&amp;vet=1&amp;w=1200</a:t>
            </a:r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search?q</a:t>
            </a:r>
            <a:r>
              <a:rPr lang="en-US" dirty="0"/>
              <a:t>=</a:t>
            </a:r>
            <a:r>
              <a:rPr lang="en-US" dirty="0" err="1"/>
              <a:t>bread+outline&amp;rlz</a:t>
            </a:r>
            <a:r>
              <a:rPr lang="en-US" dirty="0"/>
              <a:t>=1C5CHFA_enUS706US706&amp;tbm=</a:t>
            </a:r>
            <a:r>
              <a:rPr lang="en-US" dirty="0" err="1"/>
              <a:t>isch&amp;imgil</a:t>
            </a:r>
            <a:r>
              <a:rPr lang="en-US" dirty="0"/>
              <a:t>=5CcX52787a5xkM%253A%253Bki017f5z-_6jTM%253Bhttps%25253A%25252F%25252Fwww.pinterest.com%25252Fpin%25252F325455510547907864%25252F&amp;source=</a:t>
            </a:r>
            <a:r>
              <a:rPr lang="en-US" dirty="0" err="1"/>
              <a:t>iu&amp;pf</a:t>
            </a:r>
            <a:r>
              <a:rPr lang="en-US" dirty="0"/>
              <a:t>=</a:t>
            </a:r>
            <a:r>
              <a:rPr lang="en-US" dirty="0" err="1"/>
              <a:t>m&amp;fir</a:t>
            </a:r>
            <a:r>
              <a:rPr lang="en-US" dirty="0"/>
              <a:t>=5CcX52787a5xkM%253A%252Cki017f5z-_6jTM%252C_&amp;usg=__qtx9ZRuN9e13H955-nSJlUij7fM%3D&amp;biw=819&amp;bih=624&amp;dpr=2&amp;ved=0ahUKEwi8-cLjgfzRAhWMy4MKHYJjBPAQyjcIKQ&amp;ei=xrSYWLz-OYyXjwSCx5GADw#tbm=</a:t>
            </a:r>
            <a:r>
              <a:rPr lang="en-US" dirty="0" err="1"/>
              <a:t>isch&amp;q</a:t>
            </a:r>
            <a:r>
              <a:rPr lang="en-US" dirty="0"/>
              <a:t>=</a:t>
            </a:r>
            <a:r>
              <a:rPr lang="en-US" dirty="0" err="1"/>
              <a:t>bread+toast+outline+shades&amp;imgrc</a:t>
            </a:r>
            <a:r>
              <a:rPr lang="en-US" dirty="0"/>
              <a:t>=fO5OmpoodH3dIM:</a:t>
            </a:r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search?q</a:t>
            </a:r>
            <a:r>
              <a:rPr lang="en-US" dirty="0"/>
              <a:t>=</a:t>
            </a:r>
            <a:r>
              <a:rPr lang="en-US" dirty="0" err="1"/>
              <a:t>bread+outline&amp;rlz</a:t>
            </a:r>
            <a:r>
              <a:rPr lang="en-US" dirty="0"/>
              <a:t>=1C5CHFA_enUS706US706&amp;tbm=</a:t>
            </a:r>
            <a:r>
              <a:rPr lang="en-US" dirty="0" err="1"/>
              <a:t>isch&amp;imgil</a:t>
            </a:r>
            <a:r>
              <a:rPr lang="en-US" dirty="0"/>
              <a:t>=5CcX52787a5xkM%253A%253Bki017f5z-_6jTM%253Bhttps%25253A%25252F%25252Fwww.pinterest.com%25252Fpin%25252F325455510547907864%25252F&amp;source=</a:t>
            </a:r>
            <a:r>
              <a:rPr lang="en-US" dirty="0" err="1"/>
              <a:t>iu&amp;pf</a:t>
            </a:r>
            <a:r>
              <a:rPr lang="en-US" dirty="0"/>
              <a:t>=</a:t>
            </a:r>
            <a:r>
              <a:rPr lang="en-US" dirty="0" err="1"/>
              <a:t>m&amp;fir</a:t>
            </a:r>
            <a:r>
              <a:rPr lang="en-US" dirty="0"/>
              <a:t>=5CcX52787a5xkM%253A%252Cki017f5z-_6jTM%252C_&amp;usg=__qtx9ZRuN9e13H955-nSJlUij7fM%3D&amp;biw=819&amp;bih=624&amp;dpr=2&amp;ved=0ahUKEwi8-cLjgfzRAhWMy4MKHYJjBPAQyjcIKQ&amp;ei=xrSYWLz-OYyXjwSCx5GADw#imgrc=5CcX52787a5xkM</a:t>
            </a:r>
            <a:r>
              <a:rPr lang="en-US" dirty="0" smtClean="0"/>
              <a:t>: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www.psdgraphics.com/file/sticky-notes.jpg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lh3.googleusercontent.com/D9g1fZm1b1qpL7E3FTBSBnmPCsVPvxuAd5SrYdsziJCEAL1iCuOhVAE8JTo1ZIJJQA=h900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www.pngmart.com</a:t>
            </a:r>
            <a:r>
              <a:rPr lang="en-US" dirty="0"/>
              <a:t>/image/31997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1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g.bbystatic.com/BestBuy_US/images/products/6982/6982056_r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r="17920"/>
          <a:stretch/>
        </p:blipFill>
        <p:spPr bwMode="auto">
          <a:xfrm>
            <a:off x="1009650" y="365125"/>
            <a:ext cx="7290816" cy="547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img.bbystatic.com/BestBuy_US/images/products/6982/6982056_r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17" t="94203" r="5513" b="268"/>
          <a:stretch/>
        </p:blipFill>
        <p:spPr bwMode="auto">
          <a:xfrm>
            <a:off x="7474649" y="5528363"/>
            <a:ext cx="825817" cy="30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846457" y="495130"/>
            <a:ext cx="1480457" cy="16747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39386" y="501524"/>
            <a:ext cx="15675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Timer (minutes)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70940" y="895239"/>
            <a:ext cx="550150" cy="2996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1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623158" y="895239"/>
            <a:ext cx="550150" cy="2996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8969006" y="1295349"/>
            <a:ext cx="550150" cy="2996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9623158" y="1302464"/>
            <a:ext cx="550150" cy="2996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8969006" y="1705363"/>
            <a:ext cx="550150" cy="2996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1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9623158" y="1705363"/>
            <a:ext cx="550150" cy="2996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1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9641108" y="2690155"/>
            <a:ext cx="586623" cy="2596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23157" y="2658299"/>
            <a:ext cx="849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Timer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438723" y="3339581"/>
            <a:ext cx="486227" cy="3680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30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sz="700" dirty="0">
                <a:solidFill>
                  <a:srgbClr val="FFFF00"/>
                </a:solidFill>
              </a:rPr>
              <a:t>S</a:t>
            </a:r>
            <a:r>
              <a:rPr lang="en-US" sz="700" dirty="0" smtClean="0">
                <a:solidFill>
                  <a:srgbClr val="FFFF00"/>
                </a:solidFill>
              </a:rPr>
              <a:t>econds</a:t>
            </a:r>
            <a:endParaRPr lang="en-US" sz="700" dirty="0">
              <a:solidFill>
                <a:srgbClr val="FFFF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69088" y="3339581"/>
            <a:ext cx="486227" cy="3680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1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sz="700" dirty="0" smtClean="0">
                <a:solidFill>
                  <a:srgbClr val="FFFF00"/>
                </a:solidFill>
              </a:rPr>
              <a:t>Minute</a:t>
            </a:r>
            <a:endParaRPr lang="en-US" sz="700" dirty="0">
              <a:solidFill>
                <a:srgbClr val="FFFF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448195" y="3805371"/>
            <a:ext cx="486227" cy="3680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2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sz="700" dirty="0" smtClean="0">
                <a:solidFill>
                  <a:srgbClr val="FFFF00"/>
                </a:solidFill>
              </a:rPr>
              <a:t>Minute</a:t>
            </a:r>
            <a:endParaRPr lang="en-US" sz="700" dirty="0">
              <a:solidFill>
                <a:srgbClr val="FFFF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992854" y="3805370"/>
            <a:ext cx="486227" cy="3680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5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sz="700" dirty="0" smtClean="0">
                <a:solidFill>
                  <a:srgbClr val="FFFF00"/>
                </a:solidFill>
              </a:rPr>
              <a:t>Minute</a:t>
            </a:r>
            <a:endParaRPr lang="en-US" sz="700" dirty="0">
              <a:solidFill>
                <a:srgbClr val="FFFF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91001" y="4243873"/>
            <a:ext cx="486227" cy="3680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</a:rPr>
              <a:t>15 </a:t>
            </a:r>
          </a:p>
          <a:p>
            <a:pPr algn="ctr"/>
            <a:r>
              <a:rPr lang="en-US" sz="700" dirty="0" smtClean="0">
                <a:solidFill>
                  <a:srgbClr val="FFFF00"/>
                </a:solidFill>
              </a:rPr>
              <a:t>Minute</a:t>
            </a:r>
            <a:endParaRPr lang="en-US" sz="700" dirty="0">
              <a:solidFill>
                <a:srgbClr val="FFFF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448194" y="4249380"/>
            <a:ext cx="486227" cy="3680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10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sz="700" dirty="0" smtClean="0">
                <a:solidFill>
                  <a:srgbClr val="FFFF00"/>
                </a:solidFill>
              </a:rPr>
              <a:t>Minute</a:t>
            </a:r>
            <a:endParaRPr lang="en-US" sz="700" dirty="0">
              <a:solidFill>
                <a:srgbClr val="FFFF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448193" y="4693389"/>
            <a:ext cx="486227" cy="3680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</a:rPr>
              <a:t>20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sz="700" dirty="0" smtClean="0">
                <a:solidFill>
                  <a:srgbClr val="FFFF00"/>
                </a:solidFill>
              </a:rPr>
              <a:t>Minute</a:t>
            </a:r>
            <a:endParaRPr lang="en-US" sz="700" dirty="0">
              <a:solidFill>
                <a:srgbClr val="FFFF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001952" y="4693389"/>
            <a:ext cx="486227" cy="3680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</a:rPr>
              <a:t>25 </a:t>
            </a:r>
          </a:p>
          <a:p>
            <a:pPr algn="ctr"/>
            <a:r>
              <a:rPr lang="en-US" sz="700" dirty="0" smtClean="0">
                <a:solidFill>
                  <a:srgbClr val="FFFF00"/>
                </a:solidFill>
              </a:rPr>
              <a:t>Minute</a:t>
            </a:r>
            <a:endParaRPr lang="en-US" sz="700" dirty="0">
              <a:solidFill>
                <a:srgbClr val="FFFF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92854" y="5137397"/>
            <a:ext cx="486227" cy="3680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</a:rPr>
              <a:t>35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sz="700" dirty="0" smtClean="0">
                <a:solidFill>
                  <a:srgbClr val="FFFF00"/>
                </a:solidFill>
              </a:rPr>
              <a:t>Minute</a:t>
            </a:r>
            <a:endParaRPr lang="en-US" sz="700" dirty="0">
              <a:solidFill>
                <a:srgbClr val="FFFF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448193" y="5137398"/>
            <a:ext cx="486227" cy="3680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</a:rPr>
              <a:t>30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sz="700" dirty="0" smtClean="0">
                <a:solidFill>
                  <a:srgbClr val="FFFF00"/>
                </a:solidFill>
              </a:rPr>
              <a:t>Minute</a:t>
            </a:r>
            <a:endParaRPr lang="en-US" sz="700" dirty="0">
              <a:solidFill>
                <a:srgbClr val="FFFF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448337" y="5603188"/>
            <a:ext cx="486227" cy="3680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4</a:t>
            </a:r>
            <a:r>
              <a:rPr lang="en-US" sz="1400" b="1" dirty="0" smtClean="0">
                <a:solidFill>
                  <a:srgbClr val="FFFF00"/>
                </a:solidFill>
              </a:rPr>
              <a:t>5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sz="700" dirty="0" smtClean="0">
                <a:solidFill>
                  <a:srgbClr val="FFFF00"/>
                </a:solidFill>
              </a:rPr>
              <a:t>Minute</a:t>
            </a:r>
            <a:endParaRPr lang="en-US" sz="700" dirty="0">
              <a:solidFill>
                <a:srgbClr val="FFFF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992854" y="5609040"/>
            <a:ext cx="486227" cy="3680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</a:rPr>
              <a:t>60 </a:t>
            </a:r>
          </a:p>
          <a:p>
            <a:pPr algn="ctr"/>
            <a:r>
              <a:rPr lang="en-US" sz="700" dirty="0" smtClean="0">
                <a:solidFill>
                  <a:srgbClr val="FFFF00"/>
                </a:solidFill>
              </a:rPr>
              <a:t>Minute</a:t>
            </a:r>
            <a:endParaRPr lang="en-US" sz="700" dirty="0">
              <a:solidFill>
                <a:srgbClr val="FFFF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482861" y="6047198"/>
            <a:ext cx="442089" cy="1794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Start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991001" y="6047198"/>
            <a:ext cx="442089" cy="17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END</a:t>
            </a:r>
            <a:endParaRPr lang="en-US" sz="10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761" l="0" r="99764">
                        <a14:foregroundMark x1="58068" y1="72389" x2="58068" y2="72389"/>
                        <a14:foregroundMark x1="14370" y1="59292" x2="14370" y2="59292"/>
                        <a14:foregroundMark x1="10130" y1="58938" x2="10130" y2="58938"/>
                        <a14:foregroundMark x1="10718" y1="67080" x2="10718" y2="67080"/>
                        <a14:foregroundMark x1="9187" y1="78761" x2="9187" y2="78761"/>
                        <a14:foregroundMark x1="22733" y1="85133" x2="22733" y2="85133"/>
                        <a14:foregroundMark x1="30035" y1="85133" x2="30035" y2="85133"/>
                        <a14:foregroundMark x1="29682" y1="59823" x2="29682" y2="59823"/>
                        <a14:foregroundMark x1="24617" y1="57522" x2="24617" y2="58407"/>
                        <a14:foregroundMark x1="17314" y1="61062" x2="17314" y2="61062"/>
                        <a14:foregroundMark x1="17903" y1="76460" x2="17903" y2="76460"/>
                        <a14:foregroundMark x1="11072" y1="83363" x2="11072" y2="83363"/>
                        <a14:foregroundMark x1="14370" y1="85133" x2="14370" y2="85133"/>
                        <a14:foregroundMark x1="11896" y1="8496" x2="11896" y2="8496"/>
                        <a14:foregroundMark x1="8245" y1="11681" x2="8245" y2="11681"/>
                        <a14:foregroundMark x1="8009" y1="28850" x2="8009" y2="28850"/>
                        <a14:foregroundMark x1="10365" y1="38938" x2="10365" y2="38938"/>
                        <a14:foregroundMark x1="26148" y1="44425" x2="26148" y2="44425"/>
                        <a14:foregroundMark x1="29446" y1="25310" x2="29446" y2="25310"/>
                        <a14:foregroundMark x1="25795" y1="9027" x2="25795" y2="9027"/>
                        <a14:foregroundMark x1="37220" y1="9027" x2="37220" y2="9027"/>
                        <a14:foregroundMark x1="37220" y1="39292" x2="37220" y2="39292"/>
                        <a14:foregroundMark x1="58068" y1="37522" x2="58068" y2="37522"/>
                        <a14:foregroundMark x1="57479" y1="15752" x2="57479" y2="15752"/>
                        <a14:foregroundMark x1="55948" y1="6195" x2="55948" y2="6195"/>
                        <a14:foregroundMark x1="45112" y1="6726" x2="45112" y2="6726"/>
                        <a14:foregroundMark x1="42992" y1="27965" x2="42992" y2="27965"/>
                        <a14:foregroundMark x1="36396" y1="18053" x2="36396" y2="18053"/>
                        <a14:foregroundMark x1="42403" y1="37522" x2="42403" y2="37522"/>
                        <a14:foregroundMark x1="60542" y1="25664" x2="60542" y2="25664"/>
                        <a14:foregroundMark x1="49941" y1="41239" x2="49941" y2="41239"/>
                        <a14:foregroundMark x1="48999" y1="23540" x2="48999" y2="23540"/>
                        <a14:foregroundMark x1="21555" y1="70265" x2="21555" y2="70265"/>
                        <a14:foregroundMark x1="30624" y1="64248" x2="30624" y2="64248"/>
                        <a14:foregroundMark x1="67727" y1="6726" x2="67727" y2="6726"/>
                        <a14:foregroundMark x1="66313" y1="32566" x2="66313" y2="32566"/>
                        <a14:foregroundMark x1="68080" y1="39292" x2="68080" y2="39292"/>
                        <a14:foregroundMark x1="91637" y1="40708" x2="91637" y2="40708"/>
                        <a14:foregroundMark x1="91637" y1="9912" x2="91637" y2="9912"/>
                        <a14:foregroundMark x1="79270" y1="2124" x2="79270" y2="2124"/>
                        <a14:foregroundMark x1="77974" y1="24425" x2="77974" y2="24425"/>
                        <a14:foregroundMark x1="78916" y1="40708" x2="78916" y2="40708"/>
                        <a14:foregroundMark x1="85866" y1="16637" x2="85866" y2="16637"/>
                        <a14:foregroundMark x1="85866" y1="16637" x2="85866" y2="16637"/>
                        <a14:foregroundMark x1="89164" y1="31150" x2="89164" y2="31150"/>
                        <a14:foregroundMark x1="69258" y1="15752" x2="69258" y2="15752"/>
                        <a14:foregroundMark x1="74087" y1="5841" x2="74087" y2="5841"/>
                        <a14:foregroundMark x1="29093" y1="71504" x2="29093" y2="71504"/>
                        <a14:foregroundMark x1="38163" y1="84248" x2="38163" y2="84248"/>
                        <a14:foregroundMark x1="37927" y1="57522" x2="37927" y2="57522"/>
                        <a14:foregroundMark x1="59600" y1="52035" x2="59600" y2="52035"/>
                        <a14:foregroundMark x1="36396" y1="27965" x2="36396" y2="27965"/>
                        <a14:foregroundMark x1="59011" y1="30796" x2="59011" y2="30796"/>
                        <a14:foregroundMark x1="59953" y1="18053" x2="59953" y2="18053"/>
                      </a14:backgroundRemoval>
                    </a14:imgEffect>
                  </a14:imgLayer>
                </a14:imgProps>
              </a:ext>
            </a:extLst>
          </a:blip>
          <a:srcRect r="63929" b="49048"/>
          <a:stretch/>
        </p:blipFill>
        <p:spPr>
          <a:xfrm>
            <a:off x="9721594" y="3408200"/>
            <a:ext cx="165655" cy="15571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761" l="0" r="99764">
                        <a14:foregroundMark x1="58068" y1="72389" x2="58068" y2="72389"/>
                        <a14:foregroundMark x1="14370" y1="59292" x2="14370" y2="59292"/>
                        <a14:foregroundMark x1="10130" y1="58938" x2="10130" y2="58938"/>
                        <a14:foregroundMark x1="10718" y1="67080" x2="10718" y2="67080"/>
                        <a14:foregroundMark x1="9187" y1="78761" x2="9187" y2="78761"/>
                        <a14:foregroundMark x1="22733" y1="85133" x2="22733" y2="85133"/>
                        <a14:foregroundMark x1="30035" y1="85133" x2="30035" y2="85133"/>
                        <a14:foregroundMark x1="29682" y1="59823" x2="29682" y2="59823"/>
                        <a14:foregroundMark x1="24617" y1="57522" x2="24617" y2="58407"/>
                        <a14:foregroundMark x1="17314" y1="61062" x2="17314" y2="61062"/>
                        <a14:foregroundMark x1="17903" y1="76460" x2="17903" y2="76460"/>
                        <a14:foregroundMark x1="11072" y1="83363" x2="11072" y2="83363"/>
                        <a14:foregroundMark x1="14370" y1="85133" x2="14370" y2="85133"/>
                        <a14:foregroundMark x1="11896" y1="8496" x2="11896" y2="8496"/>
                        <a14:foregroundMark x1="8245" y1="11681" x2="8245" y2="11681"/>
                        <a14:foregroundMark x1="8009" y1="28850" x2="8009" y2="28850"/>
                        <a14:foregroundMark x1="10365" y1="38938" x2="10365" y2="38938"/>
                        <a14:foregroundMark x1="26148" y1="44425" x2="26148" y2="44425"/>
                        <a14:foregroundMark x1="29446" y1="25310" x2="29446" y2="25310"/>
                        <a14:foregroundMark x1="25795" y1="9027" x2="25795" y2="9027"/>
                        <a14:foregroundMark x1="37220" y1="9027" x2="37220" y2="9027"/>
                        <a14:foregroundMark x1="37220" y1="39292" x2="37220" y2="39292"/>
                        <a14:foregroundMark x1="58068" y1="37522" x2="58068" y2="37522"/>
                        <a14:foregroundMark x1="57479" y1="15752" x2="57479" y2="15752"/>
                        <a14:foregroundMark x1="55948" y1="6195" x2="55948" y2="6195"/>
                        <a14:foregroundMark x1="45112" y1="6726" x2="45112" y2="6726"/>
                        <a14:foregroundMark x1="42992" y1="27965" x2="42992" y2="27965"/>
                        <a14:foregroundMark x1="36396" y1="18053" x2="36396" y2="18053"/>
                        <a14:foregroundMark x1="42403" y1="37522" x2="42403" y2="37522"/>
                        <a14:foregroundMark x1="60542" y1="25664" x2="60542" y2="25664"/>
                        <a14:foregroundMark x1="49941" y1="41239" x2="49941" y2="41239"/>
                        <a14:foregroundMark x1="48999" y1="23540" x2="48999" y2="23540"/>
                        <a14:foregroundMark x1="21555" y1="70265" x2="21555" y2="70265"/>
                        <a14:foregroundMark x1="30624" y1="64248" x2="30624" y2="64248"/>
                        <a14:foregroundMark x1="67727" y1="6726" x2="67727" y2="6726"/>
                        <a14:foregroundMark x1="66313" y1="32566" x2="66313" y2="32566"/>
                        <a14:foregroundMark x1="68080" y1="39292" x2="68080" y2="39292"/>
                        <a14:foregroundMark x1="91637" y1="40708" x2="91637" y2="40708"/>
                        <a14:foregroundMark x1="91637" y1="9912" x2="91637" y2="9912"/>
                        <a14:foregroundMark x1="79270" y1="2124" x2="79270" y2="2124"/>
                        <a14:foregroundMark x1="77974" y1="24425" x2="77974" y2="24425"/>
                        <a14:foregroundMark x1="78916" y1="40708" x2="78916" y2="40708"/>
                        <a14:foregroundMark x1="85866" y1="16637" x2="85866" y2="16637"/>
                        <a14:foregroundMark x1="85866" y1="16637" x2="85866" y2="16637"/>
                        <a14:foregroundMark x1="89164" y1="31150" x2="89164" y2="31150"/>
                        <a14:foregroundMark x1="69258" y1="15752" x2="69258" y2="15752"/>
                        <a14:foregroundMark x1="74087" y1="5841" x2="74087" y2="5841"/>
                        <a14:foregroundMark x1="29093" y1="71504" x2="29093" y2="71504"/>
                        <a14:foregroundMark x1="38163" y1="84248" x2="38163" y2="84248"/>
                        <a14:foregroundMark x1="37927" y1="57522" x2="37927" y2="57522"/>
                        <a14:foregroundMark x1="59600" y1="52035" x2="59600" y2="52035"/>
                        <a14:foregroundMark x1="36396" y1="27965" x2="36396" y2="27965"/>
                        <a14:foregroundMark x1="59011" y1="30796" x2="59011" y2="30796"/>
                        <a14:foregroundMark x1="59953" y1="18053" x2="59953" y2="18053"/>
                      </a14:backgroundRemoval>
                    </a14:imgEffect>
                  </a14:imgLayer>
                </a14:imgProps>
              </a:ext>
            </a:extLst>
          </a:blip>
          <a:srcRect l="33442" t="43650" r="33408" b="3251"/>
          <a:stretch/>
        </p:blipFill>
        <p:spPr>
          <a:xfrm>
            <a:off x="9690997" y="3857704"/>
            <a:ext cx="176639" cy="1882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8761" l="0" r="99764">
                        <a14:foregroundMark x1="58068" y1="72389" x2="58068" y2="72389"/>
                        <a14:foregroundMark x1="14370" y1="59292" x2="14370" y2="59292"/>
                        <a14:foregroundMark x1="10130" y1="58938" x2="10130" y2="58938"/>
                        <a14:foregroundMark x1="10718" y1="67080" x2="10718" y2="67080"/>
                        <a14:foregroundMark x1="9187" y1="78761" x2="9187" y2="78761"/>
                        <a14:foregroundMark x1="22733" y1="85133" x2="22733" y2="85133"/>
                        <a14:foregroundMark x1="30035" y1="85133" x2="30035" y2="85133"/>
                        <a14:foregroundMark x1="29682" y1="59823" x2="29682" y2="59823"/>
                        <a14:foregroundMark x1="24617" y1="57522" x2="24617" y2="58407"/>
                        <a14:foregroundMark x1="17314" y1="61062" x2="17314" y2="61062"/>
                        <a14:foregroundMark x1="17903" y1="76460" x2="17903" y2="76460"/>
                        <a14:foregroundMark x1="11072" y1="83363" x2="11072" y2="83363"/>
                        <a14:foregroundMark x1="14370" y1="85133" x2="14370" y2="85133"/>
                        <a14:foregroundMark x1="11896" y1="8496" x2="11896" y2="8496"/>
                        <a14:foregroundMark x1="8245" y1="11681" x2="8245" y2="11681"/>
                        <a14:foregroundMark x1="8009" y1="28850" x2="8009" y2="28850"/>
                        <a14:foregroundMark x1="10365" y1="38938" x2="10365" y2="38938"/>
                        <a14:foregroundMark x1="26148" y1="44425" x2="26148" y2="44425"/>
                        <a14:foregroundMark x1="29446" y1="25310" x2="29446" y2="25310"/>
                        <a14:foregroundMark x1="25795" y1="9027" x2="25795" y2="9027"/>
                        <a14:foregroundMark x1="37220" y1="9027" x2="37220" y2="9027"/>
                        <a14:foregroundMark x1="37220" y1="39292" x2="37220" y2="39292"/>
                        <a14:foregroundMark x1="58068" y1="37522" x2="58068" y2="37522"/>
                        <a14:foregroundMark x1="57479" y1="15752" x2="57479" y2="15752"/>
                        <a14:foregroundMark x1="55948" y1="6195" x2="55948" y2="6195"/>
                        <a14:foregroundMark x1="45112" y1="6726" x2="45112" y2="6726"/>
                        <a14:foregroundMark x1="42992" y1="27965" x2="42992" y2="27965"/>
                        <a14:foregroundMark x1="36396" y1="18053" x2="36396" y2="18053"/>
                        <a14:foregroundMark x1="42403" y1="37522" x2="42403" y2="37522"/>
                        <a14:foregroundMark x1="60542" y1="25664" x2="60542" y2="25664"/>
                        <a14:foregroundMark x1="49941" y1="41239" x2="49941" y2="41239"/>
                        <a14:foregroundMark x1="48999" y1="23540" x2="48999" y2="23540"/>
                        <a14:foregroundMark x1="21555" y1="70265" x2="21555" y2="70265"/>
                        <a14:foregroundMark x1="30624" y1="64248" x2="30624" y2="64248"/>
                        <a14:foregroundMark x1="67727" y1="6726" x2="67727" y2="6726"/>
                        <a14:foregroundMark x1="66313" y1="32566" x2="66313" y2="32566"/>
                        <a14:foregroundMark x1="68080" y1="39292" x2="68080" y2="39292"/>
                        <a14:foregroundMark x1="91637" y1="40708" x2="91637" y2="40708"/>
                        <a14:foregroundMark x1="91637" y1="9912" x2="91637" y2="9912"/>
                        <a14:foregroundMark x1="79270" y1="2124" x2="79270" y2="2124"/>
                        <a14:foregroundMark x1="77974" y1="24425" x2="77974" y2="24425"/>
                        <a14:foregroundMark x1="78916" y1="40708" x2="78916" y2="40708"/>
                        <a14:foregroundMark x1="85866" y1="16637" x2="85866" y2="16637"/>
                        <a14:foregroundMark x1="85866" y1="16637" x2="85866" y2="16637"/>
                        <a14:foregroundMark x1="89164" y1="31150" x2="89164" y2="31150"/>
                        <a14:foregroundMark x1="69258" y1="15752" x2="69258" y2="15752"/>
                        <a14:foregroundMark x1="74087" y1="5841" x2="74087" y2="5841"/>
                        <a14:foregroundMark x1="29093" y1="71504" x2="29093" y2="71504"/>
                        <a14:foregroundMark x1="38163" y1="84248" x2="38163" y2="84248"/>
                        <a14:foregroundMark x1="37927" y1="57522" x2="37927" y2="57522"/>
                        <a14:foregroundMark x1="59600" y1="52035" x2="59600" y2="52035"/>
                        <a14:foregroundMark x1="36396" y1="27965" x2="36396" y2="27965"/>
                        <a14:foregroundMark x1="59011" y1="30796" x2="59011" y2="30796"/>
                        <a14:foregroundMark x1="59953" y1="18053" x2="59953" y2="18053"/>
                      </a14:backgroundRemoval>
                    </a14:imgEffect>
                  </a14:imgLayer>
                </a14:imgProps>
              </a:ext>
            </a:extLst>
          </a:blip>
          <a:srcRect l="63683" t="40460" b="-7787"/>
          <a:stretch/>
        </p:blipFill>
        <p:spPr>
          <a:xfrm rot="10800000" flipV="1">
            <a:off x="10185884" y="3848331"/>
            <a:ext cx="221045" cy="22178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12" b="89912" l="0" r="42285"/>
                    </a14:imgEffect>
                  </a14:imgLayer>
                </a14:imgProps>
              </a:ext>
            </a:extLst>
          </a:blip>
          <a:srcRect l="5651" t="39608" r="60585"/>
          <a:stretch/>
        </p:blipFill>
        <p:spPr>
          <a:xfrm>
            <a:off x="10207821" y="3339581"/>
            <a:ext cx="225270" cy="26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8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4970" t="27521" r="33292" b="55231"/>
          <a:stretch/>
        </p:blipFill>
        <p:spPr>
          <a:xfrm>
            <a:off x="8311243" y="3437300"/>
            <a:ext cx="1371600" cy="4250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3900" y="349305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 Notes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407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111" b="79778" l="15000" r="85875">
                        <a14:foregroundMark x1="25875" y1="30667" x2="25875" y2="31222"/>
                        <a14:foregroundMark x1="18188" y1="32667" x2="18188" y2="32667"/>
                        <a14:foregroundMark x1="25875" y1="48333" x2="25875" y2="48333"/>
                        <a14:foregroundMark x1="31063" y1="32111" x2="31063" y2="32667"/>
                        <a14:foregroundMark x1="30688" y1="46667" x2="30688" y2="46667"/>
                        <a14:foregroundMark x1="41125" y1="40222" x2="41125" y2="40222"/>
                        <a14:foregroundMark x1="39750" y1="52889" x2="39750" y2="52889"/>
                        <a14:foregroundMark x1="44063" y1="46889" x2="44063" y2="46889"/>
                        <a14:foregroundMark x1="44625" y1="32111" x2="44625" y2="32111"/>
                        <a14:foregroundMark x1="41250" y1="25000" x2="41250" y2="25000"/>
                        <a14:foregroundMark x1="51812" y1="37889" x2="51812" y2="37889"/>
                        <a14:foregroundMark x1="21438" y1="25444" x2="21438" y2="25444"/>
                        <a14:foregroundMark x1="52625" y1="25222" x2="52625" y2="25222"/>
                        <a14:foregroundMark x1="57188" y1="30667" x2="57188" y2="30667"/>
                        <a14:foregroundMark x1="55313" y1="46000" x2="55313" y2="46000"/>
                        <a14:foregroundMark x1="67125" y1="34000" x2="67125" y2="34000"/>
                        <a14:foregroundMark x1="70063" y1="32667" x2="70063" y2="32667"/>
                        <a14:foregroundMark x1="72563" y1="36222" x2="72563" y2="36222"/>
                        <a14:foregroundMark x1="69625" y1="42889" x2="69625" y2="42889"/>
                        <a14:foregroundMark x1="65500" y1="47667" x2="65500" y2="47667"/>
                        <a14:foregroundMark x1="71938" y1="50000" x2="71938" y2="50000"/>
                        <a14:foregroundMark x1="76313" y1="50000" x2="76313" y2="50000"/>
                        <a14:foregroundMark x1="76500" y1="37333" x2="76500" y2="37333"/>
                        <a14:foregroundMark x1="79000" y1="31000" x2="79000" y2="31000"/>
                        <a14:foregroundMark x1="79813" y1="37889" x2="79813" y2="37889"/>
                        <a14:foregroundMark x1="81813" y1="45667" x2="81813" y2="46222"/>
                      </a14:backgroundRemoval>
                    </a14:imgEffect>
                  </a14:imgLayer>
                </a14:imgProps>
              </a:ext>
            </a:extLst>
          </a:blip>
          <a:srcRect l="14732" t="21667" r="11874" b="43333"/>
          <a:stretch/>
        </p:blipFill>
        <p:spPr>
          <a:xfrm>
            <a:off x="1077686" y="2726871"/>
            <a:ext cx="3804557" cy="1020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800" y="4441370"/>
            <a:ext cx="2238829" cy="2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6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375" y1="62667" x2="28375" y2="62667"/>
                        <a14:foregroundMark x1="28250" y1="67111" x2="28250" y2="67111"/>
                        <a14:foregroundMark x1="27313" y1="75000" x2="27313" y2="75000"/>
                        <a14:foregroundMark x1="31750" y1="65000" x2="31750" y2="65000"/>
                        <a14:foregroundMark x1="31188" y1="72333" x2="31188" y2="72333"/>
                        <a14:foregroundMark x1="32688" y1="75667" x2="32688" y2="75667"/>
                        <a14:foregroundMark x1="34813" y1="71667" x2="34813" y2="71667"/>
                        <a14:foregroundMark x1="36188" y1="64000" x2="36188" y2="64000"/>
                        <a14:foregroundMark x1="31750" y1="66889" x2="31750" y2="66889"/>
                        <a14:foregroundMark x1="39375" y1="64000" x2="39375" y2="64000"/>
                        <a14:foregroundMark x1="37625" y1="67667" x2="37625" y2="67667"/>
                        <a14:foregroundMark x1="36813" y1="72667" x2="36813" y2="72667"/>
                        <a14:foregroundMark x1="42313" y1="76889" x2="42313" y2="76889"/>
                        <a14:foregroundMark x1="49125" y1="65667" x2="49125" y2="65667"/>
                        <a14:foregroundMark x1="48063" y1="73778" x2="48063" y2="73778"/>
                        <a14:foregroundMark x1="50500" y1="72667" x2="50500" y2="72667"/>
                        <a14:foregroundMark x1="50625" y1="76667" x2="50625" y2="76667"/>
                        <a14:foregroundMark x1="54000" y1="73333" x2="54000" y2="73333"/>
                        <a14:foregroundMark x1="53188" y1="69333" x2="53188" y2="69333"/>
                        <a14:foregroundMark x1="53438" y1="63333" x2="53438" y2="63333"/>
                        <a14:foregroundMark x1="54750" y1="66444" x2="54750" y2="66444"/>
                        <a14:foregroundMark x1="59875" y1="66667" x2="59875" y2="66667"/>
                        <a14:foregroundMark x1="62000" y1="63333" x2="62000" y2="63333"/>
                        <a14:foregroundMark x1="59750" y1="71222" x2="59750" y2="71222"/>
                        <a14:foregroundMark x1="60813" y1="76222" x2="60813" y2="76222"/>
                        <a14:foregroundMark x1="62938" y1="72889" x2="62938" y2="72889"/>
                        <a14:foregroundMark x1="65250" y1="72667" x2="65250" y2="72667"/>
                        <a14:foregroundMark x1="66938" y1="75667" x2="66938" y2="75667"/>
                        <a14:foregroundMark x1="68063" y1="63111" x2="68063" y2="63111"/>
                        <a14:foregroundMark x1="66000" y1="65667" x2="66000" y2="65667"/>
                        <a14:foregroundMark x1="69500" y1="65222" x2="69500" y2="65222"/>
                        <a14:foregroundMark x1="73250" y1="62889" x2="73250" y2="62889"/>
                        <a14:foregroundMark x1="73000" y1="67889" x2="73000" y2="67889"/>
                        <a14:foregroundMark x1="72313" y1="72333" x2="72313" y2="72333"/>
                        <a14:foregroundMark x1="37625" y1="76333" x2="37625" y2="76333"/>
                        <a14:backgroundMark x1="70875" y1="31444" x2="70875" y2="31444"/>
                        <a14:backgroundMark x1="73500" y1="35222" x2="73500" y2="35222"/>
                      </a14:backgroundRemoval>
                    </a14:imgEffect>
                  </a14:imgLayer>
                </a14:imgProps>
              </a:ext>
            </a:extLst>
          </a:blip>
          <a:srcRect l="23571" t="54871" r="22991" b="19177"/>
          <a:stretch/>
        </p:blipFill>
        <p:spPr>
          <a:xfrm>
            <a:off x="4637315" y="3706585"/>
            <a:ext cx="3771899" cy="103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4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</TotalTime>
  <Words>131</Words>
  <Application>Microsoft Macintosh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Picture credit: http://img.bbystatic.com/BestBuy_US/images/products/6982/6982056_rd.jpg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Zalak Patel</dc:creator>
  <cp:lastModifiedBy>Zalak Patel</cp:lastModifiedBy>
  <cp:revision>39</cp:revision>
  <dcterms:created xsi:type="dcterms:W3CDTF">2017-01-29T20:33:34Z</dcterms:created>
  <dcterms:modified xsi:type="dcterms:W3CDTF">2017-02-07T00:42:59Z</dcterms:modified>
</cp:coreProperties>
</file>