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74" r:id="rId2"/>
    <p:sldId id="329" r:id="rId3"/>
    <p:sldId id="302" r:id="rId4"/>
    <p:sldId id="303" r:id="rId5"/>
    <p:sldId id="304" r:id="rId6"/>
    <p:sldId id="330" r:id="rId7"/>
    <p:sldId id="331" r:id="rId8"/>
    <p:sldId id="333" r:id="rId9"/>
    <p:sldId id="339" r:id="rId10"/>
    <p:sldId id="335" r:id="rId11"/>
    <p:sldId id="336" r:id="rId12"/>
    <p:sldId id="337" r:id="rId13"/>
    <p:sldId id="338" r:id="rId14"/>
    <p:sldId id="307" r:id="rId15"/>
    <p:sldId id="308" r:id="rId16"/>
  </p:sldIdLst>
  <p:sldSz cx="12192000" cy="6858000"/>
  <p:notesSz cx="6858000" cy="9144000"/>
  <p:embeddedFontLst>
    <p:embeddedFont>
      <p:font typeface="汉仪综艺体简" pitchFamily="49" charset="-122"/>
      <p:regular r:id="rId18"/>
    </p:embeddedFont>
    <p:embeddedFont>
      <p:font typeface="Calibri" pitchFamily="34" charset="0"/>
      <p:regular r:id="rId19"/>
      <p:bold r:id="rId20"/>
      <p:italic r:id="rId21"/>
      <p:boldItalic r:id="rId22"/>
    </p:embeddedFont>
    <p:embeddedFont>
      <p:font typeface="Agency FB" pitchFamily="34" charset="0"/>
      <p:regular r:id="rId23"/>
      <p:bold r:id="rId24"/>
    </p:embeddedFont>
    <p:embeddedFont>
      <p:font typeface="微软雅黑" pitchFamily="34" charset="-122"/>
      <p:regular r:id="rId25"/>
      <p:bold r:id="rId26"/>
    </p:embeddedFont>
    <p:embeddedFont>
      <p:font typeface="Impact" pitchFamily="34" charset="0"/>
      <p:regular r:id="rId27"/>
    </p:embeddedFont>
    <p:embeddedFont>
      <p:font typeface="LiHei Pro" charset="-122"/>
      <p:regular r:id="rId28"/>
    </p:embeddedFont>
    <p:embeddedFont>
      <p:font typeface="Calibri Light" charset="0"/>
      <p:regular r:id="rId29"/>
      <p:italic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A1515"/>
    <a:srgbClr val="F91515"/>
    <a:srgbClr val="FD1616"/>
    <a:srgbClr val="D00F0F"/>
    <a:srgbClr val="A60A0A"/>
    <a:srgbClr val="FC1515"/>
    <a:srgbClr val="C60E0E"/>
    <a:srgbClr val="C50E0E"/>
    <a:srgbClr val="FB1515"/>
    <a:srgbClr val="F0252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5" d="100"/>
          <a:sy n="75" d="100"/>
        </p:scale>
        <p:origin x="-318" y="-90"/>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F9AAB-0F72-421A-8D36-9D389E9FE561}" type="datetimeFigureOut">
              <a:rPr lang="zh-CN" altLang="en-US" smtClean="0"/>
              <a:pPr/>
              <a:t>2016/10/14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F46BB-4122-4690-955F-3C987D16825B}" type="slidenum">
              <a:rPr lang="zh-CN" altLang="en-US" smtClean="0"/>
              <a:pPr/>
              <a:t>‹#›</a:t>
            </a:fld>
            <a:endParaRPr lang="zh-CN" altLang="en-US"/>
          </a:p>
        </p:txBody>
      </p:sp>
    </p:spTree>
    <p:extLst>
      <p:ext uri="{BB962C8B-B14F-4D97-AF65-F5344CB8AC3E}">
        <p14:creationId xmlns:p14="http://schemas.microsoft.com/office/powerpoint/2010/main" xmlns="" val="409027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2</a:t>
            </a:fld>
            <a:endParaRPr lang="zh-CN" altLang="en-US"/>
          </a:p>
        </p:txBody>
      </p:sp>
    </p:spTree>
    <p:extLst>
      <p:ext uri="{BB962C8B-B14F-4D97-AF65-F5344CB8AC3E}">
        <p14:creationId xmlns="" xmlns:p14="http://schemas.microsoft.com/office/powerpoint/2010/main" val="2781016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8</a:t>
            </a:fld>
            <a:endParaRPr lang="zh-CN" altLang="en-US"/>
          </a:p>
        </p:txBody>
      </p:sp>
    </p:spTree>
    <p:extLst>
      <p:ext uri="{BB962C8B-B14F-4D97-AF65-F5344CB8AC3E}">
        <p14:creationId xmlns="" xmlns:p14="http://schemas.microsoft.com/office/powerpoint/2010/main" val="203311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9</a:t>
            </a:fld>
            <a:endParaRPr lang="zh-CN" altLang="en-US"/>
          </a:p>
        </p:txBody>
      </p:sp>
    </p:spTree>
    <p:extLst>
      <p:ext uri="{BB962C8B-B14F-4D97-AF65-F5344CB8AC3E}">
        <p14:creationId xmlns="" xmlns:p14="http://schemas.microsoft.com/office/powerpoint/2010/main" val="203311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10</a:t>
            </a:fld>
            <a:endParaRPr lang="zh-CN" altLang="en-US"/>
          </a:p>
        </p:txBody>
      </p:sp>
    </p:spTree>
    <p:extLst>
      <p:ext uri="{BB962C8B-B14F-4D97-AF65-F5344CB8AC3E}">
        <p14:creationId xmlns="" xmlns:p14="http://schemas.microsoft.com/office/powerpoint/2010/main" val="203311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11</a:t>
            </a:fld>
            <a:endParaRPr lang="zh-CN" altLang="en-US"/>
          </a:p>
        </p:txBody>
      </p:sp>
    </p:spTree>
    <p:extLst>
      <p:ext uri="{BB962C8B-B14F-4D97-AF65-F5344CB8AC3E}">
        <p14:creationId xmlns="" xmlns:p14="http://schemas.microsoft.com/office/powerpoint/2010/main" val="203311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12</a:t>
            </a:fld>
            <a:endParaRPr lang="zh-CN" altLang="en-US"/>
          </a:p>
        </p:txBody>
      </p:sp>
    </p:spTree>
    <p:extLst>
      <p:ext uri="{BB962C8B-B14F-4D97-AF65-F5344CB8AC3E}">
        <p14:creationId xmlns="" xmlns:p14="http://schemas.microsoft.com/office/powerpoint/2010/main" val="203311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13</a:t>
            </a:fld>
            <a:endParaRPr lang="zh-CN" altLang="en-US"/>
          </a:p>
        </p:txBody>
      </p:sp>
    </p:spTree>
    <p:extLst>
      <p:ext uri="{BB962C8B-B14F-4D97-AF65-F5344CB8AC3E}">
        <p14:creationId xmlns="" xmlns:p14="http://schemas.microsoft.com/office/powerpoint/2010/main" val="203311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17729373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231003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2256439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1984671D-056D-469E-BCF1-3B2EE56B3423}" type="datetime1">
              <a:rPr lang="zh-CN" altLang="en-US"/>
              <a:pPr/>
              <a:t>2016/10/14 Friday</a:t>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A0CADC18-693B-4A3B-AE78-E7DB66F15C2D}" type="slidenum">
              <a:rPr lang="zh-CN" altLang="en-US"/>
              <a:pPr/>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26896075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540721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15459248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42613873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18448476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27772779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3964983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pPr/>
              <a:t>2016/10/14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42643192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9A9A1-FA24-4A2A-BFAA-724D54F8570E}" type="datetimeFigureOut">
              <a:rPr lang="zh-CN" altLang="en-US" smtClean="0"/>
              <a:pPr/>
              <a:t>2016/10/14 Friday</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92DDE-681C-48CB-9337-0E7B425B1F48}" type="slidenum">
              <a:rPr lang="zh-CN" altLang="en-US" smtClean="0"/>
              <a:pPr/>
              <a:t>‹#›</a:t>
            </a:fld>
            <a:endParaRPr lang="zh-CN" altLang="en-US"/>
          </a:p>
        </p:txBody>
      </p:sp>
    </p:spTree>
    <p:extLst>
      <p:ext uri="{BB962C8B-B14F-4D97-AF65-F5344CB8AC3E}">
        <p14:creationId xmlns:p14="http://schemas.microsoft.com/office/powerpoint/2010/main" xmlns="" val="155563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hyperlink" Target="http://10.16.156.88:8080/src/index.html"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rotWithShape="1">
          <a:blip r:embed="rId2" cstate="print">
            <a:extLst>
              <a:ext uri="{28A0092B-C50C-407E-A947-70E740481C1C}">
                <a14:useLocalDpi xmlns:a14="http://schemas.microsoft.com/office/drawing/2010/main" xmlns="" val="0"/>
              </a:ext>
            </a:extLst>
          </a:blip>
          <a:srcRect l="85926" t="20226" r="2428" b="21797"/>
          <a:stretch/>
        </p:blipFill>
        <p:spPr>
          <a:xfrm rot="7812851">
            <a:off x="10945707" y="-157917"/>
            <a:ext cx="351864" cy="2505832"/>
          </a:xfrm>
          <a:prstGeom prst="rect">
            <a:avLst/>
          </a:prstGeom>
        </p:spPr>
      </p:pic>
      <p:sp>
        <p:nvSpPr>
          <p:cNvPr id="18" name="文本框 17"/>
          <p:cNvSpPr txBox="1"/>
          <p:nvPr/>
        </p:nvSpPr>
        <p:spPr>
          <a:xfrm rot="2441754" flipH="1">
            <a:off x="10469887" y="590387"/>
            <a:ext cx="1882844" cy="338554"/>
          </a:xfrm>
          <a:prstGeom prst="rect">
            <a:avLst/>
          </a:prstGeom>
          <a:noFill/>
        </p:spPr>
        <p:txBody>
          <a:bodyPr wrap="square" rtlCol="0">
            <a:spAutoFit/>
          </a:bodyPr>
          <a:lstStyle/>
          <a:p>
            <a:r>
              <a:rPr lang="en-US" altLang="zh-CN" sz="1600" dirty="0" smtClean="0">
                <a:solidFill>
                  <a:srgbClr val="D00F0F"/>
                </a:solidFill>
                <a:latin typeface="汉仪综艺体简" panose="02010609000101010101" pitchFamily="49" charset="-122"/>
                <a:ea typeface="汉仪综艺体简" panose="02010609000101010101" pitchFamily="49" charset="-122"/>
              </a:rPr>
              <a:t>Fresh Anyway</a:t>
            </a:r>
            <a:endParaRPr lang="zh-CN" altLang="en-US" sz="1600" dirty="0">
              <a:solidFill>
                <a:srgbClr val="D00F0F"/>
              </a:solidFill>
              <a:latin typeface="汉仪综艺体简" panose="02010609000101010101" pitchFamily="49" charset="-122"/>
              <a:ea typeface="汉仪综艺体简" panose="02010609000101010101" pitchFamily="49" charset="-122"/>
            </a:endParaRPr>
          </a:p>
        </p:txBody>
      </p:sp>
      <p:sp>
        <p:nvSpPr>
          <p:cNvPr id="34" name="Freeform 23"/>
          <p:cNvSpPr>
            <a:spLocks/>
          </p:cNvSpPr>
          <p:nvPr/>
        </p:nvSpPr>
        <p:spPr bwMode="auto">
          <a:xfrm>
            <a:off x="7234497" y="3256697"/>
            <a:ext cx="1062339" cy="715967"/>
          </a:xfrm>
          <a:custGeom>
            <a:avLst/>
            <a:gdLst>
              <a:gd name="T0" fmla="*/ 0 w 549"/>
              <a:gd name="T1" fmla="*/ 107 h 370"/>
              <a:gd name="T2" fmla="*/ 495 w 549"/>
              <a:gd name="T3" fmla="*/ 0 h 370"/>
              <a:gd name="T4" fmla="*/ 443 w 549"/>
              <a:gd name="T5" fmla="*/ 148 h 370"/>
              <a:gd name="T6" fmla="*/ 549 w 549"/>
              <a:gd name="T7" fmla="*/ 262 h 370"/>
              <a:gd name="T8" fmla="*/ 54 w 549"/>
              <a:gd name="T9" fmla="*/ 370 h 370"/>
              <a:gd name="T10" fmla="*/ 0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0" y="107"/>
                </a:moveTo>
                <a:lnTo>
                  <a:pt x="495" y="0"/>
                </a:lnTo>
                <a:lnTo>
                  <a:pt x="443" y="148"/>
                </a:lnTo>
                <a:lnTo>
                  <a:pt x="549" y="262"/>
                </a:lnTo>
                <a:lnTo>
                  <a:pt x="54" y="370"/>
                </a:lnTo>
                <a:lnTo>
                  <a:pt x="0"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lin ang="18900000" scaled="1"/>
            <a:tileRect/>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4"/>
          <p:cNvSpPr>
            <a:spLocks/>
          </p:cNvSpPr>
          <p:nvPr/>
        </p:nvSpPr>
        <p:spPr bwMode="auto">
          <a:xfrm>
            <a:off x="7228691" y="3430849"/>
            <a:ext cx="615344" cy="348308"/>
          </a:xfrm>
          <a:custGeom>
            <a:avLst/>
            <a:gdLst>
              <a:gd name="T0" fmla="*/ 318 w 318"/>
              <a:gd name="T1" fmla="*/ 0 h 180"/>
              <a:gd name="T2" fmla="*/ 0 w 318"/>
              <a:gd name="T3" fmla="*/ 17 h 180"/>
              <a:gd name="T4" fmla="*/ 31 w 318"/>
              <a:gd name="T5" fmla="*/ 180 h 180"/>
              <a:gd name="T6" fmla="*/ 318 w 318"/>
              <a:gd name="T7" fmla="*/ 0 h 180"/>
            </a:gdLst>
            <a:ahLst/>
            <a:cxnLst>
              <a:cxn ang="0">
                <a:pos x="T0" y="T1"/>
              </a:cxn>
              <a:cxn ang="0">
                <a:pos x="T2" y="T3"/>
              </a:cxn>
              <a:cxn ang="0">
                <a:pos x="T4" y="T5"/>
              </a:cxn>
              <a:cxn ang="0">
                <a:pos x="T6" y="T7"/>
              </a:cxn>
            </a:cxnLst>
            <a:rect l="0" t="0" r="r" b="b"/>
            <a:pathLst>
              <a:path w="318" h="180">
                <a:moveTo>
                  <a:pt x="318" y="0"/>
                </a:moveTo>
                <a:lnTo>
                  <a:pt x="0" y="17"/>
                </a:lnTo>
                <a:lnTo>
                  <a:pt x="31" y="180"/>
                </a:lnTo>
                <a:lnTo>
                  <a:pt x="318" y="0"/>
                </a:lnTo>
                <a:close/>
              </a:path>
            </a:pathLst>
          </a:custGeom>
          <a:solidFill>
            <a:srgbClr val="A6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p:cNvSpPr>
            <a:spLocks/>
          </p:cNvSpPr>
          <p:nvPr/>
        </p:nvSpPr>
        <p:spPr bwMode="auto">
          <a:xfrm>
            <a:off x="3886869" y="3256697"/>
            <a:ext cx="1062339" cy="715967"/>
          </a:xfrm>
          <a:custGeom>
            <a:avLst/>
            <a:gdLst>
              <a:gd name="T0" fmla="*/ 549 w 549"/>
              <a:gd name="T1" fmla="*/ 107 h 370"/>
              <a:gd name="T2" fmla="*/ 54 w 549"/>
              <a:gd name="T3" fmla="*/ 0 h 370"/>
              <a:gd name="T4" fmla="*/ 104 w 549"/>
              <a:gd name="T5" fmla="*/ 148 h 370"/>
              <a:gd name="T6" fmla="*/ 0 w 549"/>
              <a:gd name="T7" fmla="*/ 262 h 370"/>
              <a:gd name="T8" fmla="*/ 495 w 549"/>
              <a:gd name="T9" fmla="*/ 370 h 370"/>
              <a:gd name="T10" fmla="*/ 549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549" y="107"/>
                </a:moveTo>
                <a:lnTo>
                  <a:pt x="54" y="0"/>
                </a:lnTo>
                <a:lnTo>
                  <a:pt x="104" y="148"/>
                </a:lnTo>
                <a:lnTo>
                  <a:pt x="0" y="262"/>
                </a:lnTo>
                <a:lnTo>
                  <a:pt x="495" y="370"/>
                </a:lnTo>
                <a:lnTo>
                  <a:pt x="549"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path path="circle">
              <a:fillToRect l="100000" t="100000"/>
            </a:path>
            <a:tileRect r="-100000" b="-100000"/>
          </a:gra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p:cNvSpPr>
            <a:spLocks/>
          </p:cNvSpPr>
          <p:nvPr/>
        </p:nvSpPr>
        <p:spPr bwMode="auto">
          <a:xfrm>
            <a:off x="4339669" y="3430849"/>
            <a:ext cx="609539" cy="348308"/>
          </a:xfrm>
          <a:custGeom>
            <a:avLst/>
            <a:gdLst>
              <a:gd name="T0" fmla="*/ 0 w 315"/>
              <a:gd name="T1" fmla="*/ 0 h 180"/>
              <a:gd name="T2" fmla="*/ 315 w 315"/>
              <a:gd name="T3" fmla="*/ 17 h 180"/>
              <a:gd name="T4" fmla="*/ 287 w 315"/>
              <a:gd name="T5" fmla="*/ 180 h 180"/>
              <a:gd name="T6" fmla="*/ 0 w 315"/>
              <a:gd name="T7" fmla="*/ 0 h 180"/>
            </a:gdLst>
            <a:ahLst/>
            <a:cxnLst>
              <a:cxn ang="0">
                <a:pos x="T0" y="T1"/>
              </a:cxn>
              <a:cxn ang="0">
                <a:pos x="T2" y="T3"/>
              </a:cxn>
              <a:cxn ang="0">
                <a:pos x="T4" y="T5"/>
              </a:cxn>
              <a:cxn ang="0">
                <a:pos x="T6" y="T7"/>
              </a:cxn>
            </a:cxnLst>
            <a:rect l="0" t="0" r="r" b="b"/>
            <a:pathLst>
              <a:path w="315" h="180">
                <a:moveTo>
                  <a:pt x="0" y="0"/>
                </a:moveTo>
                <a:lnTo>
                  <a:pt x="315" y="17"/>
                </a:lnTo>
                <a:lnTo>
                  <a:pt x="287" y="180"/>
                </a:lnTo>
                <a:lnTo>
                  <a:pt x="0" y="0"/>
                </a:lnTo>
                <a:close/>
              </a:path>
            </a:pathLst>
          </a:custGeom>
          <a:solidFill>
            <a:srgbClr val="A6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椭圆 37"/>
          <p:cNvSpPr/>
          <p:nvPr/>
        </p:nvSpPr>
        <p:spPr>
          <a:xfrm>
            <a:off x="4488795" y="1452954"/>
            <a:ext cx="3206117" cy="3206117"/>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9"/>
          <p:cNvSpPr>
            <a:spLocks noChangeAspect="1" noChangeArrowheads="1" noTextEdit="1"/>
          </p:cNvSpPr>
          <p:nvPr/>
        </p:nvSpPr>
        <p:spPr bwMode="auto">
          <a:xfrm>
            <a:off x="3890739" y="3260565"/>
            <a:ext cx="4402227" cy="1151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5"/>
          <p:cNvSpPr>
            <a:spLocks/>
          </p:cNvSpPr>
          <p:nvPr/>
        </p:nvSpPr>
        <p:spPr bwMode="auto">
          <a:xfrm>
            <a:off x="4335799" y="3430849"/>
            <a:ext cx="3502431" cy="1097170"/>
          </a:xfrm>
          <a:custGeom>
            <a:avLst/>
            <a:gdLst>
              <a:gd name="T0" fmla="*/ 764 w 764"/>
              <a:gd name="T1" fmla="*/ 0 h 237"/>
              <a:gd name="T2" fmla="*/ 0 w 764"/>
              <a:gd name="T3" fmla="*/ 0 h 237"/>
              <a:gd name="T4" fmla="*/ 0 w 764"/>
              <a:gd name="T5" fmla="*/ 140 h 237"/>
              <a:gd name="T6" fmla="*/ 764 w 764"/>
              <a:gd name="T7" fmla="*/ 140 h 237"/>
              <a:gd name="T8" fmla="*/ 764 w 764"/>
              <a:gd name="T9" fmla="*/ 0 h 237"/>
            </a:gdLst>
            <a:ahLst/>
            <a:cxnLst>
              <a:cxn ang="0">
                <a:pos x="T0" y="T1"/>
              </a:cxn>
              <a:cxn ang="0">
                <a:pos x="T2" y="T3"/>
              </a:cxn>
              <a:cxn ang="0">
                <a:pos x="T4" y="T5"/>
              </a:cxn>
              <a:cxn ang="0">
                <a:pos x="T6" y="T7"/>
              </a:cxn>
              <a:cxn ang="0">
                <a:pos x="T8" y="T9"/>
              </a:cxn>
            </a:cxnLst>
            <a:rect l="0" t="0" r="r" b="b"/>
            <a:pathLst>
              <a:path w="764" h="237">
                <a:moveTo>
                  <a:pt x="764" y="0"/>
                </a:moveTo>
                <a:cubicBezTo>
                  <a:pt x="511" y="97"/>
                  <a:pt x="254" y="97"/>
                  <a:pt x="0" y="0"/>
                </a:cubicBezTo>
                <a:cubicBezTo>
                  <a:pt x="0" y="47"/>
                  <a:pt x="0" y="93"/>
                  <a:pt x="0" y="140"/>
                </a:cubicBezTo>
                <a:cubicBezTo>
                  <a:pt x="254" y="237"/>
                  <a:pt x="511" y="237"/>
                  <a:pt x="764" y="140"/>
                </a:cubicBezTo>
                <a:cubicBezTo>
                  <a:pt x="764" y="93"/>
                  <a:pt x="764" y="47"/>
                  <a:pt x="764" y="0"/>
                </a:cubicBezTo>
                <a:close/>
              </a:path>
            </a:pathLst>
          </a:custGeom>
          <a:solidFill>
            <a:srgbClr val="F91515"/>
          </a:solidFill>
          <a:ln>
            <a:noFill/>
          </a:ln>
          <a:effectLst>
            <a:outerShdw blurRad="1270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文本框 38"/>
          <p:cNvSpPr txBox="1"/>
          <p:nvPr/>
        </p:nvSpPr>
        <p:spPr>
          <a:xfrm flipH="1">
            <a:off x="4908473" y="2570860"/>
            <a:ext cx="2508326" cy="584775"/>
          </a:xfrm>
          <a:prstGeom prst="rect">
            <a:avLst/>
          </a:prstGeom>
          <a:noFill/>
        </p:spPr>
        <p:txBody>
          <a:bodyPr wrap="square" rtlCol="0">
            <a:spAutoFit/>
          </a:bodyPr>
          <a:lstStyle/>
          <a:p>
            <a:r>
              <a:rPr lang="zh-CN" altLang="en-US" sz="3200" dirty="0" smtClean="0">
                <a:latin typeface="汉仪综艺体简" panose="02010609000101010101" pitchFamily="49" charset="-122"/>
                <a:ea typeface="汉仪综艺体简" panose="02010609000101010101" pitchFamily="49" charset="-122"/>
              </a:rPr>
              <a:t>天 天 果 园</a:t>
            </a:r>
            <a:endParaRPr lang="zh-CN" altLang="en-US" sz="3200" dirty="0">
              <a:latin typeface="汉仪综艺体简" panose="02010609000101010101" pitchFamily="49" charset="-122"/>
              <a:ea typeface="汉仪综艺体简" panose="02010609000101010101" pitchFamily="49" charset="-122"/>
            </a:endParaRPr>
          </a:p>
        </p:txBody>
      </p:sp>
      <p:sp>
        <p:nvSpPr>
          <p:cNvPr id="40" name="文本框 39"/>
          <p:cNvSpPr txBox="1"/>
          <p:nvPr/>
        </p:nvSpPr>
        <p:spPr>
          <a:xfrm flipH="1">
            <a:off x="5047533" y="3185110"/>
            <a:ext cx="2071704" cy="461665"/>
          </a:xfrm>
          <a:prstGeom prst="rect">
            <a:avLst/>
          </a:prstGeom>
          <a:noFill/>
        </p:spPr>
        <p:txBody>
          <a:bodyPr wrap="square" rtlCol="0">
            <a:spAutoFit/>
          </a:bodyPr>
          <a:lstStyle/>
          <a:p>
            <a:pPr algn="ctr"/>
            <a:r>
              <a:rPr lang="en-US" altLang="zh-CN" sz="2400" dirty="0" smtClean="0">
                <a:solidFill>
                  <a:srgbClr val="F22424"/>
                </a:solidFill>
                <a:latin typeface="汉仪综艺体简" pitchFamily="49" charset="-122"/>
                <a:ea typeface="汉仪综艺体简" pitchFamily="49" charset="-122"/>
              </a:rPr>
              <a:t>Fruit Day</a:t>
            </a:r>
            <a:endParaRPr lang="zh-CN" altLang="en-US" sz="2400" dirty="0">
              <a:solidFill>
                <a:srgbClr val="F22424"/>
              </a:solidFill>
              <a:latin typeface="汉仪综艺体简" pitchFamily="49" charset="-122"/>
              <a:ea typeface="汉仪综艺体简" pitchFamily="49" charset="-122"/>
            </a:endParaRPr>
          </a:p>
        </p:txBody>
      </p:sp>
      <p:sp>
        <p:nvSpPr>
          <p:cNvPr id="44" name="文本框 43"/>
          <p:cNvSpPr txBox="1"/>
          <p:nvPr/>
        </p:nvSpPr>
        <p:spPr>
          <a:xfrm flipH="1">
            <a:off x="3210513" y="5022986"/>
            <a:ext cx="5788291" cy="1077218"/>
          </a:xfrm>
          <a:prstGeom prst="rect">
            <a:avLst/>
          </a:prstGeom>
          <a:noFill/>
        </p:spPr>
        <p:txBody>
          <a:bodyPr wrap="square" rtlCol="0">
            <a:spAutoFit/>
          </a:bodyPr>
          <a:lstStyle/>
          <a:p>
            <a:pPr algn="ctr"/>
            <a:r>
              <a:rPr lang="en-US" altLang="zh-CN" sz="3200" dirty="0" smtClean="0">
                <a:latin typeface="Stencil Std" panose="04020904080802020404" pitchFamily="82" charset="0"/>
              </a:rPr>
              <a:t>H5~1607     </a:t>
            </a:r>
            <a:r>
              <a:rPr lang="en-US" altLang="zh-CN" sz="3200" dirty="0" err="1" smtClean="0">
                <a:latin typeface="Stencil Std" panose="04020904080802020404" pitchFamily="82" charset="0"/>
              </a:rPr>
              <a:t>Zipeng</a:t>
            </a:r>
            <a:r>
              <a:rPr lang="en-US" altLang="zh-CN" sz="3200" dirty="0" smtClean="0">
                <a:latin typeface="Stencil Std" panose="04020904080802020404" pitchFamily="82" charset="0"/>
              </a:rPr>
              <a:t> Chen</a:t>
            </a:r>
          </a:p>
          <a:p>
            <a:pPr algn="ctr"/>
            <a:r>
              <a:rPr lang="en-US" altLang="zh-CN" sz="3200" dirty="0" smtClean="0">
                <a:latin typeface="Stencil Std" panose="04020904080802020404" pitchFamily="82" charset="0"/>
              </a:rPr>
              <a:t>2016.10.13</a:t>
            </a:r>
            <a:endParaRPr lang="zh-CN" altLang="en-US" sz="3200" dirty="0">
              <a:latin typeface="Stencil Std" panose="04020904080802020404" pitchFamily="82" charset="0"/>
            </a:endParaRPr>
          </a:p>
        </p:txBody>
      </p:sp>
      <p:sp>
        <p:nvSpPr>
          <p:cNvPr id="14" name="文本框 17"/>
          <p:cNvSpPr txBox="1"/>
          <p:nvPr/>
        </p:nvSpPr>
        <p:spPr>
          <a:xfrm rot="2412889" flipH="1">
            <a:off x="9663806" y="1054021"/>
            <a:ext cx="2580378" cy="400110"/>
          </a:xfrm>
          <a:prstGeom prst="rect">
            <a:avLst/>
          </a:prstGeom>
          <a:noFill/>
        </p:spPr>
        <p:txBody>
          <a:bodyPr wrap="square" rtlCol="0">
            <a:spAutoFit/>
          </a:bodyPr>
          <a:lstStyle/>
          <a:p>
            <a:r>
              <a:rPr lang="en-US" altLang="zh-CN" sz="2000" dirty="0" smtClean="0">
                <a:solidFill>
                  <a:srgbClr val="D00F0F"/>
                </a:solidFill>
                <a:latin typeface="汉仪综艺体简" panose="02010609000101010101" pitchFamily="49" charset="-122"/>
                <a:ea typeface="汉仪综艺体简" panose="02010609000101010101" pitchFamily="49" charset="-122"/>
              </a:rPr>
              <a:t>Fresh Everyday</a:t>
            </a:r>
            <a:endParaRPr lang="zh-CN" altLang="en-US" sz="2000" dirty="0">
              <a:solidFill>
                <a:srgbClr val="D00F0F"/>
              </a:solidFill>
              <a:latin typeface="汉仪综艺体简" panose="02010609000101010101" pitchFamily="49" charset="-122"/>
              <a:ea typeface="汉仪综艺体简" panose="02010609000101010101" pitchFamily="49" charset="-122"/>
            </a:endParaRPr>
          </a:p>
        </p:txBody>
      </p:sp>
    </p:spTree>
    <p:extLst>
      <p:ext uri="{BB962C8B-B14F-4D97-AF65-F5344CB8AC3E}">
        <p14:creationId xmlns:p14="http://schemas.microsoft.com/office/powerpoint/2010/main" xmlns="" val="4961374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4" grpId="0" animBg="1"/>
      <p:bldP spid="35" grpId="0" animBg="1"/>
      <p:bldP spid="32" grpId="0" animBg="1"/>
      <p:bldP spid="33" grpId="0" animBg="1"/>
      <p:bldP spid="38" grpId="0" animBg="1"/>
      <p:bldP spid="20" grpId="0"/>
      <p:bldP spid="37" grpId="0" animBg="1"/>
      <p:bldP spid="39" grpId="0"/>
      <p:bldP spid="40" grpId="0"/>
      <p:bldP spid="44"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Administrator\Desktop\详情页2.jpg"/>
          <p:cNvPicPr>
            <a:picLocks noChangeAspect="1" noChangeArrowheads="1"/>
          </p:cNvPicPr>
          <p:nvPr/>
        </p:nvPicPr>
        <p:blipFill>
          <a:blip r:embed="rId3"/>
          <a:srcRect/>
          <a:stretch>
            <a:fillRect/>
          </a:stretch>
        </p:blipFill>
        <p:spPr bwMode="auto">
          <a:xfrm>
            <a:off x="304799" y="2817223"/>
            <a:ext cx="6734629" cy="4040778"/>
          </a:xfrm>
          <a:prstGeom prst="rect">
            <a:avLst/>
          </a:prstGeom>
          <a:noFill/>
        </p:spPr>
      </p:pic>
      <p:pic>
        <p:nvPicPr>
          <p:cNvPr id="4098" name="Picture 2" descr="C:\Users\Administrator\Desktop\详情页1.jpg"/>
          <p:cNvPicPr>
            <a:picLocks noChangeAspect="1" noChangeArrowheads="1"/>
          </p:cNvPicPr>
          <p:nvPr/>
        </p:nvPicPr>
        <p:blipFill>
          <a:blip r:embed="rId4"/>
          <a:srcRect/>
          <a:stretch>
            <a:fillRect/>
          </a:stretch>
        </p:blipFill>
        <p:spPr bwMode="auto">
          <a:xfrm>
            <a:off x="3222171" y="587102"/>
            <a:ext cx="6386286" cy="3831771"/>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详情页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9</a:t>
            </a:r>
            <a:endParaRPr lang="zh-CN" altLang="en-US" dirty="0"/>
          </a:p>
        </p:txBody>
      </p:sp>
      <p:sp>
        <p:nvSpPr>
          <p:cNvPr id="48" name="TextBox 47"/>
          <p:cNvSpPr txBox="1"/>
          <p:nvPr/>
        </p:nvSpPr>
        <p:spPr>
          <a:xfrm>
            <a:off x="9898744" y="1219200"/>
            <a:ext cx="2165978" cy="4524315"/>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solidFill>
                <a:srgbClr val="FF0000"/>
              </a:solidFill>
              <a:latin typeface="LiHei Pro" charset="-122"/>
              <a:ea typeface="LiHei Pro"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、显示登录状态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、显示购物车已有</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商品数</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、放大镜</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、吸顶菜单</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、挑选商品规格或</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增减数量</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、添加到购物车和</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立即购买</a:t>
            </a:r>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istrator\Desktop\结算页.jpg"/>
          <p:cNvPicPr>
            <a:picLocks noChangeAspect="1" noChangeArrowheads="1"/>
          </p:cNvPicPr>
          <p:nvPr/>
        </p:nvPicPr>
        <p:blipFill>
          <a:blip r:embed="rId3"/>
          <a:srcRect/>
          <a:stretch>
            <a:fillRect/>
          </a:stretch>
        </p:blipFill>
        <p:spPr bwMode="auto">
          <a:xfrm>
            <a:off x="0" y="743854"/>
            <a:ext cx="9645960" cy="5923646"/>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结算页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10</a:t>
            </a:r>
            <a:endParaRPr lang="zh-CN" altLang="en-US" dirty="0"/>
          </a:p>
        </p:txBody>
      </p:sp>
      <p:sp>
        <p:nvSpPr>
          <p:cNvPr id="48" name="TextBox 47"/>
          <p:cNvSpPr txBox="1"/>
          <p:nvPr/>
        </p:nvSpPr>
        <p:spPr>
          <a:xfrm>
            <a:off x="9898744" y="1219200"/>
            <a:ext cx="2165978" cy="2585323"/>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solidFill>
                <a:srgbClr val="FF0000"/>
              </a:solidFill>
              <a:latin typeface="LiHei Pro" charset="-122"/>
              <a:ea typeface="LiHei Pro"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、显示登录状态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、购物车商品罗列</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动态增减、删除</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、可能感兴趣商品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列表罗列</a:t>
            </a:r>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istrator\Desktop\注册页.jpg"/>
          <p:cNvPicPr>
            <a:picLocks noChangeAspect="1" noChangeArrowheads="1"/>
          </p:cNvPicPr>
          <p:nvPr/>
        </p:nvPicPr>
        <p:blipFill>
          <a:blip r:embed="rId3"/>
          <a:srcRect/>
          <a:stretch>
            <a:fillRect/>
          </a:stretch>
        </p:blipFill>
        <p:spPr bwMode="auto">
          <a:xfrm>
            <a:off x="0" y="781593"/>
            <a:ext cx="9710057" cy="5826035"/>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注册页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11</a:t>
            </a:r>
            <a:endParaRPr lang="zh-CN" altLang="en-US" dirty="0"/>
          </a:p>
        </p:txBody>
      </p:sp>
      <p:sp>
        <p:nvSpPr>
          <p:cNvPr id="48" name="TextBox 47"/>
          <p:cNvSpPr txBox="1"/>
          <p:nvPr/>
        </p:nvSpPr>
        <p:spPr>
          <a:xfrm>
            <a:off x="9898744" y="1219200"/>
            <a:ext cx="2165978" cy="1477328"/>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、表单验证功能</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、支持多账户注册</a:t>
            </a:r>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istrator\Desktop\登录页.jpg"/>
          <p:cNvPicPr>
            <a:picLocks noChangeAspect="1" noChangeArrowheads="1"/>
          </p:cNvPicPr>
          <p:nvPr/>
        </p:nvPicPr>
        <p:blipFill>
          <a:blip r:embed="rId3"/>
          <a:srcRect/>
          <a:stretch>
            <a:fillRect/>
          </a:stretch>
        </p:blipFill>
        <p:spPr bwMode="auto">
          <a:xfrm>
            <a:off x="0" y="793206"/>
            <a:ext cx="9710057" cy="5826034"/>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登录页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12</a:t>
            </a:r>
            <a:endParaRPr lang="zh-CN" altLang="en-US" dirty="0"/>
          </a:p>
        </p:txBody>
      </p:sp>
      <p:sp>
        <p:nvSpPr>
          <p:cNvPr id="48" name="TextBox 47"/>
          <p:cNvSpPr txBox="1"/>
          <p:nvPr/>
        </p:nvSpPr>
        <p:spPr>
          <a:xfrm>
            <a:off x="9884230" y="1219200"/>
            <a:ext cx="2262158" cy="2585323"/>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、表单验证功能</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、记住密码保存</a:t>
            </a:r>
            <a:r>
              <a:rPr lang="en-US" altLang="zh-CN" dirty="0" smtClean="0">
                <a:latin typeface="微软雅黑" pitchFamily="34" charset="-122"/>
                <a:ea typeface="微软雅黑" pitchFamily="34" charset="-122"/>
              </a:rPr>
              <a:t>12</a:t>
            </a:r>
          </a:p>
          <a:p>
            <a:r>
              <a:rPr lang="zh-CN" altLang="en-US" dirty="0" smtClean="0">
                <a:latin typeface="微软雅黑" pitchFamily="34" charset="-122"/>
                <a:ea typeface="微软雅黑" pitchFamily="34" charset="-122"/>
              </a:rPr>
              <a:t>天</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、登录成功后，登</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录状态切换为已登录</a:t>
            </a:r>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40"/>
          <p:cNvSpPr>
            <a:spLocks noChangeArrowheads="1"/>
          </p:cNvSpPr>
          <p:nvPr/>
        </p:nvSpPr>
        <p:spPr bwMode="auto">
          <a:xfrm flipH="1">
            <a:off x="4691063" y="12858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4</a:t>
            </a:r>
            <a:endParaRPr lang="zh-CN" altLang="en-US"/>
          </a:p>
        </p:txBody>
      </p:sp>
      <p:pic>
        <p:nvPicPr>
          <p:cNvPr id="11267" name="图片 59"/>
          <p:cNvPicPr>
            <a:picLocks noChangeAspect="1" noChangeArrowheads="1"/>
          </p:cNvPicPr>
          <p:nvPr/>
        </p:nvPicPr>
        <p:blipFill>
          <a:blip r:embed="rId2"/>
          <a:srcRect l="85925" t="20226" r="2428" b="21796"/>
          <a:stretch>
            <a:fillRect/>
          </a:stretch>
        </p:blipFill>
        <p:spPr bwMode="auto">
          <a:xfrm rot="16200000">
            <a:off x="5984876" y="-1974850"/>
            <a:ext cx="260350" cy="4283075"/>
          </a:xfrm>
          <a:prstGeom prst="rect">
            <a:avLst/>
          </a:prstGeom>
          <a:noFill/>
          <a:ln w="9525">
            <a:noFill/>
            <a:miter lim="800000"/>
            <a:headEnd/>
            <a:tailEnd/>
          </a:ln>
        </p:spPr>
      </p:pic>
      <p:pic>
        <p:nvPicPr>
          <p:cNvPr id="11268" name="图片 60"/>
          <p:cNvPicPr>
            <a:picLocks noChangeAspect="1" noChangeArrowheads="1"/>
          </p:cNvPicPr>
          <p:nvPr/>
        </p:nvPicPr>
        <p:blipFill>
          <a:blip r:embed="rId2"/>
          <a:srcRect l="85925" t="20226" r="2428" b="21796"/>
          <a:stretch>
            <a:fillRect/>
          </a:stretch>
        </p:blipFill>
        <p:spPr bwMode="auto">
          <a:xfrm rot="5400000" flipV="1">
            <a:off x="5941334" y="-176213"/>
            <a:ext cx="260350" cy="4283075"/>
          </a:xfrm>
          <a:prstGeom prst="rect">
            <a:avLst/>
          </a:prstGeom>
          <a:noFill/>
          <a:ln w="9525">
            <a:noFill/>
            <a:miter lim="800000"/>
            <a:headEnd/>
            <a:tailEnd/>
          </a:ln>
        </p:spPr>
      </p:pic>
      <p:sp>
        <p:nvSpPr>
          <p:cNvPr id="11269" name="文本框 11"/>
          <p:cNvSpPr>
            <a:spLocks noChangeArrowheads="1"/>
          </p:cNvSpPr>
          <p:nvPr/>
        </p:nvSpPr>
        <p:spPr bwMode="auto">
          <a:xfrm flipH="1">
            <a:off x="4733925" y="706438"/>
            <a:ext cx="2841625" cy="523220"/>
          </a:xfrm>
          <a:prstGeom prst="rect">
            <a:avLst/>
          </a:prstGeom>
          <a:noFill/>
          <a:ln w="9525">
            <a:noFill/>
            <a:miter lim="800000"/>
            <a:headEnd/>
            <a:tailEnd/>
          </a:ln>
        </p:spPr>
        <p:txBody>
          <a:bodyPr>
            <a:spAutoFit/>
          </a:bodyPr>
          <a:lstStyle/>
          <a:p>
            <a:pPr algn="ctr"/>
            <a:r>
              <a:rPr lang="zh-CN" altLang="en-US" sz="2800" dirty="0" smtClean="0">
                <a:solidFill>
                  <a:srgbClr val="000000"/>
                </a:solidFill>
                <a:latin typeface="汉仪综艺体简" pitchFamily="49" charset="-122"/>
                <a:ea typeface="汉仪综艺体简" pitchFamily="49" charset="-122"/>
                <a:sym typeface="汉仪综艺体简" pitchFamily="49" charset="-122"/>
              </a:rPr>
              <a:t>收 获 </a:t>
            </a:r>
            <a:r>
              <a:rPr lang="zh-CN" altLang="en-US" sz="2800" dirty="0">
                <a:solidFill>
                  <a:srgbClr val="000000"/>
                </a:solidFill>
                <a:latin typeface="汉仪综艺体简" pitchFamily="49" charset="-122"/>
                <a:ea typeface="汉仪综艺体简" pitchFamily="49" charset="-122"/>
                <a:sym typeface="汉仪综艺体简" pitchFamily="49" charset="-122"/>
              </a:rPr>
              <a:t>与 成 长</a:t>
            </a:r>
            <a:endParaRPr lang="zh-CN" altLang="en-US" dirty="0"/>
          </a:p>
        </p:txBody>
      </p:sp>
      <p:grpSp>
        <p:nvGrpSpPr>
          <p:cNvPr id="29" name="Group 4"/>
          <p:cNvGrpSpPr>
            <a:grpSpLocks/>
          </p:cNvGrpSpPr>
          <p:nvPr/>
        </p:nvGrpSpPr>
        <p:grpSpPr bwMode="auto">
          <a:xfrm>
            <a:off x="10431463" y="-2152650"/>
            <a:ext cx="846137" cy="3200400"/>
            <a:chOff x="0" y="0"/>
            <a:chExt cx="531" cy="2009"/>
          </a:xfrm>
        </p:grpSpPr>
        <p:sp>
          <p:nvSpPr>
            <p:cNvPr id="11362"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11363"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11364"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11365"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13</a:t>
            </a:r>
            <a:endParaRPr lang="zh-CN" altLang="en-US" dirty="0"/>
          </a:p>
        </p:txBody>
      </p:sp>
      <p:grpSp>
        <p:nvGrpSpPr>
          <p:cNvPr id="174" name="组合 173"/>
          <p:cNvGrpSpPr/>
          <p:nvPr/>
        </p:nvGrpSpPr>
        <p:grpSpPr>
          <a:xfrm>
            <a:off x="2382157" y="1689100"/>
            <a:ext cx="7444013" cy="4876800"/>
            <a:chOff x="1692475" y="819980"/>
            <a:chExt cx="5629580" cy="3768787"/>
          </a:xfrm>
        </p:grpSpPr>
        <p:grpSp>
          <p:nvGrpSpPr>
            <p:cNvPr id="175" name="组合 1"/>
            <p:cNvGrpSpPr/>
            <p:nvPr/>
          </p:nvGrpSpPr>
          <p:grpSpPr>
            <a:xfrm>
              <a:off x="1692475" y="819978"/>
              <a:ext cx="5629580" cy="3768787"/>
              <a:chOff x="1692475" y="819978"/>
              <a:chExt cx="5629580" cy="3768787"/>
            </a:xfrm>
          </p:grpSpPr>
          <p:grpSp>
            <p:nvGrpSpPr>
              <p:cNvPr id="177" name="组合 303"/>
              <p:cNvGrpSpPr/>
              <p:nvPr/>
            </p:nvGrpSpPr>
            <p:grpSpPr>
              <a:xfrm rot="16200000">
                <a:off x="2622871" y="-110418"/>
                <a:ext cx="3768787" cy="5629580"/>
                <a:chOff x="5863698" y="873284"/>
                <a:chExt cx="3977251" cy="5941768"/>
              </a:xfrm>
            </p:grpSpPr>
            <p:sp>
              <p:nvSpPr>
                <p:cNvPr id="183" name="圆角矩形 182"/>
                <p:cNvSpPr/>
                <p:nvPr/>
              </p:nvSpPr>
              <p:spPr>
                <a:xfrm>
                  <a:off x="5863698" y="955766"/>
                  <a:ext cx="3977251" cy="5859286"/>
                </a:xfrm>
                <a:prstGeom prst="roundRect">
                  <a:avLst>
                    <a:gd name="adj" fmla="val 4670"/>
                  </a:avLst>
                </a:prstGeom>
                <a:gradFill flip="none" rotWithShape="1">
                  <a:gsLst>
                    <a:gs pos="0">
                      <a:sysClr val="window" lastClr="FFFFFF">
                        <a:lumMod val="50000"/>
                      </a:sysClr>
                    </a:gs>
                    <a:gs pos="100000">
                      <a:sysClr val="windowText" lastClr="000000">
                        <a:lumMod val="75000"/>
                        <a:lumOff val="25000"/>
                      </a:sysClr>
                    </a:gs>
                  </a:gsLst>
                  <a:lin ang="8100000" scaled="0"/>
                  <a:tileRect/>
                </a:gradFill>
                <a:ln w="22225" cap="flat" cmpd="sng" algn="ctr">
                  <a:gradFill flip="none" rotWithShape="1">
                    <a:gsLst>
                      <a:gs pos="0">
                        <a:sysClr val="window" lastClr="FFFFFF">
                          <a:lumMod val="65000"/>
                        </a:sysClr>
                      </a:gs>
                      <a:gs pos="100000">
                        <a:sysClr val="windowText" lastClr="000000">
                          <a:lumMod val="85000"/>
                          <a:lumOff val="15000"/>
                        </a:sysClr>
                      </a:gs>
                    </a:gsLst>
                    <a:lin ang="8100000" scaled="0"/>
                    <a:tileRect/>
                  </a:gradFill>
                  <a:prstDash val="solid"/>
                  <a:miter lim="800000"/>
                </a:ln>
                <a:effectLst>
                  <a:outerShdw blurRad="139700" dist="762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84" name="圆角矩形 183"/>
                <p:cNvSpPr/>
                <p:nvPr/>
              </p:nvSpPr>
              <p:spPr>
                <a:xfrm>
                  <a:off x="6020187" y="1143000"/>
                  <a:ext cx="3664269" cy="5503127"/>
                </a:xfrm>
                <a:prstGeom prst="roundRect">
                  <a:avLst>
                    <a:gd name="adj" fmla="val 0"/>
                  </a:avLst>
                </a:prstGeom>
                <a:solidFill>
                  <a:sysClr val="window" lastClr="FFFFFF">
                    <a:lumMod val="95000"/>
                  </a:sysClr>
                </a:solidFill>
                <a:ln w="25400" cap="flat" cmpd="sng" algn="ctr">
                  <a:noFill/>
                  <a:prstDash val="solid"/>
                  <a:miter lim="800000"/>
                </a:ln>
                <a:effectLst>
                  <a:outerShdw blurRad="177800" dist="88900" dir="2700000" algn="tl"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nvGrpSpPr>
                <p:cNvPr id="185" name="组合 306"/>
                <p:cNvGrpSpPr/>
                <p:nvPr/>
              </p:nvGrpSpPr>
              <p:grpSpPr>
                <a:xfrm>
                  <a:off x="6109404" y="1233420"/>
                  <a:ext cx="3485831" cy="234632"/>
                  <a:chOff x="2149635" y="1165383"/>
                  <a:chExt cx="3485831" cy="234634"/>
                </a:xfrm>
              </p:grpSpPr>
              <p:grpSp>
                <p:nvGrpSpPr>
                  <p:cNvPr id="216" name="组合 337"/>
                  <p:cNvGrpSpPr/>
                  <p:nvPr/>
                </p:nvGrpSpPr>
                <p:grpSpPr>
                  <a:xfrm>
                    <a:off x="2149635" y="1165385"/>
                    <a:ext cx="234632" cy="234632"/>
                    <a:chOff x="2483014" y="1114427"/>
                    <a:chExt cx="209550" cy="209550"/>
                  </a:xfrm>
                </p:grpSpPr>
                <p:sp>
                  <p:nvSpPr>
                    <p:cNvPr id="244" name="椭圆 243"/>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45" name="椭圆 244"/>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17" name="组合 338"/>
                  <p:cNvGrpSpPr/>
                  <p:nvPr/>
                </p:nvGrpSpPr>
                <p:grpSpPr>
                  <a:xfrm>
                    <a:off x="2510880" y="1165385"/>
                    <a:ext cx="234632" cy="234632"/>
                    <a:chOff x="2483014" y="1114427"/>
                    <a:chExt cx="209550" cy="209550"/>
                  </a:xfrm>
                </p:grpSpPr>
                <p:sp>
                  <p:nvSpPr>
                    <p:cNvPr id="242" name="椭圆 241"/>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43" name="椭圆 242"/>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18" name="组合 339"/>
                  <p:cNvGrpSpPr/>
                  <p:nvPr/>
                </p:nvGrpSpPr>
                <p:grpSpPr>
                  <a:xfrm>
                    <a:off x="2872124" y="1165385"/>
                    <a:ext cx="234632" cy="234632"/>
                    <a:chOff x="2483014" y="1114427"/>
                    <a:chExt cx="209550" cy="209550"/>
                  </a:xfrm>
                </p:grpSpPr>
                <p:sp>
                  <p:nvSpPr>
                    <p:cNvPr id="240" name="椭圆 239"/>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41" name="椭圆 240"/>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19" name="组合 340"/>
                  <p:cNvGrpSpPr/>
                  <p:nvPr/>
                </p:nvGrpSpPr>
                <p:grpSpPr>
                  <a:xfrm>
                    <a:off x="3233369" y="1165385"/>
                    <a:ext cx="234632" cy="234632"/>
                    <a:chOff x="2483014" y="1114427"/>
                    <a:chExt cx="209550" cy="209550"/>
                  </a:xfrm>
                </p:grpSpPr>
                <p:sp>
                  <p:nvSpPr>
                    <p:cNvPr id="238" name="椭圆 237"/>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9" name="椭圆 238"/>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0" name="组合 341"/>
                  <p:cNvGrpSpPr/>
                  <p:nvPr/>
                </p:nvGrpSpPr>
                <p:grpSpPr>
                  <a:xfrm>
                    <a:off x="3594615" y="1165383"/>
                    <a:ext cx="234632" cy="234632"/>
                    <a:chOff x="2483014" y="1114427"/>
                    <a:chExt cx="209550" cy="209550"/>
                  </a:xfrm>
                </p:grpSpPr>
                <p:sp>
                  <p:nvSpPr>
                    <p:cNvPr id="236" name="椭圆 235"/>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7" name="椭圆 236"/>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1" name="组合 342"/>
                  <p:cNvGrpSpPr/>
                  <p:nvPr/>
                </p:nvGrpSpPr>
                <p:grpSpPr>
                  <a:xfrm>
                    <a:off x="3955858" y="1165384"/>
                    <a:ext cx="234632" cy="234632"/>
                    <a:chOff x="2483014" y="1114427"/>
                    <a:chExt cx="209550" cy="209550"/>
                  </a:xfrm>
                </p:grpSpPr>
                <p:sp>
                  <p:nvSpPr>
                    <p:cNvPr id="234" name="椭圆 233"/>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5" name="椭圆 234"/>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2" name="组合 343"/>
                  <p:cNvGrpSpPr/>
                  <p:nvPr/>
                </p:nvGrpSpPr>
                <p:grpSpPr>
                  <a:xfrm>
                    <a:off x="4317103" y="1165384"/>
                    <a:ext cx="234632" cy="234632"/>
                    <a:chOff x="2483014" y="1114427"/>
                    <a:chExt cx="209550" cy="209550"/>
                  </a:xfrm>
                </p:grpSpPr>
                <p:sp>
                  <p:nvSpPr>
                    <p:cNvPr id="232" name="椭圆 231"/>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3" name="椭圆 232"/>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3" name="组合 344"/>
                  <p:cNvGrpSpPr/>
                  <p:nvPr/>
                </p:nvGrpSpPr>
                <p:grpSpPr>
                  <a:xfrm>
                    <a:off x="4678347" y="1165384"/>
                    <a:ext cx="234632" cy="234632"/>
                    <a:chOff x="2483014" y="1114427"/>
                    <a:chExt cx="209550" cy="209550"/>
                  </a:xfrm>
                </p:grpSpPr>
                <p:sp>
                  <p:nvSpPr>
                    <p:cNvPr id="230" name="椭圆 229"/>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1" name="椭圆 230"/>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4" name="组合 345"/>
                  <p:cNvGrpSpPr/>
                  <p:nvPr/>
                </p:nvGrpSpPr>
                <p:grpSpPr>
                  <a:xfrm>
                    <a:off x="5039590" y="1165384"/>
                    <a:ext cx="234632" cy="234632"/>
                    <a:chOff x="2483014" y="1114427"/>
                    <a:chExt cx="209550" cy="209550"/>
                  </a:xfrm>
                </p:grpSpPr>
                <p:sp>
                  <p:nvSpPr>
                    <p:cNvPr id="228" name="椭圆 227"/>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29" name="椭圆 228"/>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5" name="组合 346"/>
                  <p:cNvGrpSpPr/>
                  <p:nvPr/>
                </p:nvGrpSpPr>
                <p:grpSpPr>
                  <a:xfrm>
                    <a:off x="5400834" y="1165384"/>
                    <a:ext cx="234632" cy="234632"/>
                    <a:chOff x="2483014" y="1114427"/>
                    <a:chExt cx="209550" cy="209550"/>
                  </a:xfrm>
                </p:grpSpPr>
                <p:sp>
                  <p:nvSpPr>
                    <p:cNvPr id="226" name="椭圆 225"/>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27" name="椭圆 226"/>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grpSp>
              <p:nvGrpSpPr>
                <p:cNvPr id="186" name="组合 307"/>
                <p:cNvGrpSpPr/>
                <p:nvPr/>
              </p:nvGrpSpPr>
              <p:grpSpPr>
                <a:xfrm>
                  <a:off x="6169908" y="873285"/>
                  <a:ext cx="94673" cy="485002"/>
                  <a:chOff x="2244455" y="772894"/>
                  <a:chExt cx="94658" cy="485003"/>
                </a:xfrm>
              </p:grpSpPr>
              <p:sp>
                <p:nvSpPr>
                  <p:cNvPr id="214" name="圆角矩形 213"/>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15" name="圆角矩形 214"/>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87" name="组合 308"/>
                <p:cNvGrpSpPr/>
                <p:nvPr/>
              </p:nvGrpSpPr>
              <p:grpSpPr>
                <a:xfrm>
                  <a:off x="6532564" y="873285"/>
                  <a:ext cx="94673" cy="485002"/>
                  <a:chOff x="2244455" y="772894"/>
                  <a:chExt cx="94658" cy="485003"/>
                </a:xfrm>
              </p:grpSpPr>
              <p:sp>
                <p:nvSpPr>
                  <p:cNvPr id="212" name="圆角矩形 211"/>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13" name="圆角矩形 212"/>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88" name="组合 309"/>
                <p:cNvGrpSpPr/>
                <p:nvPr/>
              </p:nvGrpSpPr>
              <p:grpSpPr>
                <a:xfrm>
                  <a:off x="6895220" y="873285"/>
                  <a:ext cx="94673" cy="485002"/>
                  <a:chOff x="2244455" y="772894"/>
                  <a:chExt cx="94658" cy="485003"/>
                </a:xfrm>
              </p:grpSpPr>
              <p:sp>
                <p:nvSpPr>
                  <p:cNvPr id="210" name="圆角矩形 209"/>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11" name="圆角矩形 210"/>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89" name="组合 310"/>
                <p:cNvGrpSpPr/>
                <p:nvPr/>
              </p:nvGrpSpPr>
              <p:grpSpPr>
                <a:xfrm>
                  <a:off x="7257875" y="873285"/>
                  <a:ext cx="94673" cy="485002"/>
                  <a:chOff x="2244455" y="772894"/>
                  <a:chExt cx="94658" cy="485003"/>
                </a:xfrm>
              </p:grpSpPr>
              <p:sp>
                <p:nvSpPr>
                  <p:cNvPr id="208" name="圆角矩形 207"/>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9" name="圆角矩形 208"/>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0" name="组合 311"/>
                <p:cNvGrpSpPr/>
                <p:nvPr/>
              </p:nvGrpSpPr>
              <p:grpSpPr>
                <a:xfrm>
                  <a:off x="7620530" y="873285"/>
                  <a:ext cx="94673" cy="485002"/>
                  <a:chOff x="2244455" y="772894"/>
                  <a:chExt cx="94658" cy="485003"/>
                </a:xfrm>
              </p:grpSpPr>
              <p:sp>
                <p:nvSpPr>
                  <p:cNvPr id="206" name="圆角矩形 205"/>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7" name="圆角矩形 206"/>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1" name="组合 312"/>
                <p:cNvGrpSpPr/>
                <p:nvPr/>
              </p:nvGrpSpPr>
              <p:grpSpPr>
                <a:xfrm>
                  <a:off x="7983188" y="873285"/>
                  <a:ext cx="94673" cy="485002"/>
                  <a:chOff x="2244455" y="772894"/>
                  <a:chExt cx="94658" cy="485003"/>
                </a:xfrm>
              </p:grpSpPr>
              <p:sp>
                <p:nvSpPr>
                  <p:cNvPr id="204" name="圆角矩形 203"/>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5" name="圆角矩形 204"/>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2" name="组合 313"/>
                <p:cNvGrpSpPr/>
                <p:nvPr/>
              </p:nvGrpSpPr>
              <p:grpSpPr>
                <a:xfrm>
                  <a:off x="8345844" y="873284"/>
                  <a:ext cx="94673" cy="485002"/>
                  <a:chOff x="2244455" y="772894"/>
                  <a:chExt cx="94658" cy="485003"/>
                </a:xfrm>
              </p:grpSpPr>
              <p:sp>
                <p:nvSpPr>
                  <p:cNvPr id="202" name="圆角矩形 201"/>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3" name="圆角矩形 202"/>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3" name="组合 314"/>
                <p:cNvGrpSpPr/>
                <p:nvPr/>
              </p:nvGrpSpPr>
              <p:grpSpPr>
                <a:xfrm>
                  <a:off x="8708498" y="873285"/>
                  <a:ext cx="94673" cy="485002"/>
                  <a:chOff x="2244455" y="772894"/>
                  <a:chExt cx="94658" cy="485003"/>
                </a:xfrm>
              </p:grpSpPr>
              <p:sp>
                <p:nvSpPr>
                  <p:cNvPr id="200" name="圆角矩形 199"/>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1" name="圆角矩形 200"/>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4" name="组合 315"/>
                <p:cNvGrpSpPr/>
                <p:nvPr/>
              </p:nvGrpSpPr>
              <p:grpSpPr>
                <a:xfrm>
                  <a:off x="9071152" y="873285"/>
                  <a:ext cx="94673" cy="485002"/>
                  <a:chOff x="2244455" y="772894"/>
                  <a:chExt cx="94658" cy="485003"/>
                </a:xfrm>
              </p:grpSpPr>
              <p:sp>
                <p:nvSpPr>
                  <p:cNvPr id="198" name="圆角矩形 197"/>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99" name="圆角矩形 198"/>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5" name="组合 316"/>
                <p:cNvGrpSpPr/>
                <p:nvPr/>
              </p:nvGrpSpPr>
              <p:grpSpPr>
                <a:xfrm>
                  <a:off x="9433806" y="873285"/>
                  <a:ext cx="94673" cy="485002"/>
                  <a:chOff x="2244455" y="772894"/>
                  <a:chExt cx="94658" cy="485003"/>
                </a:xfrm>
              </p:grpSpPr>
              <p:sp>
                <p:nvSpPr>
                  <p:cNvPr id="196" name="圆角矩形 195"/>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97" name="圆角矩形 196"/>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sp>
            <p:nvSpPr>
              <p:cNvPr id="178" name="矩形 177"/>
              <p:cNvSpPr/>
              <p:nvPr/>
            </p:nvSpPr>
            <p:spPr>
              <a:xfrm>
                <a:off x="7019104" y="968269"/>
                <a:ext cx="142900" cy="666542"/>
              </a:xfrm>
              <a:prstGeom prst="rect">
                <a:avLst/>
              </a:prstGeom>
              <a:solidFill>
                <a:srgbClr val="E3413E"/>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79" name="矩形 178"/>
              <p:cNvSpPr/>
              <p:nvPr/>
            </p:nvSpPr>
            <p:spPr>
              <a:xfrm>
                <a:off x="7019104" y="1634810"/>
                <a:ext cx="142900" cy="708243"/>
              </a:xfrm>
              <a:prstGeom prst="rect">
                <a:avLst/>
              </a:prstGeom>
              <a:solidFill>
                <a:srgbClr val="FA783A"/>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80" name="矩形 179"/>
              <p:cNvSpPr/>
              <p:nvPr/>
            </p:nvSpPr>
            <p:spPr>
              <a:xfrm>
                <a:off x="7019104" y="2341504"/>
                <a:ext cx="142900" cy="709081"/>
              </a:xfrm>
              <a:prstGeom prst="rect">
                <a:avLst/>
              </a:prstGeom>
              <a:solidFill>
                <a:srgbClr val="E3413E"/>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81" name="矩形 180"/>
              <p:cNvSpPr/>
              <p:nvPr/>
            </p:nvSpPr>
            <p:spPr>
              <a:xfrm>
                <a:off x="7019104" y="3049747"/>
                <a:ext cx="142900" cy="708243"/>
              </a:xfrm>
              <a:prstGeom prst="rect">
                <a:avLst/>
              </a:prstGeom>
              <a:solidFill>
                <a:srgbClr val="FA783A"/>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82" name="矩形 181"/>
              <p:cNvSpPr/>
              <p:nvPr/>
            </p:nvSpPr>
            <p:spPr>
              <a:xfrm>
                <a:off x="7019104" y="3757991"/>
                <a:ext cx="142900" cy="682489"/>
              </a:xfrm>
              <a:prstGeom prst="rect">
                <a:avLst/>
              </a:prstGeom>
              <a:solidFill>
                <a:srgbClr val="E3413E"/>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cxnSp>
          <p:nvCxnSpPr>
            <p:cNvPr id="176" name="直接连接符 175"/>
            <p:cNvCxnSpPr>
              <a:stCxn id="184" idx="3"/>
              <a:endCxn id="184" idx="1"/>
            </p:cNvCxnSpPr>
            <p:nvPr/>
          </p:nvCxnSpPr>
          <p:spPr>
            <a:xfrm>
              <a:off x="4555011" y="968270"/>
              <a:ext cx="0" cy="3472210"/>
            </a:xfrm>
            <a:prstGeom prst="line">
              <a:avLst/>
            </a:prstGeom>
            <a:noFill/>
            <a:ln w="19050" cap="flat" cmpd="sng" algn="ctr">
              <a:solidFill>
                <a:sysClr val="window" lastClr="FFFFFF">
                  <a:lumMod val="65000"/>
                </a:sysClr>
              </a:solidFill>
              <a:prstDash val="sysDot"/>
              <a:miter lim="800000"/>
            </a:ln>
            <a:effectLst/>
          </p:spPr>
        </p:cxnSp>
      </p:grpSp>
      <p:grpSp>
        <p:nvGrpSpPr>
          <p:cNvPr id="246" name="组合 2"/>
          <p:cNvGrpSpPr/>
          <p:nvPr/>
        </p:nvGrpSpPr>
        <p:grpSpPr>
          <a:xfrm>
            <a:off x="3482532" y="2474262"/>
            <a:ext cx="2292496" cy="2166675"/>
            <a:chOff x="2361334" y="1400931"/>
            <a:chExt cx="2022136" cy="1779506"/>
          </a:xfrm>
        </p:grpSpPr>
        <p:grpSp>
          <p:nvGrpSpPr>
            <p:cNvPr id="247" name="组合 367"/>
            <p:cNvGrpSpPr/>
            <p:nvPr/>
          </p:nvGrpSpPr>
          <p:grpSpPr>
            <a:xfrm>
              <a:off x="2361337" y="1400931"/>
              <a:ext cx="2022138" cy="1779507"/>
              <a:chOff x="3802431" y="815742"/>
              <a:chExt cx="4795411" cy="4219455"/>
            </a:xfrm>
            <a:solidFill>
              <a:sysClr val="window" lastClr="FFFFFF">
                <a:lumMod val="85000"/>
                <a:alpha val="36000"/>
              </a:sysClr>
            </a:solidFill>
          </p:grpSpPr>
          <p:sp>
            <p:nvSpPr>
              <p:cNvPr id="256" name="任意多边形 255"/>
              <p:cNvSpPr/>
              <p:nvPr/>
            </p:nvSpPr>
            <p:spPr>
              <a:xfrm>
                <a:off x="3802431" y="1726704"/>
                <a:ext cx="1114741" cy="1114740"/>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7" name="任意多边形 256"/>
              <p:cNvSpPr/>
              <p:nvPr/>
            </p:nvSpPr>
            <p:spPr>
              <a:xfrm>
                <a:off x="4111394" y="2638731"/>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8" name="任意多边形 257"/>
              <p:cNvSpPr/>
              <p:nvPr/>
            </p:nvSpPr>
            <p:spPr>
              <a:xfrm>
                <a:off x="6251250" y="2688606"/>
                <a:ext cx="2346592" cy="234659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9" name="任意多边形 258"/>
              <p:cNvSpPr/>
              <p:nvPr/>
            </p:nvSpPr>
            <p:spPr>
              <a:xfrm>
                <a:off x="6189737" y="815742"/>
                <a:ext cx="1569763" cy="156976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60" name="任意多边形 259"/>
              <p:cNvSpPr/>
              <p:nvPr/>
            </p:nvSpPr>
            <p:spPr>
              <a:xfrm>
                <a:off x="5248157" y="1719896"/>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sp>
          <p:nvSpPr>
            <p:cNvPr id="248" name="任意多边形 247"/>
            <p:cNvSpPr/>
            <p:nvPr/>
          </p:nvSpPr>
          <p:spPr>
            <a:xfrm>
              <a:off x="2982021" y="2313284"/>
              <a:ext cx="436601" cy="436660"/>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FA783A"/>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49" name="任意多边形 248"/>
            <p:cNvSpPr/>
            <p:nvPr/>
          </p:nvSpPr>
          <p:spPr>
            <a:xfrm>
              <a:off x="3370019" y="2199012"/>
              <a:ext cx="326481" cy="326525"/>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E3413E"/>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nvGrpSpPr>
            <p:cNvPr id="250" name="组合 392"/>
            <p:cNvGrpSpPr/>
            <p:nvPr/>
          </p:nvGrpSpPr>
          <p:grpSpPr>
            <a:xfrm>
              <a:off x="2894802" y="1635831"/>
              <a:ext cx="699509" cy="699605"/>
              <a:chOff x="1325410" y="1372730"/>
              <a:chExt cx="1251559" cy="1251561"/>
            </a:xfrm>
            <a:effectLst>
              <a:outerShdw blurRad="76200" dist="38100" dir="2700000" algn="tl" rotWithShape="0">
                <a:prstClr val="black">
                  <a:alpha val="40000"/>
                </a:prstClr>
              </a:outerShdw>
            </a:effectLst>
          </p:grpSpPr>
          <p:sp>
            <p:nvSpPr>
              <p:cNvPr id="252" name="任意多边形 251"/>
              <p:cNvSpPr/>
              <p:nvPr/>
            </p:nvSpPr>
            <p:spPr>
              <a:xfrm>
                <a:off x="1325410"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FA78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3" name="任意多边形 252"/>
              <p:cNvSpPr/>
              <p:nvPr/>
            </p:nvSpPr>
            <p:spPr>
              <a:xfrm rot="5400000">
                <a:off x="1951189" y="137273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E341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4" name="任意多边形 253"/>
              <p:cNvSpPr/>
              <p:nvPr/>
            </p:nvSpPr>
            <p:spPr>
              <a:xfrm rot="10800000">
                <a:off x="1951187"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FA78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5" name="任意多边形 254"/>
              <p:cNvSpPr/>
              <p:nvPr/>
            </p:nvSpPr>
            <p:spPr>
              <a:xfrm rot="16200000">
                <a:off x="1325411"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E341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sp>
          <p:nvSpPr>
            <p:cNvPr id="251" name="椭圆 250"/>
            <p:cNvSpPr/>
            <p:nvPr/>
          </p:nvSpPr>
          <p:spPr>
            <a:xfrm rot="1860000">
              <a:off x="3289225" y="2185596"/>
              <a:ext cx="19279" cy="19282"/>
            </a:xfrm>
            <a:prstGeom prst="ellipse">
              <a:avLst/>
            </a:prstGeom>
            <a:solidFill>
              <a:sysClr val="window" lastClr="FFFFFF">
                <a:lumMod val="50000"/>
              </a:sysClr>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sp>
        <p:nvSpPr>
          <p:cNvPr id="261" name="文本框 9"/>
          <p:cNvSpPr txBox="1"/>
          <p:nvPr/>
        </p:nvSpPr>
        <p:spPr>
          <a:xfrm>
            <a:off x="3673764" y="4490094"/>
            <a:ext cx="1788007" cy="328937"/>
          </a:xfrm>
          <a:prstGeom prst="rect">
            <a:avLst/>
          </a:prstGeom>
          <a:noFill/>
        </p:spPr>
        <p:txBody>
          <a:bodyPr wrap="square" lIns="51435" tIns="25718" rIns="51435" bIns="25718" rtlCol="0">
            <a:spAutoFit/>
          </a:bodyPr>
          <a:lstStyle/>
          <a:p>
            <a:pPr marL="0" lvl="1" algn="ctr"/>
            <a:r>
              <a:rPr lang="zh-CN" altLang="en-US" sz="1800" b="1" dirty="0">
                <a:solidFill>
                  <a:srgbClr val="FA783A"/>
                </a:solidFill>
                <a:latin typeface="微软雅黑" pitchFamily="34" charset="-122"/>
                <a:ea typeface="微软雅黑" pitchFamily="34" charset="-122"/>
              </a:rPr>
              <a:t>总结概述</a:t>
            </a:r>
            <a:endParaRPr lang="en-US" altLang="zh-CN" sz="1800" b="1" dirty="0">
              <a:solidFill>
                <a:srgbClr val="FA783A"/>
              </a:solidFill>
              <a:latin typeface="微软雅黑" pitchFamily="34" charset="-122"/>
              <a:ea typeface="微软雅黑" pitchFamily="34" charset="-122"/>
            </a:endParaRPr>
          </a:p>
        </p:txBody>
      </p:sp>
      <p:cxnSp>
        <p:nvCxnSpPr>
          <p:cNvPr id="262" name="直接连接符 261"/>
          <p:cNvCxnSpPr/>
          <p:nvPr/>
        </p:nvCxnSpPr>
        <p:spPr>
          <a:xfrm>
            <a:off x="3605474" y="4930028"/>
            <a:ext cx="2020302" cy="158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3" name="矩形 262"/>
          <p:cNvSpPr/>
          <p:nvPr/>
        </p:nvSpPr>
        <p:spPr>
          <a:xfrm>
            <a:off x="3487030" y="5033188"/>
            <a:ext cx="2293464" cy="623248"/>
          </a:xfrm>
          <a:prstGeom prst="rect">
            <a:avLst/>
          </a:prstGeom>
        </p:spPr>
        <p:txBody>
          <a:bodyPr wrap="square" lIns="68580" tIns="34290" rIns="68580" bIns="34290">
            <a:spAutoFit/>
          </a:bodyPr>
          <a:lstStyle/>
          <a:p>
            <a:r>
              <a:rPr lang="en-US" altLang="zh-CN" b="1" dirty="0">
                <a:solidFill>
                  <a:schemeClr val="tx1">
                    <a:lumMod val="50000"/>
                    <a:lumOff val="50000"/>
                  </a:schemeClr>
                </a:solidFill>
              </a:rPr>
              <a:t>MAKING A DECLARATION</a:t>
            </a:r>
            <a:endParaRPr lang="zh-CN" altLang="en-US" dirty="0">
              <a:solidFill>
                <a:schemeClr val="tx1">
                  <a:lumMod val="50000"/>
                  <a:lumOff val="50000"/>
                </a:schemeClr>
              </a:solidFill>
            </a:endParaRPr>
          </a:p>
        </p:txBody>
      </p:sp>
      <p:sp>
        <p:nvSpPr>
          <p:cNvPr id="264" name="矩形 263"/>
          <p:cNvSpPr/>
          <p:nvPr/>
        </p:nvSpPr>
        <p:spPr>
          <a:xfrm>
            <a:off x="6384017" y="2187459"/>
            <a:ext cx="2814411" cy="3947234"/>
          </a:xfrm>
          <a:prstGeom prst="rect">
            <a:avLst/>
          </a:prstGeom>
        </p:spPr>
        <p:txBody>
          <a:bodyPr wrap="square" lIns="68580" tIns="34290" rIns="68580" bIns="3429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走在编程的学习路上，我知道自己应该成为一个实干家，而非思想家。没错过，自然就不知道这是错的；没做过，所以才会不知道应该怎么做。尽管这次项目的搭建过程中我</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也曾因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某些问题弄得犯迷糊，但是却在这次实践中，我更了解了自己，了解到自己基础知识概念模糊，代码编写可以更简明有条理，思路不够清晰和开阔。</a:t>
            </a:r>
          </a:p>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最后，在与同伴的相互配合下，我们基本完成了网页的基础功能搭建。在与伙伴们的交流中，我不仅得到了很多启迪，而自身的知识，也得到了巩固和拓展。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267"/>
                                        </p:tgtEl>
                                        <p:attrNameLst>
                                          <p:attrName>style.visibility</p:attrName>
                                        </p:attrNameLst>
                                      </p:cBhvr>
                                      <p:to>
                                        <p:strVal val="visible"/>
                                      </p:to>
                                    </p:set>
                                    <p:animEffect>
                                      <p:cBhvr>
                                        <p:cTn id="7" dur="1000"/>
                                        <p:tgtEl>
                                          <p:spTgt spid="11267"/>
                                        </p:tgtEl>
                                      </p:cBhvr>
                                    </p:animEffect>
                                    <p:anim calcmode="lin" valueType="num">
                                      <p:cBhvr>
                                        <p:cTn id="8" dur="1000" fill="hold"/>
                                        <p:tgtEl>
                                          <p:spTgt spid="11267"/>
                                        </p:tgtEl>
                                        <p:attrNameLst>
                                          <p:attrName>ppt_x</p:attrName>
                                        </p:attrNameLst>
                                      </p:cBhvr>
                                      <p:tavLst>
                                        <p:tav tm="0">
                                          <p:val>
                                            <p:strVal val="#ppt_x"/>
                                          </p:val>
                                        </p:tav>
                                        <p:tav tm="100000">
                                          <p:val>
                                            <p:strVal val="#ppt_x"/>
                                          </p:val>
                                        </p:tav>
                                      </p:tavLst>
                                    </p:anim>
                                    <p:anim calcmode="lin" valueType="num">
                                      <p:cBhvr>
                                        <p:cTn id="9" dur="1000" fill="hold"/>
                                        <p:tgtEl>
                                          <p:spTgt spid="1126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268"/>
                                        </p:tgtEl>
                                        <p:attrNameLst>
                                          <p:attrName>style.visibility</p:attrName>
                                        </p:attrNameLst>
                                      </p:cBhvr>
                                      <p:to>
                                        <p:strVal val="visible"/>
                                      </p:to>
                                    </p:set>
                                    <p:animEffect>
                                      <p:cBhvr>
                                        <p:cTn id="12" dur="1000"/>
                                        <p:tgtEl>
                                          <p:spTgt spid="11268"/>
                                        </p:tgtEl>
                                      </p:cBhvr>
                                    </p:animEffect>
                                    <p:anim calcmode="lin" valueType="num">
                                      <p:cBhvr>
                                        <p:cTn id="13" dur="1000" fill="hold"/>
                                        <p:tgtEl>
                                          <p:spTgt spid="11268"/>
                                        </p:tgtEl>
                                        <p:attrNameLst>
                                          <p:attrName>ppt_x</p:attrName>
                                        </p:attrNameLst>
                                      </p:cBhvr>
                                      <p:tavLst>
                                        <p:tav tm="0">
                                          <p:val>
                                            <p:strVal val="#ppt_x"/>
                                          </p:val>
                                        </p:tav>
                                        <p:tav tm="100000">
                                          <p:val>
                                            <p:strVal val="#ppt_x"/>
                                          </p:val>
                                        </p:tav>
                                      </p:tavLst>
                                    </p:anim>
                                    <p:anim calcmode="lin" valueType="num">
                                      <p:cBhvr>
                                        <p:cTn id="14" dur="1000" fill="hold"/>
                                        <p:tgtEl>
                                          <p:spTgt spid="1126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1269"/>
                                        </p:tgtEl>
                                        <p:attrNameLst>
                                          <p:attrName>style.visibility</p:attrName>
                                        </p:attrNameLst>
                                      </p:cBhvr>
                                      <p:to>
                                        <p:strVal val="visible"/>
                                      </p:to>
                                    </p:set>
                                    <p:animEffect>
                                      <p:cBhvr>
                                        <p:cTn id="18" dur="500"/>
                                        <p:tgtEl>
                                          <p:spTgt spid="1126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266"/>
                                        </p:tgtEl>
                                        <p:attrNameLst>
                                          <p:attrName>style.visibility</p:attrName>
                                        </p:attrNameLst>
                                      </p:cBhvr>
                                      <p:to>
                                        <p:strVal val="visible"/>
                                      </p:to>
                                    </p:set>
                                    <p:animEffect>
                                      <p:cBhvr>
                                        <p:cTn id="22" dur="500"/>
                                        <p:tgtEl>
                                          <p:spTgt spid="1126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p:cBhvr>
                                        <p:cTn id="26" dur="500"/>
                                        <p:tgtEl>
                                          <p:spTgt spid="2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1365"/>
                                        </p:tgtEl>
                                        <p:attrNameLst>
                                          <p:attrName>style.visibility</p:attrName>
                                        </p:attrNameLst>
                                      </p:cBhvr>
                                      <p:to>
                                        <p:strVal val="visible"/>
                                      </p:to>
                                    </p:set>
                                    <p:animEffect>
                                      <p:cBhvr>
                                        <p:cTn id="30" dur="500"/>
                                        <p:tgtEl>
                                          <p:spTgt spid="11365"/>
                                        </p:tgtEl>
                                      </p:cBhvr>
                                    </p:animEffect>
                                  </p:childTnLst>
                                </p:cTn>
                              </p:par>
                            </p:childTnLst>
                          </p:cTn>
                        </p:par>
                        <p:par>
                          <p:cTn id="31" fill="hold">
                            <p:stCondLst>
                              <p:cond delay="3000"/>
                            </p:stCondLst>
                            <p:childTnLst>
                              <p:par>
                                <p:cTn id="32" presetID="55"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anim calcmode="lin" valueType="num">
                                      <p:cBhvr>
                                        <p:cTn id="34" dur="1000" fill="hold"/>
                                        <p:tgtEl>
                                          <p:spTgt spid="174"/>
                                        </p:tgtEl>
                                        <p:attrNameLst>
                                          <p:attrName>ppt_w</p:attrName>
                                        </p:attrNameLst>
                                      </p:cBhvr>
                                      <p:tavLst>
                                        <p:tav tm="0">
                                          <p:val>
                                            <p:strVal val="#ppt_w*0.70"/>
                                          </p:val>
                                        </p:tav>
                                        <p:tav tm="100000">
                                          <p:val>
                                            <p:strVal val="#ppt_w"/>
                                          </p:val>
                                        </p:tav>
                                      </p:tavLst>
                                    </p:anim>
                                    <p:anim calcmode="lin" valueType="num">
                                      <p:cBhvr>
                                        <p:cTn id="35" dur="1000" fill="hold"/>
                                        <p:tgtEl>
                                          <p:spTgt spid="174"/>
                                        </p:tgtEl>
                                        <p:attrNameLst>
                                          <p:attrName>ppt_h</p:attrName>
                                        </p:attrNameLst>
                                      </p:cBhvr>
                                      <p:tavLst>
                                        <p:tav tm="0">
                                          <p:val>
                                            <p:strVal val="#ppt_h"/>
                                          </p:val>
                                        </p:tav>
                                        <p:tav tm="100000">
                                          <p:val>
                                            <p:strVal val="#ppt_h"/>
                                          </p:val>
                                        </p:tav>
                                      </p:tavLst>
                                    </p:anim>
                                    <p:animEffect transition="in" filter="fade">
                                      <p:cBhvr>
                                        <p:cTn id="36" dur="1000"/>
                                        <p:tgtEl>
                                          <p:spTgt spid="174"/>
                                        </p:tgtEl>
                                      </p:cBhvr>
                                    </p:animEffect>
                                  </p:childTnLst>
                                </p:cTn>
                              </p:par>
                            </p:childTnLst>
                          </p:cTn>
                        </p:par>
                        <p:par>
                          <p:cTn id="37" fill="hold">
                            <p:stCondLst>
                              <p:cond delay="4000"/>
                            </p:stCondLst>
                            <p:childTnLst>
                              <p:par>
                                <p:cTn id="38" presetID="31" presetClass="entr" presetSubtype="0" fill="hold" nodeType="afterEffect">
                                  <p:stCondLst>
                                    <p:cond delay="0"/>
                                  </p:stCondLst>
                                  <p:childTnLst>
                                    <p:set>
                                      <p:cBhvr>
                                        <p:cTn id="39" dur="1" fill="hold">
                                          <p:stCondLst>
                                            <p:cond delay="0"/>
                                          </p:stCondLst>
                                        </p:cTn>
                                        <p:tgtEl>
                                          <p:spTgt spid="246"/>
                                        </p:tgtEl>
                                        <p:attrNameLst>
                                          <p:attrName>style.visibility</p:attrName>
                                        </p:attrNameLst>
                                      </p:cBhvr>
                                      <p:to>
                                        <p:strVal val="visible"/>
                                      </p:to>
                                    </p:set>
                                    <p:anim calcmode="lin" valueType="num">
                                      <p:cBhvr>
                                        <p:cTn id="40" dur="1000" fill="hold"/>
                                        <p:tgtEl>
                                          <p:spTgt spid="246"/>
                                        </p:tgtEl>
                                        <p:attrNameLst>
                                          <p:attrName>ppt_w</p:attrName>
                                        </p:attrNameLst>
                                      </p:cBhvr>
                                      <p:tavLst>
                                        <p:tav tm="0">
                                          <p:val>
                                            <p:fltVal val="0"/>
                                          </p:val>
                                        </p:tav>
                                        <p:tav tm="100000">
                                          <p:val>
                                            <p:strVal val="#ppt_w"/>
                                          </p:val>
                                        </p:tav>
                                      </p:tavLst>
                                    </p:anim>
                                    <p:anim calcmode="lin" valueType="num">
                                      <p:cBhvr>
                                        <p:cTn id="41" dur="1000" fill="hold"/>
                                        <p:tgtEl>
                                          <p:spTgt spid="246"/>
                                        </p:tgtEl>
                                        <p:attrNameLst>
                                          <p:attrName>ppt_h</p:attrName>
                                        </p:attrNameLst>
                                      </p:cBhvr>
                                      <p:tavLst>
                                        <p:tav tm="0">
                                          <p:val>
                                            <p:fltVal val="0"/>
                                          </p:val>
                                        </p:tav>
                                        <p:tav tm="100000">
                                          <p:val>
                                            <p:strVal val="#ppt_h"/>
                                          </p:val>
                                        </p:tav>
                                      </p:tavLst>
                                    </p:anim>
                                    <p:anim calcmode="lin" valueType="num">
                                      <p:cBhvr>
                                        <p:cTn id="42" dur="1000" fill="hold"/>
                                        <p:tgtEl>
                                          <p:spTgt spid="246"/>
                                        </p:tgtEl>
                                        <p:attrNameLst>
                                          <p:attrName>style.rotation</p:attrName>
                                        </p:attrNameLst>
                                      </p:cBhvr>
                                      <p:tavLst>
                                        <p:tav tm="0">
                                          <p:val>
                                            <p:fltVal val="90"/>
                                          </p:val>
                                        </p:tav>
                                        <p:tav tm="100000">
                                          <p:val>
                                            <p:fltVal val="0"/>
                                          </p:val>
                                        </p:tav>
                                      </p:tavLst>
                                    </p:anim>
                                    <p:animEffect transition="in" filter="fade">
                                      <p:cBhvr>
                                        <p:cTn id="43" dur="1000"/>
                                        <p:tgtEl>
                                          <p:spTgt spid="246"/>
                                        </p:tgtEl>
                                      </p:cBhvr>
                                    </p:animEffect>
                                  </p:childTnLst>
                                </p:cTn>
                              </p:par>
                            </p:childTnLst>
                          </p:cTn>
                        </p:par>
                        <p:par>
                          <p:cTn id="44" fill="hold">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261"/>
                                        </p:tgtEl>
                                        <p:attrNameLst>
                                          <p:attrName>style.visibility</p:attrName>
                                        </p:attrNameLst>
                                      </p:cBhvr>
                                      <p:to>
                                        <p:strVal val="visible"/>
                                      </p:to>
                                    </p:set>
                                    <p:animEffect transition="in" filter="fade">
                                      <p:cBhvr>
                                        <p:cTn id="47" dur="1000"/>
                                        <p:tgtEl>
                                          <p:spTgt spid="261"/>
                                        </p:tgtEl>
                                      </p:cBhvr>
                                    </p:animEffect>
                                    <p:anim calcmode="lin" valueType="num">
                                      <p:cBhvr>
                                        <p:cTn id="48" dur="1000" fill="hold"/>
                                        <p:tgtEl>
                                          <p:spTgt spid="261"/>
                                        </p:tgtEl>
                                        <p:attrNameLst>
                                          <p:attrName>ppt_x</p:attrName>
                                        </p:attrNameLst>
                                      </p:cBhvr>
                                      <p:tavLst>
                                        <p:tav tm="0">
                                          <p:val>
                                            <p:strVal val="#ppt_x"/>
                                          </p:val>
                                        </p:tav>
                                        <p:tav tm="100000">
                                          <p:val>
                                            <p:strVal val="#ppt_x"/>
                                          </p:val>
                                        </p:tav>
                                      </p:tavLst>
                                    </p:anim>
                                    <p:anim calcmode="lin" valueType="num">
                                      <p:cBhvr>
                                        <p:cTn id="49" dur="1000" fill="hold"/>
                                        <p:tgtEl>
                                          <p:spTgt spid="261"/>
                                        </p:tgtEl>
                                        <p:attrNameLst>
                                          <p:attrName>ppt_y</p:attrName>
                                        </p:attrNameLst>
                                      </p:cBhvr>
                                      <p:tavLst>
                                        <p:tav tm="0">
                                          <p:val>
                                            <p:strVal val="#ppt_y+.1"/>
                                          </p:val>
                                        </p:tav>
                                        <p:tav tm="100000">
                                          <p:val>
                                            <p:strVal val="#ppt_y"/>
                                          </p:val>
                                        </p:tav>
                                      </p:tavLst>
                                    </p:anim>
                                  </p:childTnLst>
                                </p:cTn>
                              </p:par>
                              <p:par>
                                <p:cTn id="50" presetID="22" presetClass="entr" presetSubtype="8" fill="hold" nodeType="withEffect">
                                  <p:stCondLst>
                                    <p:cond delay="1000"/>
                                  </p:stCondLst>
                                  <p:childTnLst>
                                    <p:set>
                                      <p:cBhvr>
                                        <p:cTn id="51" dur="1" fill="hold">
                                          <p:stCondLst>
                                            <p:cond delay="0"/>
                                          </p:stCondLst>
                                        </p:cTn>
                                        <p:tgtEl>
                                          <p:spTgt spid="262"/>
                                        </p:tgtEl>
                                        <p:attrNameLst>
                                          <p:attrName>style.visibility</p:attrName>
                                        </p:attrNameLst>
                                      </p:cBhvr>
                                      <p:to>
                                        <p:strVal val="visible"/>
                                      </p:to>
                                    </p:set>
                                    <p:animEffect transition="in" filter="wipe(left)">
                                      <p:cBhvr>
                                        <p:cTn id="52" dur="500"/>
                                        <p:tgtEl>
                                          <p:spTgt spid="262"/>
                                        </p:tgtEl>
                                      </p:cBhvr>
                                    </p:animEffect>
                                  </p:childTnLst>
                                </p:cTn>
                              </p:par>
                            </p:childTnLst>
                          </p:cTn>
                        </p:par>
                        <p:par>
                          <p:cTn id="53" fill="hold">
                            <p:stCondLst>
                              <p:cond delay="6500"/>
                            </p:stCondLst>
                            <p:childTnLst>
                              <p:par>
                                <p:cTn id="54" presetID="2" presetClass="entr" presetSubtype="4" fill="hold" grpId="0" nodeType="afterEffect">
                                  <p:stCondLst>
                                    <p:cond delay="0"/>
                                  </p:stCondLst>
                                  <p:childTnLst>
                                    <p:set>
                                      <p:cBhvr>
                                        <p:cTn id="55" dur="1" fill="hold">
                                          <p:stCondLst>
                                            <p:cond delay="0"/>
                                          </p:stCondLst>
                                        </p:cTn>
                                        <p:tgtEl>
                                          <p:spTgt spid="263"/>
                                        </p:tgtEl>
                                        <p:attrNameLst>
                                          <p:attrName>style.visibility</p:attrName>
                                        </p:attrNameLst>
                                      </p:cBhvr>
                                      <p:to>
                                        <p:strVal val="visible"/>
                                      </p:to>
                                    </p:set>
                                    <p:anim calcmode="lin" valueType="num">
                                      <p:cBhvr additive="base">
                                        <p:cTn id="56" dur="500" fill="hold"/>
                                        <p:tgtEl>
                                          <p:spTgt spid="263"/>
                                        </p:tgtEl>
                                        <p:attrNameLst>
                                          <p:attrName>ppt_x</p:attrName>
                                        </p:attrNameLst>
                                      </p:cBhvr>
                                      <p:tavLst>
                                        <p:tav tm="0">
                                          <p:val>
                                            <p:strVal val="#ppt_x"/>
                                          </p:val>
                                        </p:tav>
                                        <p:tav tm="100000">
                                          <p:val>
                                            <p:strVal val="#ppt_x"/>
                                          </p:val>
                                        </p:tav>
                                      </p:tavLst>
                                    </p:anim>
                                    <p:anim calcmode="lin" valueType="num">
                                      <p:cBhvr additive="base">
                                        <p:cTn id="57" dur="500" fill="hold"/>
                                        <p:tgtEl>
                                          <p:spTgt spid="263"/>
                                        </p:tgtEl>
                                        <p:attrNameLst>
                                          <p:attrName>ppt_y</p:attrName>
                                        </p:attrNameLst>
                                      </p:cBhvr>
                                      <p:tavLst>
                                        <p:tav tm="0">
                                          <p:val>
                                            <p:strVal val="1+#ppt_h/2"/>
                                          </p:val>
                                        </p:tav>
                                        <p:tav tm="100000">
                                          <p:val>
                                            <p:strVal val="#ppt_y"/>
                                          </p:val>
                                        </p:tav>
                                      </p:tavLst>
                                    </p:anim>
                                  </p:childTnLst>
                                </p:cTn>
                              </p:par>
                            </p:childTnLst>
                          </p:cTn>
                        </p:par>
                        <p:par>
                          <p:cTn id="58" fill="hold">
                            <p:stCondLst>
                              <p:cond delay="7000"/>
                            </p:stCondLst>
                            <p:childTnLst>
                              <p:par>
                                <p:cTn id="59" presetID="56" presetClass="entr" presetSubtype="0" fill="hold" grpId="0" nodeType="afterEffect">
                                  <p:stCondLst>
                                    <p:cond delay="0"/>
                                  </p:stCondLst>
                                  <p:iterate type="lt">
                                    <p:tmPct val="10000"/>
                                  </p:iterate>
                                  <p:childTnLst>
                                    <p:set>
                                      <p:cBhvr>
                                        <p:cTn id="60" dur="1" fill="hold">
                                          <p:stCondLst>
                                            <p:cond delay="0"/>
                                          </p:stCondLst>
                                        </p:cTn>
                                        <p:tgtEl>
                                          <p:spTgt spid="264"/>
                                        </p:tgtEl>
                                        <p:attrNameLst>
                                          <p:attrName>style.visibility</p:attrName>
                                        </p:attrNameLst>
                                      </p:cBhvr>
                                      <p:to>
                                        <p:strVal val="visible"/>
                                      </p:to>
                                    </p:set>
                                    <p:anim by="(-#ppt_w*2)" calcmode="lin" valueType="num">
                                      <p:cBhvr rctx="PPT">
                                        <p:cTn id="61" dur="500" autoRev="1" fill="hold">
                                          <p:stCondLst>
                                            <p:cond delay="0"/>
                                          </p:stCondLst>
                                        </p:cTn>
                                        <p:tgtEl>
                                          <p:spTgt spid="264"/>
                                        </p:tgtEl>
                                        <p:attrNameLst>
                                          <p:attrName>ppt_w</p:attrName>
                                        </p:attrNameLst>
                                      </p:cBhvr>
                                    </p:anim>
                                    <p:anim by="(#ppt_w*0.50)" calcmode="lin" valueType="num">
                                      <p:cBhvr>
                                        <p:cTn id="62" dur="500" decel="50000" autoRev="1" fill="hold">
                                          <p:stCondLst>
                                            <p:cond delay="0"/>
                                          </p:stCondLst>
                                        </p:cTn>
                                        <p:tgtEl>
                                          <p:spTgt spid="264"/>
                                        </p:tgtEl>
                                        <p:attrNameLst>
                                          <p:attrName>ppt_x</p:attrName>
                                        </p:attrNameLst>
                                      </p:cBhvr>
                                    </p:anim>
                                    <p:anim from="(-#ppt_h/2)" to="(#ppt_y)" calcmode="lin" valueType="num">
                                      <p:cBhvr>
                                        <p:cTn id="63" dur="1000" fill="hold">
                                          <p:stCondLst>
                                            <p:cond delay="0"/>
                                          </p:stCondLst>
                                        </p:cTn>
                                        <p:tgtEl>
                                          <p:spTgt spid="264"/>
                                        </p:tgtEl>
                                        <p:attrNameLst>
                                          <p:attrName>ppt_y</p:attrName>
                                        </p:attrNameLst>
                                      </p:cBhvr>
                                    </p:anim>
                                    <p:animRot by="21600000">
                                      <p:cBhvr>
                                        <p:cTn id="64" dur="1000" fill="hold">
                                          <p:stCondLst>
                                            <p:cond delay="0"/>
                                          </p:stCondLst>
                                        </p:cTn>
                                        <p:tgtEl>
                                          <p:spTgt spid="2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utoUpdateAnimBg="0"/>
      <p:bldP spid="11269" grpId="0" bldLvl="0" autoUpdateAnimBg="0"/>
      <p:bldP spid="11365" grpId="0" bldLvl="0" autoUpdateAnimBg="0"/>
      <p:bldP spid="261" grpId="0"/>
      <p:bldP spid="263" grpId="0"/>
      <p:bldP spid="2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4"/>
          <p:cNvPicPr>
            <a:picLocks noChangeAspect="1" noChangeArrowheads="1"/>
          </p:cNvPicPr>
          <p:nvPr/>
        </p:nvPicPr>
        <p:blipFill>
          <a:blip r:embed="rId2"/>
          <a:srcRect l="67003"/>
          <a:stretch>
            <a:fillRect/>
          </a:stretch>
        </p:blipFill>
        <p:spPr bwMode="auto">
          <a:xfrm>
            <a:off x="7808913" y="3133725"/>
            <a:ext cx="1400175" cy="1266825"/>
          </a:xfrm>
          <a:prstGeom prst="rect">
            <a:avLst/>
          </a:prstGeom>
          <a:noFill/>
          <a:ln w="9525">
            <a:noFill/>
            <a:miter lim="800000"/>
            <a:headEnd/>
            <a:tailEnd/>
          </a:ln>
        </p:spPr>
      </p:pic>
      <p:pic>
        <p:nvPicPr>
          <p:cNvPr id="12291" name="图片 3"/>
          <p:cNvPicPr>
            <a:picLocks noChangeAspect="1" noChangeArrowheads="1"/>
          </p:cNvPicPr>
          <p:nvPr/>
        </p:nvPicPr>
        <p:blipFill>
          <a:blip r:embed="rId3"/>
          <a:srcRect r="74193"/>
          <a:stretch>
            <a:fillRect/>
          </a:stretch>
        </p:blipFill>
        <p:spPr bwMode="auto">
          <a:xfrm>
            <a:off x="3267075" y="3571875"/>
            <a:ext cx="1095375" cy="1260475"/>
          </a:xfrm>
          <a:prstGeom prst="rect">
            <a:avLst/>
          </a:prstGeom>
          <a:noFill/>
          <a:ln w="9525">
            <a:noFill/>
            <a:miter lim="800000"/>
            <a:headEnd/>
            <a:tailEnd/>
          </a:ln>
        </p:spPr>
      </p:pic>
      <p:pic>
        <p:nvPicPr>
          <p:cNvPr id="12292" name="图片 59"/>
          <p:cNvPicPr>
            <a:picLocks noChangeAspect="1" noChangeArrowheads="1"/>
          </p:cNvPicPr>
          <p:nvPr/>
        </p:nvPicPr>
        <p:blipFill>
          <a:blip r:embed="rId4"/>
          <a:srcRect l="85925" t="20226" r="2428" b="21796"/>
          <a:stretch>
            <a:fillRect/>
          </a:stretch>
        </p:blipFill>
        <p:spPr bwMode="auto">
          <a:xfrm rot="10800000">
            <a:off x="4006850" y="669925"/>
            <a:ext cx="361950" cy="5953125"/>
          </a:xfrm>
          <a:prstGeom prst="rect">
            <a:avLst/>
          </a:prstGeom>
          <a:noFill/>
          <a:ln w="9525">
            <a:noFill/>
            <a:miter lim="800000"/>
            <a:headEnd/>
            <a:tailEnd/>
          </a:ln>
        </p:spPr>
      </p:pic>
      <p:pic>
        <p:nvPicPr>
          <p:cNvPr id="12293" name="图片 60"/>
          <p:cNvPicPr>
            <a:picLocks noChangeAspect="1" noChangeArrowheads="1"/>
          </p:cNvPicPr>
          <p:nvPr/>
        </p:nvPicPr>
        <p:blipFill>
          <a:blip r:embed="rId4"/>
          <a:srcRect l="85925" t="20226" r="2428" b="21796"/>
          <a:stretch>
            <a:fillRect/>
          </a:stretch>
        </p:blipFill>
        <p:spPr bwMode="auto">
          <a:xfrm flipV="1">
            <a:off x="7808913" y="669925"/>
            <a:ext cx="361950" cy="5953125"/>
          </a:xfrm>
          <a:prstGeom prst="rect">
            <a:avLst/>
          </a:prstGeom>
          <a:noFill/>
          <a:ln w="9525">
            <a:noFill/>
            <a:miter lim="800000"/>
            <a:headEnd/>
            <a:tailEnd/>
          </a:ln>
        </p:spPr>
      </p:pic>
      <p:sp>
        <p:nvSpPr>
          <p:cNvPr id="12294" name="文本框 39"/>
          <p:cNvSpPr>
            <a:spLocks noChangeArrowheads="1"/>
          </p:cNvSpPr>
          <p:nvPr/>
        </p:nvSpPr>
        <p:spPr bwMode="auto">
          <a:xfrm flipH="1">
            <a:off x="4835525" y="3354388"/>
            <a:ext cx="2570163" cy="584200"/>
          </a:xfrm>
          <a:prstGeom prst="rect">
            <a:avLst/>
          </a:prstGeom>
          <a:noFill/>
          <a:ln w="9525">
            <a:noFill/>
            <a:miter lim="800000"/>
            <a:headEnd/>
            <a:tailEnd/>
          </a:ln>
        </p:spPr>
        <p:txBody>
          <a:bodyPr>
            <a:spAutoFit/>
          </a:bodyPr>
          <a:lstStyle/>
          <a:p>
            <a:pPr algn="ctr"/>
            <a:r>
              <a:rPr lang="en-US" sz="3200">
                <a:solidFill>
                  <a:srgbClr val="000000"/>
                </a:solidFill>
                <a:latin typeface="Stencil Std" pitchFamily="50" charset="0"/>
                <a:sym typeface="Stencil Std" pitchFamily="50" charset="0"/>
              </a:rPr>
              <a:t>THANKS</a:t>
            </a:r>
            <a:endParaRPr lang="zh-CN" altLang="en-US" sz="3200">
              <a:solidFill>
                <a:srgbClr val="000000"/>
              </a:solidFill>
              <a:latin typeface="Stencil Std" pitchFamily="50" charset="0"/>
              <a:sym typeface="Stencil Std" pitchFamily="50" charset="0"/>
            </a:endParaRPr>
          </a:p>
        </p:txBody>
      </p:sp>
      <p:sp>
        <p:nvSpPr>
          <p:cNvPr id="12295" name="文本框 40"/>
          <p:cNvSpPr>
            <a:spLocks noChangeArrowheads="1"/>
          </p:cNvSpPr>
          <p:nvPr/>
        </p:nvSpPr>
        <p:spPr bwMode="auto">
          <a:xfrm flipH="1">
            <a:off x="4106861" y="3894138"/>
            <a:ext cx="3983038" cy="1384995"/>
          </a:xfrm>
          <a:prstGeom prst="rect">
            <a:avLst/>
          </a:prstGeom>
          <a:noFill/>
          <a:ln w="9525">
            <a:noFill/>
            <a:miter lim="800000"/>
            <a:headEnd/>
            <a:tailEnd/>
          </a:ln>
        </p:spPr>
        <p:txBody>
          <a:bodyPr wrap="square">
            <a:spAutoFit/>
          </a:bodyPr>
          <a:lstStyle/>
          <a:p>
            <a:pPr algn="ctr"/>
            <a:r>
              <a:rPr lang="en-US" sz="1400" dirty="0">
                <a:solidFill>
                  <a:srgbClr val="F02525"/>
                </a:solidFill>
                <a:latin typeface="微软雅黑" pitchFamily="34" charset="-122"/>
                <a:ea typeface="微软雅黑" pitchFamily="34" charset="-122"/>
                <a:sym typeface="微软雅黑" pitchFamily="34" charset="-122"/>
              </a:rPr>
              <a:t>Thank you for your </a:t>
            </a:r>
            <a:r>
              <a:rPr lang="en-US" sz="1400" dirty="0" smtClean="0">
                <a:solidFill>
                  <a:srgbClr val="F02525"/>
                </a:solidFill>
                <a:latin typeface="微软雅黑" pitchFamily="34" charset="-122"/>
                <a:ea typeface="微软雅黑" pitchFamily="34" charset="-122"/>
                <a:sym typeface="微软雅黑" pitchFamily="34" charset="-122"/>
              </a:rPr>
              <a:t>attention!</a:t>
            </a:r>
          </a:p>
          <a:p>
            <a:pPr algn="ctr"/>
            <a:endParaRPr lang="en-US" sz="1400" dirty="0" smtClean="0">
              <a:solidFill>
                <a:srgbClr val="F02525"/>
              </a:solidFill>
              <a:latin typeface="微软雅黑" pitchFamily="34" charset="-122"/>
              <a:ea typeface="微软雅黑" pitchFamily="34" charset="-122"/>
              <a:sym typeface="微软雅黑" pitchFamily="34" charset="-122"/>
              <a:hlinkClick r:id="rId5"/>
            </a:endParaRPr>
          </a:p>
          <a:p>
            <a:pPr algn="ctr"/>
            <a:endParaRPr lang="en-US" sz="1400" dirty="0" smtClean="0">
              <a:solidFill>
                <a:srgbClr val="F02525"/>
              </a:solidFill>
              <a:latin typeface="微软雅黑" pitchFamily="34" charset="-122"/>
              <a:ea typeface="微软雅黑" pitchFamily="34" charset="-122"/>
              <a:sym typeface="微软雅黑" pitchFamily="34" charset="-122"/>
              <a:hlinkClick r:id="rId5"/>
            </a:endParaRPr>
          </a:p>
          <a:p>
            <a:pPr algn="ctr"/>
            <a:endParaRPr lang="en-US" sz="1400" dirty="0" smtClean="0">
              <a:solidFill>
                <a:srgbClr val="F02525"/>
              </a:solidFill>
              <a:latin typeface="微软雅黑" pitchFamily="34" charset="-122"/>
              <a:ea typeface="微软雅黑" pitchFamily="34" charset="-122"/>
              <a:sym typeface="微软雅黑" pitchFamily="34" charset="-122"/>
              <a:hlinkClick r:id="rId5"/>
            </a:endParaRPr>
          </a:p>
          <a:p>
            <a:pPr algn="ctr"/>
            <a:endParaRPr lang="en-US" sz="1400" dirty="0" smtClean="0">
              <a:solidFill>
                <a:srgbClr val="F02525"/>
              </a:solidFill>
              <a:latin typeface="微软雅黑" pitchFamily="34" charset="-122"/>
              <a:ea typeface="微软雅黑" pitchFamily="34" charset="-122"/>
              <a:sym typeface="微软雅黑" pitchFamily="34" charset="-122"/>
              <a:hlinkClick r:id="rId5"/>
            </a:endParaRPr>
          </a:p>
          <a:p>
            <a:pPr algn="ctr"/>
            <a:r>
              <a:rPr lang="en-US" sz="1400" dirty="0" smtClean="0">
                <a:solidFill>
                  <a:srgbClr val="F02525"/>
                </a:solidFill>
                <a:latin typeface="微软雅黑" pitchFamily="34" charset="-122"/>
                <a:ea typeface="微软雅黑" pitchFamily="34" charset="-122"/>
                <a:sym typeface="微软雅黑" pitchFamily="34" charset="-122"/>
                <a:hlinkClick r:id="rId5"/>
              </a:rPr>
              <a:t>http://10.16.156.88:8080/src/index.html</a:t>
            </a:r>
            <a:endParaRPr lang="en-US" sz="1400" dirty="0" smtClean="0">
              <a:solidFill>
                <a:srgbClr val="F02525"/>
              </a:solidFill>
              <a:latin typeface="微软雅黑" pitchFamily="34" charset="-122"/>
              <a:ea typeface="微软雅黑" pitchFamily="34" charset="-122"/>
              <a:sym typeface="微软雅黑" pitchFamily="34" charset="-122"/>
            </a:endParaRPr>
          </a:p>
        </p:txBody>
      </p:sp>
      <p:grpSp>
        <p:nvGrpSpPr>
          <p:cNvPr id="2" name="Group 4"/>
          <p:cNvGrpSpPr>
            <a:grpSpLocks/>
          </p:cNvGrpSpPr>
          <p:nvPr/>
        </p:nvGrpSpPr>
        <p:grpSpPr bwMode="auto">
          <a:xfrm>
            <a:off x="10431463" y="-2152650"/>
            <a:ext cx="846137" cy="3200400"/>
            <a:chOff x="0" y="0"/>
            <a:chExt cx="531" cy="2009"/>
          </a:xfrm>
        </p:grpSpPr>
        <p:sp>
          <p:nvSpPr>
            <p:cNvPr id="12297"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12298"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12299"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12300" name="文本框 5"/>
          <p:cNvSpPr>
            <a:spLocks noChangeArrowheads="1"/>
          </p:cNvSpPr>
          <p:nvPr/>
        </p:nvSpPr>
        <p:spPr bwMode="auto">
          <a:xfrm flipH="1">
            <a:off x="10506075" y="225425"/>
            <a:ext cx="693738" cy="457200"/>
          </a:xfrm>
          <a:prstGeom prst="rect">
            <a:avLst/>
          </a:prstGeom>
          <a:noFill/>
          <a:ln w="9525" cap="flat" cmpd="sng">
            <a:noFill/>
            <a:miter lim="800000"/>
            <a:headEnd/>
            <a:tailEnd/>
          </a:ln>
          <a:effectLst/>
        </p:spPr>
        <p:txBody>
          <a:bodyPr>
            <a:spAutoFit/>
          </a:bodyPr>
          <a:lstStyle/>
          <a:p>
            <a:pPr algn="ctr"/>
            <a:r>
              <a:rPr lang="zh-CN" altLang="en-US" sz="2400">
                <a:solidFill>
                  <a:schemeClr val="bg1"/>
                </a:solidFill>
                <a:latin typeface="微软雅黑" pitchFamily="34" charset="-122"/>
                <a:ea typeface="微软雅黑" pitchFamily="34" charset="-122"/>
                <a:sym typeface="微软雅黑" pitchFamily="34" charset="-122"/>
              </a:rPr>
              <a:t>last</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p:cTn id="7" dur="2000" fill="hold"/>
                                        <p:tgtEl>
                                          <p:spTgt spid="12292"/>
                                        </p:tgtEl>
                                        <p:attrNameLst>
                                          <p:attrName>ppt_x</p:attrName>
                                        </p:attrNameLst>
                                      </p:cBhvr>
                                      <p:tavLst>
                                        <p:tav tm="0">
                                          <p:val>
                                            <p:strVal val="0-#ppt_w/2"/>
                                          </p:val>
                                        </p:tav>
                                        <p:tav tm="100000">
                                          <p:val>
                                            <p:strVal val="#ppt_x"/>
                                          </p:val>
                                        </p:tav>
                                      </p:tavLst>
                                    </p:anim>
                                    <p:anim calcmode="lin" valueType="num">
                                      <p:cBhvr>
                                        <p:cTn id="8" dur="2000" fill="hold"/>
                                        <p:tgtEl>
                                          <p:spTgt spid="1229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293"/>
                                        </p:tgtEl>
                                        <p:attrNameLst>
                                          <p:attrName>style.visibility</p:attrName>
                                        </p:attrNameLst>
                                      </p:cBhvr>
                                      <p:to>
                                        <p:strVal val="visible"/>
                                      </p:to>
                                    </p:set>
                                    <p:anim calcmode="lin" valueType="num">
                                      <p:cBhvr>
                                        <p:cTn id="11" dur="2000" fill="hold"/>
                                        <p:tgtEl>
                                          <p:spTgt spid="12293"/>
                                        </p:tgtEl>
                                        <p:attrNameLst>
                                          <p:attrName>ppt_x</p:attrName>
                                        </p:attrNameLst>
                                      </p:cBhvr>
                                      <p:tavLst>
                                        <p:tav tm="0">
                                          <p:val>
                                            <p:strVal val="1+#ppt_w/2"/>
                                          </p:val>
                                        </p:tav>
                                        <p:tav tm="100000">
                                          <p:val>
                                            <p:strVal val="#ppt_x"/>
                                          </p:val>
                                        </p:tav>
                                      </p:tavLst>
                                    </p:anim>
                                    <p:anim calcmode="lin" valueType="num">
                                      <p:cBhvr>
                                        <p:cTn id="12" dur="2000" fill="hold"/>
                                        <p:tgtEl>
                                          <p:spTgt spid="1229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2294"/>
                                        </p:tgtEl>
                                        <p:attrNameLst>
                                          <p:attrName>style.visibility</p:attrName>
                                        </p:attrNameLst>
                                      </p:cBhvr>
                                      <p:to>
                                        <p:strVal val="visible"/>
                                      </p:to>
                                    </p:set>
                                    <p:anim by="(-#ppt_w*2)" calcmode="lin" valueType="num">
                                      <p:cBhvr rctx="PPT">
                                        <p:cTn id="16" dur="500" autoRev="1" fill="hold">
                                          <p:stCondLst>
                                            <p:cond delay="0"/>
                                          </p:stCondLst>
                                        </p:cTn>
                                        <p:tgtEl>
                                          <p:spTgt spid="12294"/>
                                        </p:tgtEl>
                                        <p:attrNameLst>
                                          <p:attrName>ppt_w</p:attrName>
                                        </p:attrNameLst>
                                      </p:cBhvr>
                                    </p:anim>
                                    <p:anim by="(#ppt_w*0.50)" calcmode="lin" valueType="num">
                                      <p:cBhvr>
                                        <p:cTn id="17" dur="500" decel="50000" autoRev="1" fill="hold">
                                          <p:stCondLst>
                                            <p:cond delay="0"/>
                                          </p:stCondLst>
                                        </p:cTn>
                                        <p:tgtEl>
                                          <p:spTgt spid="12294"/>
                                        </p:tgtEl>
                                        <p:attrNameLst>
                                          <p:attrName>ppt_x</p:attrName>
                                        </p:attrNameLst>
                                      </p:cBhvr>
                                    </p:anim>
                                    <p:anim to="(#ppt_y)" calcmode="lin" valueType="num">
                                      <p:cBhvr>
                                        <p:cTn id="18" dur="1000" fill="hold">
                                          <p:stCondLst>
                                            <p:cond delay="0"/>
                                          </p:stCondLst>
                                        </p:cTn>
                                        <p:tgtEl>
                                          <p:spTgt spid="12294"/>
                                        </p:tgtEl>
                                        <p:attrNameLst>
                                          <p:attrName>ppt_y</p:attrName>
                                        </p:attrNameLst>
                                      </p:cBhvr>
                                    </p:anim>
                                    <p:animRot by="21600000">
                                      <p:cBhvr>
                                        <p:cTn id="19" dur="1000" fill="hold">
                                          <p:stCondLst>
                                            <p:cond delay="0"/>
                                          </p:stCondLst>
                                        </p:cTn>
                                        <p:tgtEl>
                                          <p:spTgt spid="12294"/>
                                        </p:tgtEl>
                                        <p:attrNameLst>
                                          <p:attrName>r</p:attrName>
                                        </p:attrNameLst>
                                      </p:cBhvr>
                                    </p:animRot>
                                  </p:childTnLst>
                                </p:cTn>
                              </p:par>
                              <p:par>
                                <p:cTn id="20" presetID="42" presetClass="entr" presetSubtype="0" fill="hold" grpId="0" nodeType="withEffect">
                                  <p:stCondLst>
                                    <p:cond delay="0"/>
                                  </p:stCondLst>
                                  <p:childTnLst>
                                    <p:set>
                                      <p:cBhvr>
                                        <p:cTn id="21" dur="1" fill="hold">
                                          <p:stCondLst>
                                            <p:cond delay="0"/>
                                          </p:stCondLst>
                                        </p:cTn>
                                        <p:tgtEl>
                                          <p:spTgt spid="12295"/>
                                        </p:tgtEl>
                                        <p:attrNameLst>
                                          <p:attrName>style.visibility</p:attrName>
                                        </p:attrNameLst>
                                      </p:cBhvr>
                                      <p:to>
                                        <p:strVal val="visible"/>
                                      </p:to>
                                    </p:set>
                                    <p:animEffect>
                                      <p:cBhvr>
                                        <p:cTn id="22" dur="1000"/>
                                        <p:tgtEl>
                                          <p:spTgt spid="12295"/>
                                        </p:tgtEl>
                                      </p:cBhvr>
                                    </p:animEffect>
                                    <p:anim calcmode="lin" valueType="num">
                                      <p:cBhvr>
                                        <p:cTn id="23" dur="1000" fill="hold"/>
                                        <p:tgtEl>
                                          <p:spTgt spid="12295"/>
                                        </p:tgtEl>
                                        <p:attrNameLst>
                                          <p:attrName>ppt_x</p:attrName>
                                        </p:attrNameLst>
                                      </p:cBhvr>
                                      <p:tavLst>
                                        <p:tav tm="0">
                                          <p:val>
                                            <p:strVal val="#ppt_x"/>
                                          </p:val>
                                        </p:tav>
                                        <p:tav tm="100000">
                                          <p:val>
                                            <p:strVal val="#ppt_x"/>
                                          </p:val>
                                        </p:tav>
                                      </p:tavLst>
                                    </p:anim>
                                    <p:anim calcmode="lin" valueType="num">
                                      <p:cBhvr>
                                        <p:cTn id="24" dur="1000" fill="hold"/>
                                        <p:tgtEl>
                                          <p:spTgt spid="12295"/>
                                        </p:tgtEl>
                                        <p:attrNameLst>
                                          <p:attrName>ppt_y</p:attrName>
                                        </p:attrNameLst>
                                      </p:cBhvr>
                                      <p:tavLst>
                                        <p:tav tm="0">
                                          <p:val>
                                            <p:strVal val="#ppt_y+.1"/>
                                          </p:val>
                                        </p:tav>
                                        <p:tav tm="100000">
                                          <p:val>
                                            <p:strVal val="#ppt_y"/>
                                          </p:val>
                                        </p:tav>
                                      </p:tavLst>
                                    </p:anim>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12291"/>
                                        </p:tgtEl>
                                        <p:attrNameLst>
                                          <p:attrName>style.visibility</p:attrName>
                                        </p:attrNameLst>
                                      </p:cBhvr>
                                      <p:to>
                                        <p:strVal val="visible"/>
                                      </p:to>
                                    </p:set>
                                    <p:animEffect>
                                      <p:cBhvr>
                                        <p:cTn id="28" dur="500"/>
                                        <p:tgtEl>
                                          <p:spTgt spid="12291"/>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2290"/>
                                        </p:tgtEl>
                                        <p:attrNameLst>
                                          <p:attrName>style.visibility</p:attrName>
                                        </p:attrNameLst>
                                      </p:cBhvr>
                                      <p:to>
                                        <p:strVal val="visible"/>
                                      </p:to>
                                    </p:set>
                                    <p:animEffect>
                                      <p:cBhvr>
                                        <p:cTn id="32" dur="500"/>
                                        <p:tgtEl>
                                          <p:spTgt spid="12290"/>
                                        </p:tgtEl>
                                      </p:cBhvr>
                                    </p:animEffect>
                                  </p:childTnLst>
                                </p:cTn>
                              </p:par>
                            </p:childTnLst>
                          </p:cTn>
                        </p:par>
                        <p:par>
                          <p:cTn id="33" fill="hold">
                            <p:stCondLst>
                              <p:cond delay="4500"/>
                            </p:stCondLst>
                            <p:childTnLst>
                              <p:par>
                                <p:cTn id="34" presetID="10"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p:cBhvr>
                                        <p:cTn id="36" dur="500"/>
                                        <p:tgtEl>
                                          <p:spTgt spid="2"/>
                                        </p:tgtEl>
                                      </p:cBhvr>
                                    </p:animEffect>
                                  </p:childTnLst>
                                </p:cTn>
                              </p:par>
                            </p:childTnLst>
                          </p:cTn>
                        </p:par>
                        <p:par>
                          <p:cTn id="37" fill="hold">
                            <p:stCondLst>
                              <p:cond delay="5000"/>
                            </p:stCondLst>
                            <p:childTnLst>
                              <p:par>
                                <p:cTn id="38" presetID="10" presetClass="entr" presetSubtype="0" fill="hold" grpId="0" nodeType="afterEffect">
                                  <p:stCondLst>
                                    <p:cond delay="0"/>
                                  </p:stCondLst>
                                  <p:childTnLst>
                                    <p:set>
                                      <p:cBhvr>
                                        <p:cTn id="39" dur="1" fill="hold">
                                          <p:stCondLst>
                                            <p:cond delay="0"/>
                                          </p:stCondLst>
                                        </p:cTn>
                                        <p:tgtEl>
                                          <p:spTgt spid="12300"/>
                                        </p:tgtEl>
                                        <p:attrNameLst>
                                          <p:attrName>style.visibility</p:attrName>
                                        </p:attrNameLst>
                                      </p:cBhvr>
                                      <p:to>
                                        <p:strVal val="visible"/>
                                      </p:to>
                                    </p:set>
                                    <p:animEffect>
                                      <p:cBhvr>
                                        <p:cTn id="40" dur="5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ldLvl="0" autoUpdateAnimBg="0"/>
      <p:bldP spid="12295" grpId="0" bldLvl="0" autoUpdateAnimBg="0"/>
      <p:bldP spid="12300"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椭圆 218"/>
          <p:cNvSpPr/>
          <p:nvPr/>
        </p:nvSpPr>
        <p:spPr>
          <a:xfrm flipH="1">
            <a:off x="11417267" y="4997803"/>
            <a:ext cx="557171" cy="557171"/>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sp>
        <p:nvSpPr>
          <p:cNvPr id="220" name="椭圆 219"/>
          <p:cNvSpPr/>
          <p:nvPr/>
        </p:nvSpPr>
        <p:spPr>
          <a:xfrm flipH="1">
            <a:off x="10607718" y="6493815"/>
            <a:ext cx="522472" cy="522473"/>
          </a:xfrm>
          <a:prstGeom prst="ellipse">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1" name="椭圆 220"/>
          <p:cNvSpPr/>
          <p:nvPr/>
        </p:nvSpPr>
        <p:spPr>
          <a:xfrm flipH="1">
            <a:off x="11250857" y="6250296"/>
            <a:ext cx="243518" cy="243519"/>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sp>
        <p:nvSpPr>
          <p:cNvPr id="222" name="椭圆 221"/>
          <p:cNvSpPr/>
          <p:nvPr/>
        </p:nvSpPr>
        <p:spPr>
          <a:xfrm flipH="1">
            <a:off x="11758161" y="5506206"/>
            <a:ext cx="920323" cy="920323"/>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3" name="椭圆 222"/>
          <p:cNvSpPr/>
          <p:nvPr/>
        </p:nvSpPr>
        <p:spPr>
          <a:xfrm flipH="1">
            <a:off x="11541884" y="6141492"/>
            <a:ext cx="432554" cy="432554"/>
          </a:xfrm>
          <a:prstGeom prst="ellipse">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4" name="椭圆 223"/>
          <p:cNvSpPr/>
          <p:nvPr/>
        </p:nvSpPr>
        <p:spPr>
          <a:xfrm flipH="1">
            <a:off x="9647778" y="6614481"/>
            <a:ext cx="243518" cy="243519"/>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sp>
        <p:nvSpPr>
          <p:cNvPr id="225" name="椭圆 224"/>
          <p:cNvSpPr/>
          <p:nvPr/>
        </p:nvSpPr>
        <p:spPr>
          <a:xfrm flipH="1">
            <a:off x="320903" y="2018575"/>
            <a:ext cx="432724" cy="432726"/>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6" name="椭圆 225"/>
          <p:cNvSpPr/>
          <p:nvPr/>
        </p:nvSpPr>
        <p:spPr>
          <a:xfrm flipH="1">
            <a:off x="11948482" y="4611423"/>
            <a:ext cx="243518" cy="243519"/>
          </a:xfrm>
          <a:prstGeom prst="ellipse">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7" name="椭圆 226"/>
          <p:cNvSpPr/>
          <p:nvPr/>
        </p:nvSpPr>
        <p:spPr>
          <a:xfrm flipH="1">
            <a:off x="-144210" y="1483209"/>
            <a:ext cx="535364" cy="535365"/>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sp>
        <p:nvSpPr>
          <p:cNvPr id="228" name="椭圆 227"/>
          <p:cNvSpPr/>
          <p:nvPr/>
        </p:nvSpPr>
        <p:spPr>
          <a:xfrm flipH="1">
            <a:off x="144373" y="2692014"/>
            <a:ext cx="353063" cy="353063"/>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grpSp>
        <p:nvGrpSpPr>
          <p:cNvPr id="2" name="组合 228"/>
          <p:cNvGrpSpPr/>
          <p:nvPr/>
        </p:nvGrpSpPr>
        <p:grpSpPr>
          <a:xfrm>
            <a:off x="-93601" y="-218280"/>
            <a:ext cx="2223465" cy="2223466"/>
            <a:chOff x="1129232" y="711771"/>
            <a:chExt cx="1228944" cy="1228944"/>
          </a:xfrm>
        </p:grpSpPr>
        <p:grpSp>
          <p:nvGrpSpPr>
            <p:cNvPr id="3" name="组合 229"/>
            <p:cNvGrpSpPr/>
            <p:nvPr/>
          </p:nvGrpSpPr>
          <p:grpSpPr>
            <a:xfrm flipH="1">
              <a:off x="1129232" y="711771"/>
              <a:ext cx="1228944" cy="1228944"/>
              <a:chOff x="2848131" y="1860029"/>
              <a:chExt cx="3807502" cy="3807502"/>
            </a:xfrm>
          </p:grpSpPr>
          <p:sp>
            <p:nvSpPr>
              <p:cNvPr id="233" name="椭圆 232"/>
              <p:cNvSpPr/>
              <p:nvPr/>
            </p:nvSpPr>
            <p:spPr>
              <a:xfrm>
                <a:off x="2848131" y="1860029"/>
                <a:ext cx="3807502" cy="3807502"/>
              </a:xfrm>
              <a:prstGeom prst="ellipse">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algn="ctr" defTabSz="1218895">
                  <a:defRPr/>
                </a:pPr>
                <a:endParaRPr lang="zh-CN" altLang="en-US" sz="6700" kern="0" dirty="0">
                  <a:solidFill>
                    <a:sysClr val="window" lastClr="FFFFFF"/>
                  </a:solidFill>
                  <a:latin typeface="Agency FB"/>
                </a:endParaRPr>
              </a:p>
            </p:txBody>
          </p:sp>
          <p:sp>
            <p:nvSpPr>
              <p:cNvPr id="234" name="椭圆 233"/>
              <p:cNvSpPr/>
              <p:nvPr/>
            </p:nvSpPr>
            <p:spPr>
              <a:xfrm>
                <a:off x="2936814" y="1948725"/>
                <a:ext cx="3630123" cy="3630123"/>
              </a:xfrm>
              <a:prstGeom prst="ellipse">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algn="ctr" defTabSz="1218895">
                  <a:defRPr/>
                </a:pPr>
                <a:endParaRPr lang="zh-CN" altLang="en-US" sz="6700" kern="0" dirty="0">
                  <a:solidFill>
                    <a:sysClr val="window" lastClr="FFFFFF"/>
                  </a:solidFill>
                  <a:latin typeface="Agency FB"/>
                </a:endParaRPr>
              </a:p>
            </p:txBody>
          </p:sp>
        </p:grpSp>
        <p:sp>
          <p:nvSpPr>
            <p:cNvPr id="231" name="椭圆 230"/>
            <p:cNvSpPr/>
            <p:nvPr/>
          </p:nvSpPr>
          <p:spPr>
            <a:xfrm>
              <a:off x="1278439" y="859618"/>
              <a:ext cx="937494" cy="937494"/>
            </a:xfrm>
            <a:prstGeom prst="ellipse">
              <a:avLst/>
            </a:prstGeom>
            <a:solidFill>
              <a:srgbClr val="F17445"/>
            </a:solidFill>
            <a:ln w="12700" cap="flat" cmpd="sng" algn="ctr">
              <a:noFill/>
              <a:prstDash val="solid"/>
              <a:miter lim="800000"/>
            </a:ln>
            <a:effectLst>
              <a:innerShdw blurRad="63500" dist="50800" dir="13500000">
                <a:prstClr val="black">
                  <a:alpha val="50000"/>
                </a:prstClr>
              </a:innerShdw>
            </a:effectLst>
          </p:spPr>
          <p:txBody>
            <a:bodyPr rtlCol="0" anchor="ctr"/>
            <a:lstStyle/>
            <a:p>
              <a:pPr algn="ctr" defTabSz="1218895">
                <a:defRPr/>
              </a:pPr>
              <a:endParaRPr lang="zh-CN" altLang="en-US" sz="2400" kern="0" dirty="0">
                <a:solidFill>
                  <a:prstClr val="white"/>
                </a:solidFill>
                <a:latin typeface="Agency FB"/>
              </a:endParaRPr>
            </a:p>
          </p:txBody>
        </p:sp>
        <p:sp>
          <p:nvSpPr>
            <p:cNvPr id="232" name="文本框 4"/>
            <p:cNvSpPr txBox="1"/>
            <p:nvPr/>
          </p:nvSpPr>
          <p:spPr>
            <a:xfrm>
              <a:off x="1401818" y="1090187"/>
              <a:ext cx="669111" cy="391260"/>
            </a:xfrm>
            <a:prstGeom prst="rect">
              <a:avLst/>
            </a:prstGeom>
            <a:noFill/>
          </p:spPr>
          <p:txBody>
            <a:bodyPr wrap="none" rtlCol="0">
              <a:spAutoFit/>
            </a:bodyPr>
            <a:lstStyle/>
            <a:p>
              <a:pPr algn="ctr" defTabSz="1218895">
                <a:defRPr/>
              </a:pPr>
              <a:r>
                <a:rPr lang="zh-CN" altLang="en-US" sz="4000" kern="0" dirty="0">
                  <a:solidFill>
                    <a:sysClr val="window" lastClr="FFFFFF"/>
                  </a:solidFill>
                  <a:latin typeface="微软雅黑" pitchFamily="34" charset="-122"/>
                  <a:ea typeface="微软雅黑" pitchFamily="34" charset="-122"/>
                </a:rPr>
                <a:t>目录</a:t>
              </a:r>
            </a:p>
          </p:txBody>
        </p:sp>
        <p:sp>
          <p:nvSpPr>
            <p:cNvPr id="81" name="文本框 4"/>
            <p:cNvSpPr txBox="1"/>
            <p:nvPr/>
          </p:nvSpPr>
          <p:spPr>
            <a:xfrm>
              <a:off x="1425864" y="1401424"/>
              <a:ext cx="637215" cy="187124"/>
            </a:xfrm>
            <a:prstGeom prst="rect">
              <a:avLst/>
            </a:prstGeom>
            <a:noFill/>
          </p:spPr>
          <p:txBody>
            <a:bodyPr wrap="none" rtlCol="0">
              <a:spAutoFit/>
            </a:bodyPr>
            <a:lstStyle/>
            <a:p>
              <a:pPr algn="ctr" defTabSz="1218895">
                <a:defRPr/>
              </a:pPr>
              <a:r>
                <a:rPr lang="en-US" altLang="zh-CN" sz="1600" kern="0" dirty="0">
                  <a:solidFill>
                    <a:sysClr val="window" lastClr="FFFFFF"/>
                  </a:solidFill>
                  <a:latin typeface="微软雅黑" pitchFamily="34" charset="-122"/>
                  <a:ea typeface="微软雅黑" pitchFamily="34" charset="-122"/>
                </a:rPr>
                <a:t>CATALOG</a:t>
              </a:r>
              <a:endParaRPr lang="zh-CN" altLang="en-US" sz="1600" kern="0" dirty="0">
                <a:solidFill>
                  <a:sysClr val="window" lastClr="FFFFFF"/>
                </a:solidFill>
                <a:latin typeface="微软雅黑" pitchFamily="34" charset="-122"/>
                <a:ea typeface="微软雅黑" pitchFamily="34" charset="-122"/>
              </a:endParaRPr>
            </a:p>
          </p:txBody>
        </p:sp>
      </p:grpSp>
      <p:sp>
        <p:nvSpPr>
          <p:cNvPr id="235" name="椭圆 234"/>
          <p:cNvSpPr/>
          <p:nvPr/>
        </p:nvSpPr>
        <p:spPr>
          <a:xfrm flipH="1">
            <a:off x="2142726" y="297765"/>
            <a:ext cx="470776" cy="470776"/>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36" name="椭圆 235"/>
          <p:cNvSpPr/>
          <p:nvPr/>
        </p:nvSpPr>
        <p:spPr>
          <a:xfrm flipH="1">
            <a:off x="2693426" y="121355"/>
            <a:ext cx="159851" cy="159852"/>
          </a:xfrm>
          <a:prstGeom prst="ellipse">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grpSp>
        <p:nvGrpSpPr>
          <p:cNvPr id="4" name="组合 9"/>
          <p:cNvGrpSpPr/>
          <p:nvPr/>
        </p:nvGrpSpPr>
        <p:grpSpPr>
          <a:xfrm>
            <a:off x="4772735" y="1266252"/>
            <a:ext cx="4697324" cy="1150810"/>
            <a:chOff x="3580172" y="949982"/>
            <a:chExt cx="3523605" cy="863374"/>
          </a:xfrm>
        </p:grpSpPr>
        <p:pic>
          <p:nvPicPr>
            <p:cNvPr id="328" name="图片 327"/>
            <p:cNvPicPr>
              <a:picLocks noChangeAspect="1"/>
            </p:cNvPicPr>
            <p:nvPr/>
          </p:nvPicPr>
          <p:blipFill rotWithShape="1">
            <a:blip r:embed="rId3">
              <a:extLst>
                <a:ext uri="{BEBA8EAE-BF5A-486C-A8C5-ECC9F3942E4B}">
                  <a14:imgProps xmlns="" xmlns:a14="http://schemas.microsoft.com/office/drawing/2010/main">
                    <a14:imgLayer r:embed="rId4">
                      <a14:imgEffect>
                        <a14:saturation sat="66000"/>
                      </a14:imgEffect>
                    </a14:imgLayer>
                  </a14:imgProps>
                </a:ext>
              </a:extLst>
            </a:blip>
            <a:srcRect t="76775"/>
            <a:stretch/>
          </p:blipFill>
          <p:spPr>
            <a:xfrm rot="16200000">
              <a:off x="6614450" y="1191719"/>
              <a:ext cx="718813" cy="259841"/>
            </a:xfrm>
            <a:prstGeom prst="rect">
              <a:avLst/>
            </a:prstGeom>
          </p:spPr>
        </p:pic>
        <p:pic>
          <p:nvPicPr>
            <p:cNvPr id="329" name="图片 328"/>
            <p:cNvPicPr>
              <a:picLocks noChangeAspect="1"/>
            </p:cNvPicPr>
            <p:nvPr/>
          </p:nvPicPr>
          <p:blipFill rotWithShape="1">
            <a:blip r:embed="rId3">
              <a:extLst>
                <a:ext uri="{BEBA8EAE-BF5A-486C-A8C5-ECC9F3942E4B}">
                  <a14:imgProps xmlns="" xmlns:a14="http://schemas.microsoft.com/office/drawing/2010/main">
                    <a14:imgLayer r:embed="rId4">
                      <a14:imgEffect>
                        <a14:saturation sat="66000"/>
                      </a14:imgEffect>
                    </a14:imgLayer>
                  </a14:imgProps>
                </a:ext>
              </a:extLst>
            </a:blip>
            <a:srcRect t="76775"/>
            <a:stretch/>
          </p:blipFill>
          <p:spPr>
            <a:xfrm>
              <a:off x="3858753" y="1662329"/>
              <a:ext cx="2735177" cy="151027"/>
            </a:xfrm>
            <a:prstGeom prst="rect">
              <a:avLst/>
            </a:prstGeom>
          </p:spPr>
        </p:pic>
        <p:sp>
          <p:nvSpPr>
            <p:cNvPr id="330" name="圆角矩形 329"/>
            <p:cNvSpPr/>
            <p:nvPr/>
          </p:nvSpPr>
          <p:spPr>
            <a:xfrm>
              <a:off x="3580172" y="949982"/>
              <a:ext cx="3292340" cy="7188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p>
          </p:txBody>
        </p:sp>
        <p:sp>
          <p:nvSpPr>
            <p:cNvPr id="424" name="矩形 423"/>
            <p:cNvSpPr/>
            <p:nvPr/>
          </p:nvSpPr>
          <p:spPr>
            <a:xfrm>
              <a:off x="4725265" y="1132384"/>
              <a:ext cx="1062013" cy="346356"/>
            </a:xfrm>
            <a:prstGeom prst="rect">
              <a:avLst/>
            </a:prstGeom>
          </p:spPr>
          <p:txBody>
            <a:bodyPr wrap="none">
              <a:spAutoFit/>
            </a:bodyPr>
            <a:lstStyle/>
            <a:p>
              <a:pPr defTabSz="1218895">
                <a:defRPr/>
              </a:pPr>
              <a:r>
                <a:rPr lang="zh-CN" altLang="en-US" sz="2400" kern="0" dirty="0" smtClean="0">
                  <a:solidFill>
                    <a:sysClr val="window" lastClr="FFFFFF">
                      <a:lumMod val="50000"/>
                    </a:sysClr>
                  </a:solidFill>
                  <a:latin typeface="微软雅黑" pitchFamily="34" charset="-122"/>
                  <a:ea typeface="微软雅黑" pitchFamily="34" charset="-122"/>
                </a:rPr>
                <a:t>自我介绍</a:t>
              </a:r>
              <a:endParaRPr lang="zh-CN" altLang="en-US" sz="2400" kern="0" dirty="0">
                <a:solidFill>
                  <a:sysClr val="window" lastClr="FFFFFF">
                    <a:lumMod val="50000"/>
                  </a:sysClr>
                </a:solidFill>
                <a:latin typeface="微软雅黑" pitchFamily="34" charset="-122"/>
                <a:ea typeface="微软雅黑" pitchFamily="34" charset="-122"/>
              </a:endParaRPr>
            </a:p>
          </p:txBody>
        </p:sp>
        <p:sp>
          <p:nvSpPr>
            <p:cNvPr id="428" name="KSO_Shape"/>
            <p:cNvSpPr>
              <a:spLocks/>
            </p:cNvSpPr>
            <p:nvPr/>
          </p:nvSpPr>
          <p:spPr bwMode="auto">
            <a:xfrm>
              <a:off x="4116883" y="1163131"/>
              <a:ext cx="332209" cy="251924"/>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gradFill>
              <a:gsLst>
                <a:gs pos="100000">
                  <a:srgbClr val="F17445"/>
                </a:gs>
                <a:gs pos="0">
                  <a:srgbClr val="F17445">
                    <a:lumMod val="75000"/>
                  </a:srgbClr>
                </a:gs>
              </a:gsLst>
              <a:lin ang="5400000" scaled="1"/>
            </a:gradFill>
            <a:ln w="28575" cap="flat">
              <a:noFill/>
              <a:prstDash val="solid"/>
              <a:miter lim="800000"/>
              <a:headEnd/>
              <a:tailEnd/>
            </a:ln>
            <a:effectLst>
              <a:outerShdw blurRad="228600" dist="228600" dir="5400000" algn="t" rotWithShape="0">
                <a:sysClr val="windowText" lastClr="000000">
                  <a:lumMod val="85000"/>
                  <a:lumOff val="15000"/>
                  <a:alpha val="28000"/>
                </a:sysClr>
              </a:outerShdw>
            </a:effectLst>
            <a:ex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5" name="组合 4"/>
          <p:cNvGrpSpPr/>
          <p:nvPr/>
        </p:nvGrpSpPr>
        <p:grpSpPr>
          <a:xfrm>
            <a:off x="4772735" y="2505390"/>
            <a:ext cx="4697324" cy="1157604"/>
            <a:chOff x="3580172" y="1879622"/>
            <a:chExt cx="3523605" cy="868471"/>
          </a:xfrm>
        </p:grpSpPr>
        <p:pic>
          <p:nvPicPr>
            <p:cNvPr id="323" name="图片 322"/>
            <p:cNvPicPr>
              <a:picLocks noChangeAspect="1"/>
            </p:cNvPicPr>
            <p:nvPr/>
          </p:nvPicPr>
          <p:blipFill rotWithShape="1">
            <a:blip r:embed="rId3">
              <a:extLst>
                <a:ext uri="{BEBA8EAE-BF5A-486C-A8C5-ECC9F3942E4B}">
                  <a14:imgProps xmlns="" xmlns:a14="http://schemas.microsoft.com/office/drawing/2010/main">
                    <a14:imgLayer r:embed="rId4">
                      <a14:imgEffect>
                        <a14:saturation sat="66000"/>
                      </a14:imgEffect>
                    </a14:imgLayer>
                  </a14:imgProps>
                </a:ext>
              </a:extLst>
            </a:blip>
            <a:srcRect t="76775"/>
            <a:stretch/>
          </p:blipFill>
          <p:spPr>
            <a:xfrm rot="16200000">
              <a:off x="6614450" y="2130503"/>
              <a:ext cx="718813" cy="259841"/>
            </a:xfrm>
            <a:prstGeom prst="rect">
              <a:avLst/>
            </a:prstGeom>
          </p:spPr>
        </p:pic>
        <p:pic>
          <p:nvPicPr>
            <p:cNvPr id="326" name="图片 325"/>
            <p:cNvPicPr>
              <a:picLocks noChangeAspect="1"/>
            </p:cNvPicPr>
            <p:nvPr/>
          </p:nvPicPr>
          <p:blipFill rotWithShape="1">
            <a:blip r:embed="rId3">
              <a:extLst>
                <a:ext uri="{BEBA8EAE-BF5A-486C-A8C5-ECC9F3942E4B}">
                  <a14:imgProps xmlns="" xmlns:a14="http://schemas.microsoft.com/office/drawing/2010/main">
                    <a14:imgLayer r:embed="rId4">
                      <a14:imgEffect>
                        <a14:saturation sat="66000"/>
                      </a14:imgEffect>
                    </a14:imgLayer>
                  </a14:imgProps>
                </a:ext>
              </a:extLst>
            </a:blip>
            <a:srcRect t="76775"/>
            <a:stretch/>
          </p:blipFill>
          <p:spPr>
            <a:xfrm>
              <a:off x="3858753" y="2597066"/>
              <a:ext cx="2735177" cy="151027"/>
            </a:xfrm>
            <a:prstGeom prst="rect">
              <a:avLst/>
            </a:prstGeom>
          </p:spPr>
        </p:pic>
        <p:sp>
          <p:nvSpPr>
            <p:cNvPr id="73" name="圆角矩形 72"/>
            <p:cNvSpPr/>
            <p:nvPr/>
          </p:nvSpPr>
          <p:spPr>
            <a:xfrm>
              <a:off x="3580172" y="1879622"/>
              <a:ext cx="3292340" cy="7188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p>
          </p:txBody>
        </p:sp>
        <p:sp>
          <p:nvSpPr>
            <p:cNvPr id="425" name="矩形 424"/>
            <p:cNvSpPr/>
            <p:nvPr/>
          </p:nvSpPr>
          <p:spPr>
            <a:xfrm>
              <a:off x="4725265" y="2044485"/>
              <a:ext cx="1062013" cy="346356"/>
            </a:xfrm>
            <a:prstGeom prst="rect">
              <a:avLst/>
            </a:prstGeom>
          </p:spPr>
          <p:txBody>
            <a:bodyPr wrap="none">
              <a:spAutoFit/>
            </a:bodyPr>
            <a:lstStyle/>
            <a:p>
              <a:pPr defTabSz="1218895">
                <a:defRPr/>
              </a:pPr>
              <a:r>
                <a:rPr lang="zh-CN" altLang="en-US" sz="2400" kern="0" dirty="0" smtClean="0">
                  <a:solidFill>
                    <a:sysClr val="window" lastClr="FFFFFF">
                      <a:lumMod val="50000"/>
                    </a:sysClr>
                  </a:solidFill>
                  <a:latin typeface="微软雅黑" pitchFamily="34" charset="-122"/>
                  <a:ea typeface="微软雅黑" pitchFamily="34" charset="-122"/>
                </a:rPr>
                <a:t>业务介绍</a:t>
              </a:r>
              <a:endParaRPr lang="zh-CN" altLang="en-US" sz="2400" kern="0" dirty="0">
                <a:solidFill>
                  <a:sysClr val="window" lastClr="FFFFFF">
                    <a:lumMod val="50000"/>
                  </a:sysClr>
                </a:solidFill>
                <a:latin typeface="微软雅黑" pitchFamily="34" charset="-122"/>
                <a:ea typeface="微软雅黑" pitchFamily="34" charset="-122"/>
              </a:endParaRPr>
            </a:p>
          </p:txBody>
        </p:sp>
        <p:sp>
          <p:nvSpPr>
            <p:cNvPr id="429" name="KSO_Shape"/>
            <p:cNvSpPr>
              <a:spLocks/>
            </p:cNvSpPr>
            <p:nvPr/>
          </p:nvSpPr>
          <p:spPr bwMode="auto">
            <a:xfrm>
              <a:off x="4107169" y="2082584"/>
              <a:ext cx="321647" cy="27393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gradFill>
              <a:gsLst>
                <a:gs pos="100000">
                  <a:srgbClr val="E94744"/>
                </a:gs>
                <a:gs pos="0">
                  <a:srgbClr val="E94744">
                    <a:lumMod val="75000"/>
                  </a:srgbClr>
                </a:gs>
              </a:gsLst>
              <a:lin ang="5400000" scaled="1"/>
            </a:gradFill>
            <a:ln w="28575" cap="flat">
              <a:noFill/>
              <a:prstDash val="solid"/>
              <a:miter lim="800000"/>
              <a:headEnd/>
              <a:tailEnd/>
            </a:ln>
            <a:effectLst>
              <a:outerShdw blurRad="228600" dist="228600" dir="5400000" algn="t" rotWithShape="0">
                <a:sysClr val="windowText" lastClr="000000">
                  <a:lumMod val="85000"/>
                  <a:lumOff val="15000"/>
                  <a:alpha val="28000"/>
                </a:sysClr>
              </a:outerShdw>
            </a:effectLst>
            <a:ex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6" name="组合 7"/>
          <p:cNvGrpSpPr/>
          <p:nvPr/>
        </p:nvGrpSpPr>
        <p:grpSpPr>
          <a:xfrm>
            <a:off x="4772734" y="3768905"/>
            <a:ext cx="4697326" cy="1150703"/>
            <a:chOff x="3580172" y="2827551"/>
            <a:chExt cx="3523606" cy="863294"/>
          </a:xfrm>
        </p:grpSpPr>
        <p:pic>
          <p:nvPicPr>
            <p:cNvPr id="324" name="图片 323"/>
            <p:cNvPicPr>
              <a:picLocks noChangeAspect="1"/>
            </p:cNvPicPr>
            <p:nvPr/>
          </p:nvPicPr>
          <p:blipFill rotWithShape="1">
            <a:blip r:embed="rId3">
              <a:extLst>
                <a:ext uri="{BEBA8EAE-BF5A-486C-A8C5-ECC9F3942E4B}">
                  <a14:imgProps xmlns="" xmlns:a14="http://schemas.microsoft.com/office/drawing/2010/main">
                    <a14:imgLayer r:embed="rId4">
                      <a14:imgEffect>
                        <a14:saturation sat="66000"/>
                      </a14:imgEffect>
                    </a14:imgLayer>
                  </a14:imgProps>
                </a:ext>
              </a:extLst>
            </a:blip>
            <a:srcRect t="76775"/>
            <a:stretch/>
          </p:blipFill>
          <p:spPr>
            <a:xfrm rot="16200000">
              <a:off x="6614451" y="3069286"/>
              <a:ext cx="718813" cy="259841"/>
            </a:xfrm>
            <a:prstGeom prst="rect">
              <a:avLst/>
            </a:prstGeom>
          </p:spPr>
        </p:pic>
        <p:pic>
          <p:nvPicPr>
            <p:cNvPr id="327" name="图片 326"/>
            <p:cNvPicPr>
              <a:picLocks noChangeAspect="1"/>
            </p:cNvPicPr>
            <p:nvPr/>
          </p:nvPicPr>
          <p:blipFill rotWithShape="1">
            <a:blip r:embed="rId3">
              <a:extLst>
                <a:ext uri="{BEBA8EAE-BF5A-486C-A8C5-ECC9F3942E4B}">
                  <a14:imgProps xmlns="" xmlns:a14="http://schemas.microsoft.com/office/drawing/2010/main">
                    <a14:imgLayer r:embed="rId4">
                      <a14:imgEffect>
                        <a14:saturation sat="66000"/>
                      </a14:imgEffect>
                    </a14:imgLayer>
                  </a14:imgProps>
                </a:ext>
              </a:extLst>
            </a:blip>
            <a:srcRect t="76775"/>
            <a:stretch/>
          </p:blipFill>
          <p:spPr>
            <a:xfrm>
              <a:off x="3858753" y="3539818"/>
              <a:ext cx="2735177" cy="151027"/>
            </a:xfrm>
            <a:prstGeom prst="rect">
              <a:avLst/>
            </a:prstGeom>
          </p:spPr>
        </p:pic>
        <p:sp>
          <p:nvSpPr>
            <p:cNvPr id="332" name="圆角矩形 331"/>
            <p:cNvSpPr/>
            <p:nvPr/>
          </p:nvSpPr>
          <p:spPr>
            <a:xfrm>
              <a:off x="3580172" y="2827551"/>
              <a:ext cx="3292340" cy="7188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p>
          </p:txBody>
        </p:sp>
        <p:sp>
          <p:nvSpPr>
            <p:cNvPr id="426" name="矩形 425"/>
            <p:cNvSpPr/>
            <p:nvPr/>
          </p:nvSpPr>
          <p:spPr>
            <a:xfrm>
              <a:off x="4725265" y="2956586"/>
              <a:ext cx="1292886" cy="346356"/>
            </a:xfrm>
            <a:prstGeom prst="rect">
              <a:avLst/>
            </a:prstGeom>
          </p:spPr>
          <p:txBody>
            <a:bodyPr wrap="none">
              <a:spAutoFit/>
            </a:bodyPr>
            <a:lstStyle/>
            <a:p>
              <a:pPr defTabSz="1218895">
                <a:defRPr/>
              </a:pPr>
              <a:r>
                <a:rPr lang="zh-CN" altLang="en-US" sz="2400" kern="0" dirty="0" smtClean="0">
                  <a:solidFill>
                    <a:sysClr val="window" lastClr="FFFFFF">
                      <a:lumMod val="50000"/>
                    </a:sysClr>
                  </a:solidFill>
                  <a:latin typeface="微软雅黑" pitchFamily="34" charset="-122"/>
                  <a:ea typeface="微软雅黑" pitchFamily="34" charset="-122"/>
                </a:rPr>
                <a:t>技术与难点</a:t>
              </a:r>
              <a:endParaRPr lang="zh-CN" altLang="en-US" sz="2400" kern="0" dirty="0">
                <a:solidFill>
                  <a:sysClr val="window" lastClr="FFFFFF">
                    <a:lumMod val="50000"/>
                  </a:sysClr>
                </a:solidFill>
                <a:latin typeface="微软雅黑" pitchFamily="34" charset="-122"/>
                <a:ea typeface="微软雅黑" pitchFamily="34" charset="-122"/>
              </a:endParaRPr>
            </a:p>
          </p:txBody>
        </p:sp>
        <p:sp>
          <p:nvSpPr>
            <p:cNvPr id="430" name="KSO_Shape"/>
            <p:cNvSpPr>
              <a:spLocks/>
            </p:cNvSpPr>
            <p:nvPr/>
          </p:nvSpPr>
          <p:spPr bwMode="auto">
            <a:xfrm>
              <a:off x="4131559" y="3004592"/>
              <a:ext cx="317533" cy="31435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gradFill flip="none" rotWithShape="1">
              <a:gsLst>
                <a:gs pos="0">
                  <a:srgbClr val="FA783A">
                    <a:shade val="30000"/>
                    <a:satMod val="115000"/>
                  </a:srgbClr>
                </a:gs>
                <a:gs pos="50000">
                  <a:srgbClr val="FA783A">
                    <a:shade val="67500"/>
                    <a:satMod val="115000"/>
                  </a:srgbClr>
                </a:gs>
                <a:gs pos="100000">
                  <a:srgbClr val="FA783A">
                    <a:shade val="100000"/>
                    <a:satMod val="115000"/>
                  </a:srgbClr>
                </a:gs>
              </a:gsLst>
              <a:lin ang="5400000" scaled="1"/>
              <a:tileRect/>
            </a:gradFill>
            <a:ln w="28575" cap="flat">
              <a:noFill/>
              <a:prstDash val="solid"/>
              <a:miter lim="800000"/>
              <a:headEnd/>
              <a:tailEnd/>
            </a:ln>
            <a:effectLst>
              <a:outerShdw blurRad="228600" dist="228600" dir="5400000" algn="t" rotWithShape="0">
                <a:sysClr val="windowText" lastClr="000000">
                  <a:lumMod val="85000"/>
                  <a:lumOff val="15000"/>
                  <a:alpha val="28000"/>
                </a:sysClr>
              </a:outerShdw>
            </a:effectLst>
            <a:ex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7" name="组合 8"/>
          <p:cNvGrpSpPr/>
          <p:nvPr/>
        </p:nvGrpSpPr>
        <p:grpSpPr>
          <a:xfrm>
            <a:off x="4772735" y="4981476"/>
            <a:ext cx="4697324" cy="1160017"/>
            <a:chOff x="3580172" y="3737260"/>
            <a:chExt cx="3523605" cy="870281"/>
          </a:xfrm>
        </p:grpSpPr>
        <p:grpSp>
          <p:nvGrpSpPr>
            <p:cNvPr id="8" name="组合 6"/>
            <p:cNvGrpSpPr/>
            <p:nvPr/>
          </p:nvGrpSpPr>
          <p:grpSpPr>
            <a:xfrm>
              <a:off x="3580172" y="3737260"/>
              <a:ext cx="3523605" cy="731062"/>
              <a:chOff x="3580172" y="3737260"/>
              <a:chExt cx="3523605" cy="731062"/>
            </a:xfrm>
          </p:grpSpPr>
          <p:pic>
            <p:nvPicPr>
              <p:cNvPr id="325" name="图片 324"/>
              <p:cNvPicPr>
                <a:picLocks noChangeAspect="1"/>
              </p:cNvPicPr>
              <p:nvPr/>
            </p:nvPicPr>
            <p:blipFill rotWithShape="1">
              <a:blip r:embed="rId3">
                <a:extLst>
                  <a:ext uri="{BEBA8EAE-BF5A-486C-A8C5-ECC9F3942E4B}">
                    <a14:imgProps xmlns="" xmlns:a14="http://schemas.microsoft.com/office/drawing/2010/main">
                      <a14:imgLayer r:embed="rId4">
                        <a14:imgEffect>
                          <a14:saturation sat="66000"/>
                        </a14:imgEffect>
                      </a14:imgLayer>
                    </a14:imgProps>
                  </a:ext>
                </a:extLst>
              </a:blip>
              <a:srcRect t="76775"/>
              <a:stretch/>
            </p:blipFill>
            <p:spPr>
              <a:xfrm rot="16200000">
                <a:off x="6614450" y="3978996"/>
                <a:ext cx="718813" cy="259840"/>
              </a:xfrm>
              <a:prstGeom prst="rect">
                <a:avLst/>
              </a:prstGeom>
            </p:spPr>
          </p:pic>
          <p:sp>
            <p:nvSpPr>
              <p:cNvPr id="336" name="圆角矩形 335"/>
              <p:cNvSpPr/>
              <p:nvPr/>
            </p:nvSpPr>
            <p:spPr>
              <a:xfrm>
                <a:off x="3580172" y="3737260"/>
                <a:ext cx="3292340" cy="7188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p>
            </p:txBody>
          </p:sp>
          <p:sp>
            <p:nvSpPr>
              <p:cNvPr id="427" name="矩形 426"/>
              <p:cNvSpPr/>
              <p:nvPr/>
            </p:nvSpPr>
            <p:spPr>
              <a:xfrm>
                <a:off x="4725265" y="3868688"/>
                <a:ext cx="1292886" cy="346355"/>
              </a:xfrm>
              <a:prstGeom prst="rect">
                <a:avLst/>
              </a:prstGeom>
            </p:spPr>
            <p:txBody>
              <a:bodyPr wrap="none">
                <a:spAutoFit/>
              </a:bodyPr>
              <a:lstStyle/>
              <a:p>
                <a:pPr defTabSz="1218895">
                  <a:defRPr/>
                </a:pPr>
                <a:r>
                  <a:rPr lang="zh-CN" altLang="en-US" sz="2400" kern="0" dirty="0" smtClean="0">
                    <a:solidFill>
                      <a:sysClr val="window" lastClr="FFFFFF">
                        <a:lumMod val="50000"/>
                      </a:sysClr>
                    </a:solidFill>
                    <a:latin typeface="微软雅黑" pitchFamily="34" charset="-122"/>
                    <a:ea typeface="微软雅黑" pitchFamily="34" charset="-122"/>
                  </a:rPr>
                  <a:t>收获与成长</a:t>
                </a:r>
                <a:endParaRPr lang="zh-CN" altLang="en-US" sz="2400" kern="0" dirty="0">
                  <a:solidFill>
                    <a:sysClr val="window" lastClr="FFFFFF">
                      <a:lumMod val="50000"/>
                    </a:sysClr>
                  </a:solidFill>
                  <a:latin typeface="微软雅黑" pitchFamily="34" charset="-122"/>
                  <a:ea typeface="微软雅黑" pitchFamily="34" charset="-122"/>
                </a:endParaRPr>
              </a:p>
            </p:txBody>
          </p:sp>
          <p:sp>
            <p:nvSpPr>
              <p:cNvPr id="431" name="KSO_Shape"/>
              <p:cNvSpPr>
                <a:spLocks/>
              </p:cNvSpPr>
              <p:nvPr/>
            </p:nvSpPr>
            <p:spPr bwMode="auto">
              <a:xfrm>
                <a:off x="4154145" y="3959149"/>
                <a:ext cx="346641" cy="29464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gradFill flip="none" rotWithShape="1">
                <a:gsLst>
                  <a:gs pos="0">
                    <a:srgbClr val="E3413E">
                      <a:shade val="30000"/>
                      <a:satMod val="115000"/>
                    </a:srgbClr>
                  </a:gs>
                  <a:gs pos="50000">
                    <a:srgbClr val="E3413E">
                      <a:shade val="67500"/>
                      <a:satMod val="115000"/>
                    </a:srgbClr>
                  </a:gs>
                  <a:gs pos="100000">
                    <a:srgbClr val="E3413E">
                      <a:shade val="100000"/>
                      <a:satMod val="115000"/>
                    </a:srgbClr>
                  </a:gs>
                </a:gsLst>
                <a:lin ang="5400000" scaled="1"/>
                <a:tileRect/>
              </a:gradFill>
              <a:ln w="28575" cap="flat">
                <a:noFill/>
                <a:prstDash val="solid"/>
                <a:miter lim="800000"/>
                <a:headEnd/>
                <a:tailEnd/>
              </a:ln>
              <a:effectLst>
                <a:outerShdw blurRad="228600" dist="228600" dir="5400000" algn="t" rotWithShape="0">
                  <a:sysClr val="windowText" lastClr="000000">
                    <a:lumMod val="85000"/>
                    <a:lumOff val="15000"/>
                    <a:alpha val="28000"/>
                  </a:sysClr>
                </a:outerShdw>
              </a:effectLst>
              <a:ex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pic>
          <p:nvPicPr>
            <p:cNvPr id="77" name="图片 76"/>
            <p:cNvPicPr>
              <a:picLocks noChangeAspect="1"/>
            </p:cNvPicPr>
            <p:nvPr/>
          </p:nvPicPr>
          <p:blipFill rotWithShape="1">
            <a:blip r:embed="rId3">
              <a:extLst>
                <a:ext uri="{BEBA8EAE-BF5A-486C-A8C5-ECC9F3942E4B}">
                  <a14:imgProps xmlns="" xmlns:a14="http://schemas.microsoft.com/office/drawing/2010/main">
                    <a14:imgLayer r:embed="rId4">
                      <a14:imgEffect>
                        <a14:saturation sat="66000"/>
                      </a14:imgEffect>
                    </a14:imgLayer>
                  </a14:imgProps>
                </a:ext>
              </a:extLst>
            </a:blip>
            <a:srcRect t="76775"/>
            <a:stretch/>
          </p:blipFill>
          <p:spPr>
            <a:xfrm>
              <a:off x="3858753" y="4456514"/>
              <a:ext cx="2735177" cy="151027"/>
            </a:xfrm>
            <a:prstGeom prst="rect">
              <a:avLst/>
            </a:prstGeom>
          </p:spPr>
        </p:pic>
      </p:grpSp>
      <p:grpSp>
        <p:nvGrpSpPr>
          <p:cNvPr id="9" name="组合 2"/>
          <p:cNvGrpSpPr/>
          <p:nvPr/>
        </p:nvGrpSpPr>
        <p:grpSpPr>
          <a:xfrm>
            <a:off x="3612828" y="969925"/>
            <a:ext cx="1769905" cy="5338506"/>
            <a:chOff x="1657915" y="727668"/>
            <a:chExt cx="1327659" cy="4005116"/>
          </a:xfrm>
        </p:grpSpPr>
        <p:grpSp>
          <p:nvGrpSpPr>
            <p:cNvPr id="10" name="组合 90"/>
            <p:cNvGrpSpPr/>
            <p:nvPr/>
          </p:nvGrpSpPr>
          <p:grpSpPr>
            <a:xfrm>
              <a:off x="1685403" y="3784241"/>
              <a:ext cx="824056" cy="718814"/>
              <a:chOff x="2857499" y="1149477"/>
              <a:chExt cx="1098550" cy="958123"/>
            </a:xfrm>
          </p:grpSpPr>
          <p:sp>
            <p:nvSpPr>
              <p:cNvPr id="92" name="圆角矩形 91"/>
              <p:cNvSpPr/>
              <p:nvPr/>
            </p:nvSpPr>
            <p:spPr>
              <a:xfrm>
                <a:off x="2857499" y="1149477"/>
                <a:ext cx="1076325" cy="958123"/>
              </a:xfrm>
              <a:prstGeom prst="roundRect">
                <a:avLst>
                  <a:gd name="adj" fmla="val 13889"/>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sp>
            <p:nvSpPr>
              <p:cNvPr id="93" name="圆角矩形 92"/>
              <p:cNvSpPr/>
              <p:nvPr/>
            </p:nvSpPr>
            <p:spPr>
              <a:xfrm>
                <a:off x="2892834" y="1178024"/>
                <a:ext cx="1063215" cy="901028"/>
              </a:xfrm>
              <a:prstGeom prst="roundRect">
                <a:avLst>
                  <a:gd name="adj" fmla="val 13889"/>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11" name="组合 87"/>
            <p:cNvGrpSpPr/>
            <p:nvPr/>
          </p:nvGrpSpPr>
          <p:grpSpPr>
            <a:xfrm>
              <a:off x="1685403" y="2826407"/>
              <a:ext cx="824056" cy="718814"/>
              <a:chOff x="2857499" y="1149477"/>
              <a:chExt cx="1098550" cy="958123"/>
            </a:xfrm>
          </p:grpSpPr>
          <p:sp>
            <p:nvSpPr>
              <p:cNvPr id="89" name="圆角矩形 88"/>
              <p:cNvSpPr/>
              <p:nvPr/>
            </p:nvSpPr>
            <p:spPr>
              <a:xfrm>
                <a:off x="2857499" y="1149477"/>
                <a:ext cx="1076325" cy="958123"/>
              </a:xfrm>
              <a:prstGeom prst="roundRect">
                <a:avLst>
                  <a:gd name="adj" fmla="val 13889"/>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sp>
            <p:nvSpPr>
              <p:cNvPr id="90" name="圆角矩形 89"/>
              <p:cNvSpPr/>
              <p:nvPr/>
            </p:nvSpPr>
            <p:spPr>
              <a:xfrm>
                <a:off x="2892834" y="1178024"/>
                <a:ext cx="1063215" cy="901028"/>
              </a:xfrm>
              <a:prstGeom prst="roundRect">
                <a:avLst>
                  <a:gd name="adj" fmla="val 13889"/>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sp>
          <p:nvSpPr>
            <p:cNvPr id="313" name="矩形 312"/>
            <p:cNvSpPr/>
            <p:nvPr/>
          </p:nvSpPr>
          <p:spPr>
            <a:xfrm>
              <a:off x="2725735" y="727668"/>
              <a:ext cx="259839" cy="3966784"/>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2" name="组合 313"/>
            <p:cNvGrpSpPr/>
            <p:nvPr/>
          </p:nvGrpSpPr>
          <p:grpSpPr>
            <a:xfrm>
              <a:off x="1685403" y="1888766"/>
              <a:ext cx="824056" cy="718814"/>
              <a:chOff x="2857499" y="1149477"/>
              <a:chExt cx="1098550" cy="958123"/>
            </a:xfrm>
          </p:grpSpPr>
          <p:sp>
            <p:nvSpPr>
              <p:cNvPr id="315" name="圆角矩形 314"/>
              <p:cNvSpPr/>
              <p:nvPr/>
            </p:nvSpPr>
            <p:spPr>
              <a:xfrm>
                <a:off x="2857499" y="1149477"/>
                <a:ext cx="1076325" cy="958123"/>
              </a:xfrm>
              <a:prstGeom prst="roundRect">
                <a:avLst>
                  <a:gd name="adj" fmla="val 13889"/>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sp>
            <p:nvSpPr>
              <p:cNvPr id="316" name="圆角矩形 315"/>
              <p:cNvSpPr/>
              <p:nvPr/>
            </p:nvSpPr>
            <p:spPr>
              <a:xfrm>
                <a:off x="2892834" y="1178024"/>
                <a:ext cx="1063215" cy="901028"/>
              </a:xfrm>
              <a:prstGeom prst="roundRect">
                <a:avLst>
                  <a:gd name="adj" fmla="val 13889"/>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13" name="组合 332"/>
            <p:cNvGrpSpPr/>
            <p:nvPr/>
          </p:nvGrpSpPr>
          <p:grpSpPr>
            <a:xfrm>
              <a:off x="1685403" y="949982"/>
              <a:ext cx="824056" cy="718814"/>
              <a:chOff x="2857499" y="1149477"/>
              <a:chExt cx="1098550" cy="958123"/>
            </a:xfrm>
          </p:grpSpPr>
          <p:sp>
            <p:nvSpPr>
              <p:cNvPr id="334" name="圆角矩形 333"/>
              <p:cNvSpPr/>
              <p:nvPr/>
            </p:nvSpPr>
            <p:spPr>
              <a:xfrm>
                <a:off x="2857499" y="1149477"/>
                <a:ext cx="1076325" cy="958123"/>
              </a:xfrm>
              <a:prstGeom prst="roundRect">
                <a:avLst>
                  <a:gd name="adj" fmla="val 13889"/>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sp>
            <p:nvSpPr>
              <p:cNvPr id="335" name="圆角矩形 334"/>
              <p:cNvSpPr/>
              <p:nvPr/>
            </p:nvSpPr>
            <p:spPr>
              <a:xfrm>
                <a:off x="2892834" y="1178024"/>
                <a:ext cx="1063215" cy="901028"/>
              </a:xfrm>
              <a:prstGeom prst="roundRect">
                <a:avLst>
                  <a:gd name="adj" fmla="val 13889"/>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sp>
          <p:nvSpPr>
            <p:cNvPr id="337" name="矩形 336"/>
            <p:cNvSpPr/>
            <p:nvPr/>
          </p:nvSpPr>
          <p:spPr>
            <a:xfrm>
              <a:off x="2399116" y="727668"/>
              <a:ext cx="339555" cy="3966784"/>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pic>
          <p:nvPicPr>
            <p:cNvPr id="338" name="图片 337"/>
            <p:cNvPicPr>
              <a:picLocks noChangeAspect="1"/>
            </p:cNvPicPr>
            <p:nvPr/>
          </p:nvPicPr>
          <p:blipFill rotWithShape="1">
            <a:blip r:embed="rId3">
              <a:extLst>
                <a:ext uri="{BEBA8EAE-BF5A-486C-A8C5-ECC9F3942E4B}">
                  <a14:imgProps xmlns="" xmlns:a14="http://schemas.microsoft.com/office/drawing/2010/main">
                    <a14:imgLayer r:embed="rId4">
                      <a14:imgEffect>
                        <a14:saturation sat="66000"/>
                      </a14:imgEffect>
                    </a14:imgLayer>
                  </a14:imgProps>
                </a:ext>
              </a:extLst>
            </a:blip>
            <a:srcRect t="76775"/>
            <a:stretch/>
          </p:blipFill>
          <p:spPr>
            <a:xfrm rot="5400000">
              <a:off x="317863" y="2653199"/>
              <a:ext cx="4005115" cy="154055"/>
            </a:xfrm>
            <a:prstGeom prst="rect">
              <a:avLst/>
            </a:prstGeom>
          </p:spPr>
        </p:pic>
        <p:sp>
          <p:nvSpPr>
            <p:cNvPr id="339" name="流程图: 手动输入 32"/>
            <p:cNvSpPr/>
            <p:nvPr/>
          </p:nvSpPr>
          <p:spPr>
            <a:xfrm flipH="1" flipV="1">
              <a:off x="2725864" y="727668"/>
              <a:ext cx="259241" cy="69081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667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677 h 10000"/>
                <a:gd name="connsiteX0" fmla="*/ 0 w 10000"/>
                <a:gd name="connsiteY0" fmla="*/ 687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875 h 10000"/>
                <a:gd name="connsiteX0" fmla="*/ 0 w 10185"/>
                <a:gd name="connsiteY0" fmla="*/ 6624 h 10000"/>
                <a:gd name="connsiteX1" fmla="*/ 10185 w 10185"/>
                <a:gd name="connsiteY1" fmla="*/ 0 h 10000"/>
                <a:gd name="connsiteX2" fmla="*/ 10185 w 10185"/>
                <a:gd name="connsiteY2" fmla="*/ 10000 h 10000"/>
                <a:gd name="connsiteX3" fmla="*/ 185 w 10185"/>
                <a:gd name="connsiteY3" fmla="*/ 10000 h 10000"/>
                <a:gd name="connsiteX4" fmla="*/ 0 w 10185"/>
                <a:gd name="connsiteY4" fmla="*/ 6624 h 10000"/>
                <a:gd name="connsiteX0" fmla="*/ 0 w 10092"/>
                <a:gd name="connsiteY0" fmla="*/ 8092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092 h 10000"/>
                <a:gd name="connsiteX0" fmla="*/ 0 w 10092"/>
                <a:gd name="connsiteY0" fmla="*/ 8736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73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0" name="梯形 339"/>
            <p:cNvSpPr/>
            <p:nvPr/>
          </p:nvSpPr>
          <p:spPr>
            <a:xfrm rot="5400000">
              <a:off x="2329094" y="1651152"/>
              <a:ext cx="1047520" cy="259446"/>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1" name="梯形 340"/>
            <p:cNvSpPr/>
            <p:nvPr/>
          </p:nvSpPr>
          <p:spPr>
            <a:xfrm rot="5400000">
              <a:off x="2329094" y="2588189"/>
              <a:ext cx="1047520" cy="259446"/>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2" name="梯形 341"/>
            <p:cNvSpPr/>
            <p:nvPr/>
          </p:nvSpPr>
          <p:spPr>
            <a:xfrm rot="5400000">
              <a:off x="2329094" y="3508704"/>
              <a:ext cx="1047520" cy="259446"/>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3" name="流程图: 手动输入 32"/>
            <p:cNvSpPr/>
            <p:nvPr/>
          </p:nvSpPr>
          <p:spPr>
            <a:xfrm flipH="1">
              <a:off x="2725864" y="4022647"/>
              <a:ext cx="259241" cy="67180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667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677 h 10000"/>
                <a:gd name="connsiteX0" fmla="*/ 0 w 10000"/>
                <a:gd name="connsiteY0" fmla="*/ 687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875 h 10000"/>
                <a:gd name="connsiteX0" fmla="*/ 0 w 10185"/>
                <a:gd name="connsiteY0" fmla="*/ 6624 h 10000"/>
                <a:gd name="connsiteX1" fmla="*/ 10185 w 10185"/>
                <a:gd name="connsiteY1" fmla="*/ 0 h 10000"/>
                <a:gd name="connsiteX2" fmla="*/ 10185 w 10185"/>
                <a:gd name="connsiteY2" fmla="*/ 10000 h 10000"/>
                <a:gd name="connsiteX3" fmla="*/ 185 w 10185"/>
                <a:gd name="connsiteY3" fmla="*/ 10000 h 10000"/>
                <a:gd name="connsiteX4" fmla="*/ 0 w 10185"/>
                <a:gd name="connsiteY4" fmla="*/ 6624 h 10000"/>
                <a:gd name="connsiteX0" fmla="*/ 0 w 10092"/>
                <a:gd name="connsiteY0" fmla="*/ 8092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092 h 10000"/>
                <a:gd name="connsiteX0" fmla="*/ 0 w 10092"/>
                <a:gd name="connsiteY0" fmla="*/ 8736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73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4" name="组合 343"/>
            <p:cNvGrpSpPr/>
            <p:nvPr/>
          </p:nvGrpSpPr>
          <p:grpSpPr>
            <a:xfrm>
              <a:off x="1657915" y="1014435"/>
              <a:ext cx="786492" cy="602828"/>
              <a:chOff x="2615292" y="1775289"/>
              <a:chExt cx="1048473" cy="803523"/>
            </a:xfrm>
          </p:grpSpPr>
          <p:sp>
            <p:nvSpPr>
              <p:cNvPr id="345" name="文本框 40"/>
              <p:cNvSpPr txBox="1"/>
              <p:nvPr/>
            </p:nvSpPr>
            <p:spPr>
              <a:xfrm>
                <a:off x="2615292" y="1775289"/>
                <a:ext cx="1030514" cy="707886"/>
              </a:xfrm>
              <a:prstGeom prst="rect">
                <a:avLst/>
              </a:prstGeom>
              <a:noFill/>
            </p:spPr>
            <p:txBody>
              <a:bodyPr wrap="square" rtlCol="0">
                <a:spAutoFit/>
              </a:bodyPr>
              <a:lstStyle/>
              <a:p>
                <a:pPr algn="ctr"/>
                <a:r>
                  <a:rPr lang="en-US" altLang="zh-CN" sz="4000" dirty="0">
                    <a:solidFill>
                      <a:schemeClr val="bg1"/>
                    </a:solidFill>
                    <a:latin typeface="Impact" panose="020B0806030902050204" pitchFamily="34" charset="0"/>
                  </a:rPr>
                  <a:t>01</a:t>
                </a:r>
                <a:endParaRPr lang="zh-CN" altLang="en-US" sz="4000" dirty="0">
                  <a:solidFill>
                    <a:schemeClr val="bg1"/>
                  </a:solidFill>
                  <a:latin typeface="Impact" panose="020B0806030902050204" pitchFamily="34" charset="0"/>
                </a:endParaRPr>
              </a:p>
            </p:txBody>
          </p:sp>
          <p:sp>
            <p:nvSpPr>
              <p:cNvPr id="346" name="文本框 41"/>
              <p:cNvSpPr txBox="1"/>
              <p:nvPr/>
            </p:nvSpPr>
            <p:spPr>
              <a:xfrm>
                <a:off x="2633251" y="2317202"/>
                <a:ext cx="1030514" cy="261610"/>
              </a:xfrm>
              <a:prstGeom prst="rect">
                <a:avLst/>
              </a:prstGeom>
              <a:noFill/>
            </p:spPr>
            <p:txBody>
              <a:bodyPr wrap="square" rtlCol="0">
                <a:spAutoFit/>
              </a:bodyPr>
              <a:lstStyle/>
              <a:p>
                <a:pPr algn="ctr"/>
                <a:r>
                  <a:rPr lang="en-US" altLang="zh-CN" sz="1100" dirty="0">
                    <a:solidFill>
                      <a:schemeClr val="bg1"/>
                    </a:solidFill>
                    <a:latin typeface="LiHei Pro" panose="020B0500000000000000" pitchFamily="34" charset="-122"/>
                    <a:ea typeface="LiHei Pro" panose="020B0500000000000000" pitchFamily="34" charset="-122"/>
                  </a:rPr>
                  <a:t>OPTION</a:t>
                </a:r>
                <a:endParaRPr lang="zh-CN" altLang="en-US" sz="1100" dirty="0">
                  <a:solidFill>
                    <a:schemeClr val="bg1"/>
                  </a:solidFill>
                  <a:latin typeface="LiHei Pro" panose="020B0500000000000000" pitchFamily="34" charset="-122"/>
                  <a:ea typeface="LiHei Pro" panose="020B0500000000000000" pitchFamily="34" charset="-122"/>
                </a:endParaRPr>
              </a:p>
            </p:txBody>
          </p:sp>
        </p:grpSp>
        <p:grpSp>
          <p:nvGrpSpPr>
            <p:cNvPr id="15" name="组合 346"/>
            <p:cNvGrpSpPr/>
            <p:nvPr/>
          </p:nvGrpSpPr>
          <p:grpSpPr>
            <a:xfrm>
              <a:off x="1657916" y="1942552"/>
              <a:ext cx="786494" cy="610814"/>
              <a:chOff x="2615291" y="1764812"/>
              <a:chExt cx="1048475" cy="814168"/>
            </a:xfrm>
          </p:grpSpPr>
          <p:sp>
            <p:nvSpPr>
              <p:cNvPr id="348" name="文本框 43"/>
              <p:cNvSpPr txBox="1"/>
              <p:nvPr/>
            </p:nvSpPr>
            <p:spPr>
              <a:xfrm>
                <a:off x="2615291" y="1764812"/>
                <a:ext cx="1030515" cy="707887"/>
              </a:xfrm>
              <a:prstGeom prst="rect">
                <a:avLst/>
              </a:prstGeom>
              <a:noFill/>
            </p:spPr>
            <p:txBody>
              <a:bodyPr wrap="square" rtlCol="0">
                <a:spAutoFit/>
              </a:bodyPr>
              <a:lstStyle/>
              <a:p>
                <a:pPr algn="ctr"/>
                <a:r>
                  <a:rPr lang="en-US" altLang="zh-CN" sz="4000" dirty="0">
                    <a:solidFill>
                      <a:schemeClr val="bg1"/>
                    </a:solidFill>
                    <a:latin typeface="Impact" panose="020B0806030902050204" pitchFamily="34" charset="0"/>
                  </a:rPr>
                  <a:t>02</a:t>
                </a:r>
                <a:endParaRPr lang="zh-CN" altLang="en-US" sz="4000" dirty="0">
                  <a:solidFill>
                    <a:schemeClr val="bg1"/>
                  </a:solidFill>
                  <a:latin typeface="Impact" panose="020B0806030902050204" pitchFamily="34" charset="0"/>
                </a:endParaRPr>
              </a:p>
            </p:txBody>
          </p:sp>
          <p:sp>
            <p:nvSpPr>
              <p:cNvPr id="349" name="文本框 44"/>
              <p:cNvSpPr txBox="1"/>
              <p:nvPr/>
            </p:nvSpPr>
            <p:spPr>
              <a:xfrm>
                <a:off x="2633252" y="2317370"/>
                <a:ext cx="1030514" cy="261610"/>
              </a:xfrm>
              <a:prstGeom prst="rect">
                <a:avLst/>
              </a:prstGeom>
              <a:noFill/>
            </p:spPr>
            <p:txBody>
              <a:bodyPr wrap="square" rtlCol="0">
                <a:spAutoFit/>
              </a:bodyPr>
              <a:lstStyle/>
              <a:p>
                <a:pPr algn="ctr"/>
                <a:r>
                  <a:rPr lang="en-US" altLang="zh-CN" sz="1100" dirty="0">
                    <a:solidFill>
                      <a:schemeClr val="bg1"/>
                    </a:solidFill>
                    <a:latin typeface="LiHei Pro" panose="020B0500000000000000" pitchFamily="34" charset="-122"/>
                    <a:ea typeface="LiHei Pro" panose="020B0500000000000000" pitchFamily="34" charset="-122"/>
                  </a:rPr>
                  <a:t>OPTION</a:t>
                </a:r>
                <a:endParaRPr lang="zh-CN" altLang="en-US" sz="1100" dirty="0">
                  <a:solidFill>
                    <a:schemeClr val="bg1"/>
                  </a:solidFill>
                  <a:latin typeface="LiHei Pro" panose="020B0500000000000000" pitchFamily="34" charset="-122"/>
                  <a:ea typeface="LiHei Pro" panose="020B0500000000000000" pitchFamily="34" charset="-122"/>
                </a:endParaRPr>
              </a:p>
            </p:txBody>
          </p:sp>
        </p:grpSp>
        <p:grpSp>
          <p:nvGrpSpPr>
            <p:cNvPr id="16" name="组合 349"/>
            <p:cNvGrpSpPr/>
            <p:nvPr/>
          </p:nvGrpSpPr>
          <p:grpSpPr>
            <a:xfrm>
              <a:off x="1671386" y="2860576"/>
              <a:ext cx="773021" cy="628895"/>
              <a:chOff x="2633251" y="1740185"/>
              <a:chExt cx="1030515" cy="838268"/>
            </a:xfrm>
          </p:grpSpPr>
          <p:sp>
            <p:nvSpPr>
              <p:cNvPr id="351" name="文本框 46"/>
              <p:cNvSpPr txBox="1"/>
              <p:nvPr/>
            </p:nvSpPr>
            <p:spPr>
              <a:xfrm>
                <a:off x="2633252" y="1740185"/>
                <a:ext cx="1030514" cy="707886"/>
              </a:xfrm>
              <a:prstGeom prst="rect">
                <a:avLst/>
              </a:prstGeom>
              <a:noFill/>
            </p:spPr>
            <p:txBody>
              <a:bodyPr wrap="square" rtlCol="0">
                <a:spAutoFit/>
              </a:bodyPr>
              <a:lstStyle/>
              <a:p>
                <a:pPr algn="ctr"/>
                <a:r>
                  <a:rPr lang="en-US" altLang="zh-CN" sz="4000" dirty="0">
                    <a:solidFill>
                      <a:schemeClr val="bg1"/>
                    </a:solidFill>
                    <a:latin typeface="Impact" panose="020B0806030902050204" pitchFamily="34" charset="0"/>
                  </a:rPr>
                  <a:t>03</a:t>
                </a:r>
                <a:endParaRPr lang="zh-CN" altLang="en-US" sz="4000" dirty="0">
                  <a:solidFill>
                    <a:schemeClr val="bg1"/>
                  </a:solidFill>
                  <a:latin typeface="Impact" panose="020B0806030902050204" pitchFamily="34" charset="0"/>
                </a:endParaRPr>
              </a:p>
            </p:txBody>
          </p:sp>
          <p:sp>
            <p:nvSpPr>
              <p:cNvPr id="352" name="文本框 47"/>
              <p:cNvSpPr txBox="1"/>
              <p:nvPr/>
            </p:nvSpPr>
            <p:spPr>
              <a:xfrm>
                <a:off x="2633251" y="2316843"/>
                <a:ext cx="1030514" cy="261610"/>
              </a:xfrm>
              <a:prstGeom prst="rect">
                <a:avLst/>
              </a:prstGeom>
              <a:noFill/>
            </p:spPr>
            <p:txBody>
              <a:bodyPr wrap="square" rtlCol="0">
                <a:spAutoFit/>
              </a:bodyPr>
              <a:lstStyle/>
              <a:p>
                <a:pPr algn="ctr"/>
                <a:r>
                  <a:rPr lang="en-US" altLang="zh-CN" sz="1100" dirty="0">
                    <a:solidFill>
                      <a:schemeClr val="bg1"/>
                    </a:solidFill>
                    <a:latin typeface="LiHei Pro" panose="020B0500000000000000" pitchFamily="34" charset="-122"/>
                    <a:ea typeface="LiHei Pro" panose="020B0500000000000000" pitchFamily="34" charset="-122"/>
                  </a:rPr>
                  <a:t>OPTION</a:t>
                </a:r>
                <a:endParaRPr lang="zh-CN" altLang="en-US" sz="1100" dirty="0">
                  <a:solidFill>
                    <a:schemeClr val="bg1"/>
                  </a:solidFill>
                  <a:latin typeface="LiHei Pro" panose="020B0500000000000000" pitchFamily="34" charset="-122"/>
                  <a:ea typeface="LiHei Pro" panose="020B0500000000000000" pitchFamily="34" charset="-122"/>
                </a:endParaRPr>
              </a:p>
            </p:txBody>
          </p:sp>
        </p:grpSp>
        <p:grpSp>
          <p:nvGrpSpPr>
            <p:cNvPr id="17" name="组合 352"/>
            <p:cNvGrpSpPr/>
            <p:nvPr/>
          </p:nvGrpSpPr>
          <p:grpSpPr>
            <a:xfrm>
              <a:off x="1657915" y="3818745"/>
              <a:ext cx="786493" cy="606830"/>
              <a:chOff x="2615291" y="1797841"/>
              <a:chExt cx="1048474" cy="808857"/>
            </a:xfrm>
          </p:grpSpPr>
          <p:sp>
            <p:nvSpPr>
              <p:cNvPr id="354" name="文本框 49"/>
              <p:cNvSpPr txBox="1"/>
              <p:nvPr/>
            </p:nvSpPr>
            <p:spPr>
              <a:xfrm>
                <a:off x="2615291" y="1797841"/>
                <a:ext cx="1030515" cy="707886"/>
              </a:xfrm>
              <a:prstGeom prst="rect">
                <a:avLst/>
              </a:prstGeom>
              <a:noFill/>
            </p:spPr>
            <p:txBody>
              <a:bodyPr wrap="square" rtlCol="0">
                <a:spAutoFit/>
              </a:bodyPr>
              <a:lstStyle/>
              <a:p>
                <a:pPr algn="ctr"/>
                <a:r>
                  <a:rPr lang="en-US" altLang="zh-CN" sz="4000" dirty="0">
                    <a:solidFill>
                      <a:schemeClr val="bg1"/>
                    </a:solidFill>
                    <a:latin typeface="Impact" panose="020B0806030902050204" pitchFamily="34" charset="0"/>
                  </a:rPr>
                  <a:t>04</a:t>
                </a:r>
                <a:endParaRPr lang="zh-CN" altLang="en-US" sz="4000" dirty="0">
                  <a:solidFill>
                    <a:schemeClr val="bg1"/>
                  </a:solidFill>
                  <a:latin typeface="Impact" panose="020B0806030902050204" pitchFamily="34" charset="0"/>
                </a:endParaRPr>
              </a:p>
            </p:txBody>
          </p:sp>
          <p:sp>
            <p:nvSpPr>
              <p:cNvPr id="355" name="文本框 50"/>
              <p:cNvSpPr txBox="1"/>
              <p:nvPr/>
            </p:nvSpPr>
            <p:spPr>
              <a:xfrm>
                <a:off x="2633251" y="2345088"/>
                <a:ext cx="1030514" cy="261610"/>
              </a:xfrm>
              <a:prstGeom prst="rect">
                <a:avLst/>
              </a:prstGeom>
              <a:noFill/>
            </p:spPr>
            <p:txBody>
              <a:bodyPr wrap="square" rtlCol="0">
                <a:spAutoFit/>
              </a:bodyPr>
              <a:lstStyle/>
              <a:p>
                <a:pPr algn="ctr"/>
                <a:r>
                  <a:rPr lang="en-US" altLang="zh-CN" sz="1100" dirty="0">
                    <a:solidFill>
                      <a:schemeClr val="bg1"/>
                    </a:solidFill>
                    <a:latin typeface="LiHei Pro" panose="020B0500000000000000" pitchFamily="34" charset="-122"/>
                    <a:ea typeface="LiHei Pro" panose="020B0500000000000000" pitchFamily="34" charset="-122"/>
                  </a:rPr>
                  <a:t>OPTION</a:t>
                </a:r>
                <a:endParaRPr lang="zh-CN" altLang="en-US" sz="1100" dirty="0">
                  <a:solidFill>
                    <a:schemeClr val="bg1"/>
                  </a:solidFill>
                  <a:latin typeface="LiHei Pro" panose="020B0500000000000000" pitchFamily="34" charset="-122"/>
                  <a:ea typeface="LiHei Pro" panose="020B0500000000000000" pitchFamily="34" charset="-122"/>
                </a:endParaRPr>
              </a:p>
            </p:txBody>
          </p:sp>
        </p:grpSp>
      </p:grpSp>
      <p:grpSp>
        <p:nvGrpSpPr>
          <p:cNvPr id="79" name="Group 4"/>
          <p:cNvGrpSpPr>
            <a:grpSpLocks/>
          </p:cNvGrpSpPr>
          <p:nvPr/>
        </p:nvGrpSpPr>
        <p:grpSpPr bwMode="auto">
          <a:xfrm>
            <a:off x="10431463" y="-2152650"/>
            <a:ext cx="846137" cy="3200400"/>
            <a:chOff x="0" y="0"/>
            <a:chExt cx="531" cy="2009"/>
          </a:xfrm>
        </p:grpSpPr>
        <p:sp>
          <p:nvSpPr>
            <p:cNvPr id="80" name="AutoShape 3"/>
            <p:cNvSpPr>
              <a:spLocks noChangeAspect="1" noChangeArrowheads="1" noTextEdit="1"/>
            </p:cNvSpPr>
            <p:nvPr/>
          </p:nvSpPr>
          <p:spPr bwMode="auto">
            <a:xfrm>
              <a:off x="0" y="2"/>
              <a:ext cx="531" cy="2005"/>
            </a:xfrm>
            <a:prstGeom prst="rect">
              <a:avLst/>
            </a:prstGeom>
            <a:no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3"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bevel/>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84" name="文本框 5"/>
          <p:cNvSpPr>
            <a:spLocks noChangeArrowheads="1"/>
          </p:cNvSpPr>
          <p:nvPr/>
        </p:nvSpPr>
        <p:spPr bwMode="auto">
          <a:xfrm flipH="1">
            <a:off x="10569575" y="225425"/>
            <a:ext cx="596900" cy="461963"/>
          </a:xfrm>
          <a:prstGeom prst="rect">
            <a:avLst/>
          </a:prstGeom>
          <a:noFill/>
          <a:ln w="9525" cap="flat" cmpd="sng">
            <a:noFill/>
            <a:bevel/>
            <a:headEnd/>
            <a:tailEnd/>
          </a:ln>
          <a:effectLst/>
        </p:spPr>
        <p:txBody>
          <a:bodyPr>
            <a:spAutoFit/>
          </a:bodyPr>
          <a:lstStyle/>
          <a:p>
            <a:pPr algn="ctr"/>
            <a:r>
              <a:rPr lang="en-US" sz="2400">
                <a:solidFill>
                  <a:schemeClr val="bg1"/>
                </a:solidFill>
                <a:latin typeface="微软雅黑" pitchFamily="34" charset="-122"/>
                <a:ea typeface="微软雅黑" pitchFamily="34" charset="-122"/>
                <a:sym typeface="微软雅黑" pitchFamily="34" charset="-122"/>
              </a:rPr>
              <a:t>1</a:t>
            </a:r>
            <a:endParaRPr lang="zh-CN" altLang="en-US" sz="2400">
              <a:solidFill>
                <a:schemeClr val="bg1"/>
              </a:solidFill>
              <a:latin typeface="微软雅黑" pitchFamily="34" charset="-122"/>
              <a:ea typeface="微软雅黑" pitchFamily="34" charset="-122"/>
              <a:sym typeface="微软雅黑" pitchFamily="34" charset="-122"/>
            </a:endParaRPr>
          </a:p>
        </p:txBody>
      </p:sp>
    </p:spTree>
    <p:extLst>
      <p:ext uri="{BB962C8B-B14F-4D97-AF65-F5344CB8AC3E}">
        <p14:creationId xmlns="" xmlns:p14="http://schemas.microsoft.com/office/powerpoint/2010/main" val="2283261620"/>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35"/>
                                        </p:tgtEl>
                                        <p:attrNameLst>
                                          <p:attrName>style.visibility</p:attrName>
                                        </p:attrNameLst>
                                      </p:cBhvr>
                                      <p:to>
                                        <p:strVal val="visible"/>
                                      </p:to>
                                    </p:set>
                                    <p:animEffect transition="in" filter="fade">
                                      <p:cBhvr>
                                        <p:cTn id="12" dur="300"/>
                                        <p:tgtEl>
                                          <p:spTgt spid="235"/>
                                        </p:tgtEl>
                                      </p:cBhvr>
                                    </p:animEffect>
                                  </p:childTnLst>
                                </p:cTn>
                              </p:par>
                              <p:par>
                                <p:cTn id="13" presetID="10" presetClass="entr" presetSubtype="0" fill="hold" grpId="0" nodeType="withEffect">
                                  <p:stCondLst>
                                    <p:cond delay="200"/>
                                  </p:stCondLst>
                                  <p:childTnLst>
                                    <p:set>
                                      <p:cBhvr>
                                        <p:cTn id="14" dur="1" fill="hold">
                                          <p:stCondLst>
                                            <p:cond delay="0"/>
                                          </p:stCondLst>
                                        </p:cTn>
                                        <p:tgtEl>
                                          <p:spTgt spid="228"/>
                                        </p:tgtEl>
                                        <p:attrNameLst>
                                          <p:attrName>style.visibility</p:attrName>
                                        </p:attrNameLst>
                                      </p:cBhvr>
                                      <p:to>
                                        <p:strVal val="visible"/>
                                      </p:to>
                                    </p:set>
                                    <p:animEffect transition="in" filter="fade">
                                      <p:cBhvr>
                                        <p:cTn id="15" dur="300"/>
                                        <p:tgtEl>
                                          <p:spTgt spid="228"/>
                                        </p:tgtEl>
                                      </p:cBhvr>
                                    </p:animEffect>
                                  </p:childTnLst>
                                </p:cTn>
                              </p:par>
                              <p:par>
                                <p:cTn id="16" presetID="10" presetClass="entr" presetSubtype="0" fill="hold" grpId="0" nodeType="withEffect">
                                  <p:stCondLst>
                                    <p:cond delay="300"/>
                                  </p:stCondLst>
                                  <p:childTnLst>
                                    <p:set>
                                      <p:cBhvr>
                                        <p:cTn id="17" dur="1" fill="hold">
                                          <p:stCondLst>
                                            <p:cond delay="0"/>
                                          </p:stCondLst>
                                        </p:cTn>
                                        <p:tgtEl>
                                          <p:spTgt spid="227"/>
                                        </p:tgtEl>
                                        <p:attrNameLst>
                                          <p:attrName>style.visibility</p:attrName>
                                        </p:attrNameLst>
                                      </p:cBhvr>
                                      <p:to>
                                        <p:strVal val="visible"/>
                                      </p:to>
                                    </p:set>
                                    <p:animEffect transition="in" filter="fade">
                                      <p:cBhvr>
                                        <p:cTn id="18" dur="300"/>
                                        <p:tgtEl>
                                          <p:spTgt spid="227"/>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36"/>
                                        </p:tgtEl>
                                        <p:attrNameLst>
                                          <p:attrName>style.visibility</p:attrName>
                                        </p:attrNameLst>
                                      </p:cBhvr>
                                      <p:to>
                                        <p:strVal val="visible"/>
                                      </p:to>
                                    </p:set>
                                    <p:animEffect transition="in" filter="fade">
                                      <p:cBhvr>
                                        <p:cTn id="21" dur="300"/>
                                        <p:tgtEl>
                                          <p:spTgt spid="236"/>
                                        </p:tgtEl>
                                      </p:cBhvr>
                                    </p:animEffect>
                                  </p:childTnLst>
                                </p:cTn>
                              </p:par>
                              <p:par>
                                <p:cTn id="22" presetID="10" presetClass="entr" presetSubtype="0" fill="hold" grpId="0" nodeType="withEffect">
                                  <p:stCondLst>
                                    <p:cond delay="100"/>
                                  </p:stCondLst>
                                  <p:childTnLst>
                                    <p:set>
                                      <p:cBhvr>
                                        <p:cTn id="23" dur="1" fill="hold">
                                          <p:stCondLst>
                                            <p:cond delay="0"/>
                                          </p:stCondLst>
                                        </p:cTn>
                                        <p:tgtEl>
                                          <p:spTgt spid="220"/>
                                        </p:tgtEl>
                                        <p:attrNameLst>
                                          <p:attrName>style.visibility</p:attrName>
                                        </p:attrNameLst>
                                      </p:cBhvr>
                                      <p:to>
                                        <p:strVal val="visible"/>
                                      </p:to>
                                    </p:set>
                                    <p:animEffect transition="in" filter="fade">
                                      <p:cBhvr>
                                        <p:cTn id="24" dur="300"/>
                                        <p:tgtEl>
                                          <p:spTgt spid="220"/>
                                        </p:tgtEl>
                                      </p:cBhvr>
                                    </p:animEffect>
                                  </p:childTnLst>
                                </p:cTn>
                              </p:par>
                              <p:par>
                                <p:cTn id="25" presetID="10" presetClass="entr" presetSubtype="0" fill="hold" grpId="0" nodeType="withEffect">
                                  <p:stCondLst>
                                    <p:cond delay="200"/>
                                  </p:stCondLst>
                                  <p:childTnLst>
                                    <p:set>
                                      <p:cBhvr>
                                        <p:cTn id="26" dur="1" fill="hold">
                                          <p:stCondLst>
                                            <p:cond delay="0"/>
                                          </p:stCondLst>
                                        </p:cTn>
                                        <p:tgtEl>
                                          <p:spTgt spid="222"/>
                                        </p:tgtEl>
                                        <p:attrNameLst>
                                          <p:attrName>style.visibility</p:attrName>
                                        </p:attrNameLst>
                                      </p:cBhvr>
                                      <p:to>
                                        <p:strVal val="visible"/>
                                      </p:to>
                                    </p:set>
                                    <p:animEffect transition="in" filter="fade">
                                      <p:cBhvr>
                                        <p:cTn id="27" dur="300"/>
                                        <p:tgtEl>
                                          <p:spTgt spid="222"/>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221"/>
                                        </p:tgtEl>
                                        <p:attrNameLst>
                                          <p:attrName>style.visibility</p:attrName>
                                        </p:attrNameLst>
                                      </p:cBhvr>
                                      <p:to>
                                        <p:strVal val="visible"/>
                                      </p:to>
                                    </p:set>
                                    <p:animEffect transition="in" filter="fade">
                                      <p:cBhvr>
                                        <p:cTn id="30" dur="300"/>
                                        <p:tgtEl>
                                          <p:spTgt spid="221"/>
                                        </p:tgtEl>
                                      </p:cBhvr>
                                    </p:animEffect>
                                  </p:childTnLst>
                                </p:cTn>
                              </p:par>
                              <p:par>
                                <p:cTn id="31" presetID="10" presetClass="entr" presetSubtype="0" fill="hold" grpId="0" nodeType="withEffect">
                                  <p:stCondLst>
                                    <p:cond delay="400"/>
                                  </p:stCondLst>
                                  <p:childTnLst>
                                    <p:set>
                                      <p:cBhvr>
                                        <p:cTn id="32" dur="1" fill="hold">
                                          <p:stCondLst>
                                            <p:cond delay="0"/>
                                          </p:stCondLst>
                                        </p:cTn>
                                        <p:tgtEl>
                                          <p:spTgt spid="219"/>
                                        </p:tgtEl>
                                        <p:attrNameLst>
                                          <p:attrName>style.visibility</p:attrName>
                                        </p:attrNameLst>
                                      </p:cBhvr>
                                      <p:to>
                                        <p:strVal val="visible"/>
                                      </p:to>
                                    </p:set>
                                    <p:animEffect transition="in" filter="fade">
                                      <p:cBhvr>
                                        <p:cTn id="33" dur="300"/>
                                        <p:tgtEl>
                                          <p:spTgt spid="219"/>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223"/>
                                        </p:tgtEl>
                                        <p:attrNameLst>
                                          <p:attrName>style.visibility</p:attrName>
                                        </p:attrNameLst>
                                      </p:cBhvr>
                                      <p:to>
                                        <p:strVal val="visible"/>
                                      </p:to>
                                    </p:set>
                                    <p:animEffect transition="in" filter="fade">
                                      <p:cBhvr>
                                        <p:cTn id="36" dur="300"/>
                                        <p:tgtEl>
                                          <p:spTgt spid="223"/>
                                        </p:tgtEl>
                                      </p:cBhvr>
                                    </p:animEffect>
                                  </p:childTnLst>
                                </p:cTn>
                              </p:par>
                              <p:par>
                                <p:cTn id="37" presetID="10" presetClass="entr" presetSubtype="0" fill="hold" grpId="0" nodeType="withEffect">
                                  <p:stCondLst>
                                    <p:cond delay="700"/>
                                  </p:stCondLst>
                                  <p:childTnLst>
                                    <p:set>
                                      <p:cBhvr>
                                        <p:cTn id="38" dur="1" fill="hold">
                                          <p:stCondLst>
                                            <p:cond delay="0"/>
                                          </p:stCondLst>
                                        </p:cTn>
                                        <p:tgtEl>
                                          <p:spTgt spid="224"/>
                                        </p:tgtEl>
                                        <p:attrNameLst>
                                          <p:attrName>style.visibility</p:attrName>
                                        </p:attrNameLst>
                                      </p:cBhvr>
                                      <p:to>
                                        <p:strVal val="visible"/>
                                      </p:to>
                                    </p:set>
                                    <p:animEffect transition="in" filter="fade">
                                      <p:cBhvr>
                                        <p:cTn id="39" dur="300"/>
                                        <p:tgtEl>
                                          <p:spTgt spid="224"/>
                                        </p:tgtEl>
                                      </p:cBhvr>
                                    </p:animEffect>
                                  </p:childTnLst>
                                </p:cTn>
                              </p:par>
                              <p:par>
                                <p:cTn id="40" presetID="10" presetClass="entr" presetSubtype="0" fill="hold" grpId="0" nodeType="withEffect">
                                  <p:stCondLst>
                                    <p:cond delay="800"/>
                                  </p:stCondLst>
                                  <p:childTnLst>
                                    <p:set>
                                      <p:cBhvr>
                                        <p:cTn id="41" dur="1" fill="hold">
                                          <p:stCondLst>
                                            <p:cond delay="0"/>
                                          </p:stCondLst>
                                        </p:cTn>
                                        <p:tgtEl>
                                          <p:spTgt spid="225"/>
                                        </p:tgtEl>
                                        <p:attrNameLst>
                                          <p:attrName>style.visibility</p:attrName>
                                        </p:attrNameLst>
                                      </p:cBhvr>
                                      <p:to>
                                        <p:strVal val="visible"/>
                                      </p:to>
                                    </p:set>
                                    <p:animEffect transition="in" filter="fade">
                                      <p:cBhvr>
                                        <p:cTn id="42" dur="300"/>
                                        <p:tgtEl>
                                          <p:spTgt spid="225"/>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226"/>
                                        </p:tgtEl>
                                        <p:attrNameLst>
                                          <p:attrName>style.visibility</p:attrName>
                                        </p:attrNameLst>
                                      </p:cBhvr>
                                      <p:to>
                                        <p:strVal val="visible"/>
                                      </p:to>
                                    </p:set>
                                    <p:animEffect transition="in" filter="fade">
                                      <p:cBhvr>
                                        <p:cTn id="45" dur="300"/>
                                        <p:tgtEl>
                                          <p:spTgt spid="226"/>
                                        </p:tgtEl>
                                      </p:cBhvr>
                                    </p:animEffect>
                                  </p:childTnLst>
                                </p:cTn>
                              </p:par>
                            </p:childTnLst>
                          </p:cTn>
                        </p:par>
                        <p:par>
                          <p:cTn id="46" fill="hold">
                            <p:stCondLst>
                              <p:cond delay="1800"/>
                            </p:stCondLst>
                            <p:childTnLst>
                              <p:par>
                                <p:cTn id="47" presetID="16" presetClass="entr" presetSubtype="26"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Horizontal)">
                                      <p:cBhvr>
                                        <p:cTn id="49" dur="500"/>
                                        <p:tgtEl>
                                          <p:spTgt spid="9"/>
                                        </p:tgtEl>
                                      </p:cBhvr>
                                    </p:animEffect>
                                  </p:childTnLst>
                                </p:cTn>
                              </p:par>
                            </p:childTnLst>
                          </p:cTn>
                        </p:par>
                        <p:par>
                          <p:cTn id="50" fill="hold">
                            <p:stCondLst>
                              <p:cond delay="2300"/>
                            </p:stCondLst>
                            <p:childTnLst>
                              <p:par>
                                <p:cTn id="51" presetID="22" presetClass="entr" presetSubtype="8"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1000"/>
                                        <p:tgtEl>
                                          <p:spTgt spid="4"/>
                                        </p:tgtEl>
                                      </p:cBhvr>
                                    </p:animEffect>
                                  </p:childTnLst>
                                </p:cTn>
                              </p:par>
                              <p:par>
                                <p:cTn id="54" presetID="22" presetClass="entr" presetSubtype="8" fill="hold" nodeType="withEffect">
                                  <p:stCondLst>
                                    <p:cond delay="40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1000"/>
                                        <p:tgtEl>
                                          <p:spTgt spid="5"/>
                                        </p:tgtEl>
                                      </p:cBhvr>
                                    </p:animEffect>
                                  </p:childTnLst>
                                </p:cTn>
                              </p:par>
                              <p:par>
                                <p:cTn id="57" presetID="22" presetClass="entr" presetSubtype="8" fill="hold" nodeType="withEffect">
                                  <p:stCondLst>
                                    <p:cond delay="800"/>
                                  </p:stCondLst>
                                  <p:childTnLst>
                                    <p:set>
                                      <p:cBhvr>
                                        <p:cTn id="58" dur="1" fill="hold">
                                          <p:stCondLst>
                                            <p:cond delay="0"/>
                                          </p:stCondLst>
                                        </p:cTn>
                                        <p:tgtEl>
                                          <p:spTgt spid="6"/>
                                        </p:tgtEl>
                                        <p:attrNameLst>
                                          <p:attrName>style.visibility</p:attrName>
                                        </p:attrNameLst>
                                      </p:cBhvr>
                                      <p:to>
                                        <p:strVal val="visible"/>
                                      </p:to>
                                    </p:set>
                                    <p:animEffect transition="in" filter="wipe(left)">
                                      <p:cBhvr>
                                        <p:cTn id="59" dur="1000"/>
                                        <p:tgtEl>
                                          <p:spTgt spid="6"/>
                                        </p:tgtEl>
                                      </p:cBhvr>
                                    </p:animEffect>
                                  </p:childTnLst>
                                </p:cTn>
                              </p:par>
                              <p:par>
                                <p:cTn id="60" presetID="22" presetClass="entr" presetSubtype="8" fill="hold" nodeType="withEffect">
                                  <p:stCondLst>
                                    <p:cond delay="110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1000"/>
                                        <p:tgtEl>
                                          <p:spTgt spid="7"/>
                                        </p:tgtEl>
                                      </p:cBhvr>
                                    </p:animEffect>
                                  </p:childTnLst>
                                </p:cTn>
                              </p:par>
                            </p:childTnLst>
                          </p:cTn>
                        </p:par>
                        <p:par>
                          <p:cTn id="63" fill="hold">
                            <p:stCondLst>
                              <p:cond delay="4400"/>
                            </p:stCondLst>
                            <p:childTnLst>
                              <p:par>
                                <p:cTn id="64" presetID="10" presetClass="entr" presetSubtype="0" fill="hold" nodeType="afterEffect">
                                  <p:stCondLst>
                                    <p:cond delay="0"/>
                                  </p:stCondLst>
                                  <p:childTnLst>
                                    <p:set>
                                      <p:cBhvr>
                                        <p:cTn id="65" dur="1" fill="hold">
                                          <p:stCondLst>
                                            <p:cond delay="0"/>
                                          </p:stCondLst>
                                        </p:cTn>
                                        <p:tgtEl>
                                          <p:spTgt spid="79"/>
                                        </p:tgtEl>
                                        <p:attrNameLst>
                                          <p:attrName>style.visibility</p:attrName>
                                        </p:attrNameLst>
                                      </p:cBhvr>
                                      <p:to>
                                        <p:strVal val="visible"/>
                                      </p:to>
                                    </p:set>
                                    <p:animEffect>
                                      <p:cBhvr>
                                        <p:cTn id="66" dur="500"/>
                                        <p:tgtEl>
                                          <p:spTgt spid="79"/>
                                        </p:tgtEl>
                                      </p:cBhvr>
                                    </p:animEffect>
                                  </p:childTnLst>
                                </p:cTn>
                              </p:par>
                            </p:childTnLst>
                          </p:cTn>
                        </p:par>
                        <p:par>
                          <p:cTn id="67" fill="hold">
                            <p:stCondLst>
                              <p:cond delay="4900"/>
                            </p:stCondLst>
                            <p:childTnLst>
                              <p:par>
                                <p:cTn id="68" presetID="10" presetClass="entr" presetSubtype="0" fill="hold" grpId="0" nodeType="afterEffect">
                                  <p:stCondLst>
                                    <p:cond delay="0"/>
                                  </p:stCondLst>
                                  <p:childTnLst>
                                    <p:set>
                                      <p:cBhvr>
                                        <p:cTn id="69" dur="1" fill="hold">
                                          <p:stCondLst>
                                            <p:cond delay="0"/>
                                          </p:stCondLst>
                                        </p:cTn>
                                        <p:tgtEl>
                                          <p:spTgt spid="84"/>
                                        </p:tgtEl>
                                        <p:attrNameLst>
                                          <p:attrName>style.visibility</p:attrName>
                                        </p:attrNameLst>
                                      </p:cBhvr>
                                      <p:to>
                                        <p:strVal val="visible"/>
                                      </p:to>
                                    </p:set>
                                    <p:animEffect>
                                      <p:cBhvr>
                                        <p:cTn id="7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35" grpId="0" animBg="1"/>
      <p:bldP spid="236" grpId="0" animBg="1"/>
      <p:bldP spid="8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40"/>
          <p:cNvSpPr>
            <a:spLocks noChangeArrowheads="1"/>
          </p:cNvSpPr>
          <p:nvPr/>
        </p:nvSpPr>
        <p:spPr bwMode="auto">
          <a:xfrm flipH="1">
            <a:off x="4678363" y="26066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1</a:t>
            </a:r>
          </a:p>
        </p:txBody>
      </p:sp>
      <p:pic>
        <p:nvPicPr>
          <p:cNvPr id="6147" name="图片 59"/>
          <p:cNvPicPr>
            <a:picLocks noChangeAspect="1" noChangeArrowheads="1"/>
          </p:cNvPicPr>
          <p:nvPr/>
        </p:nvPicPr>
        <p:blipFill>
          <a:blip r:embed="rId2"/>
          <a:srcRect l="85925" t="20226" r="2428" b="21796"/>
          <a:stretch>
            <a:fillRect/>
          </a:stretch>
        </p:blipFill>
        <p:spPr bwMode="auto">
          <a:xfrm rot="16200000">
            <a:off x="5972176" y="-654050"/>
            <a:ext cx="260350" cy="4283075"/>
          </a:xfrm>
          <a:prstGeom prst="rect">
            <a:avLst/>
          </a:prstGeom>
          <a:noFill/>
          <a:ln w="9525">
            <a:noFill/>
            <a:miter lim="800000"/>
            <a:headEnd/>
            <a:tailEnd/>
          </a:ln>
        </p:spPr>
      </p:pic>
      <p:pic>
        <p:nvPicPr>
          <p:cNvPr id="6148" name="图片 60"/>
          <p:cNvPicPr>
            <a:picLocks noChangeAspect="1" noChangeArrowheads="1"/>
          </p:cNvPicPr>
          <p:nvPr/>
        </p:nvPicPr>
        <p:blipFill>
          <a:blip r:embed="rId2"/>
          <a:srcRect l="85925" t="20226" r="2428" b="21796"/>
          <a:stretch>
            <a:fillRect/>
          </a:stretch>
        </p:blipFill>
        <p:spPr bwMode="auto">
          <a:xfrm rot="5400000" flipV="1">
            <a:off x="5972176" y="1144587"/>
            <a:ext cx="260350" cy="4283075"/>
          </a:xfrm>
          <a:prstGeom prst="rect">
            <a:avLst/>
          </a:prstGeom>
          <a:noFill/>
          <a:ln w="9525">
            <a:noFill/>
            <a:miter lim="800000"/>
            <a:headEnd/>
            <a:tailEnd/>
          </a:ln>
        </p:spPr>
      </p:pic>
      <p:sp>
        <p:nvSpPr>
          <p:cNvPr id="6149" name="文本框 11"/>
          <p:cNvSpPr>
            <a:spLocks noChangeArrowheads="1"/>
          </p:cNvSpPr>
          <p:nvPr/>
        </p:nvSpPr>
        <p:spPr bwMode="auto">
          <a:xfrm flipH="1">
            <a:off x="4975225" y="2027238"/>
            <a:ext cx="2266950"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自 我 介 绍</a:t>
            </a:r>
          </a:p>
        </p:txBody>
      </p:sp>
      <p:sp>
        <p:nvSpPr>
          <p:cNvPr id="6150" name="文本框 12"/>
          <p:cNvSpPr>
            <a:spLocks noChangeArrowheads="1"/>
          </p:cNvSpPr>
          <p:nvPr/>
        </p:nvSpPr>
        <p:spPr bwMode="auto">
          <a:xfrm flipH="1">
            <a:off x="1828800" y="3443288"/>
            <a:ext cx="8612188" cy="1754326"/>
          </a:xfrm>
          <a:prstGeom prst="rect">
            <a:avLst/>
          </a:prstGeom>
          <a:noFill/>
          <a:ln w="9525">
            <a:noFill/>
            <a:miter lim="800000"/>
            <a:headEnd/>
            <a:tailEnd/>
          </a:ln>
        </p:spPr>
        <p:txBody>
          <a:bodyPr>
            <a:spAutoFit/>
          </a:bodyPr>
          <a:lstStyle/>
          <a:p>
            <a:pPr algn="just">
              <a:lnSpc>
                <a:spcPct val="150000"/>
              </a:lnSpc>
            </a:pPr>
            <a:r>
              <a:rPr lang="zh-CN" altLang="en-US" dirty="0">
                <a:solidFill>
                  <a:srgbClr val="000000"/>
                </a:solidFill>
                <a:latin typeface="微软雅黑" pitchFamily="34" charset="-122"/>
                <a:ea typeface="微软雅黑" pitchFamily="34" charset="-122"/>
                <a:sym typeface="微软雅黑" pitchFamily="34" charset="-122"/>
              </a:rPr>
              <a:t>       大家好，我是”天天果园“集团旗下的一</a:t>
            </a:r>
            <a:r>
              <a:rPr lang="zh-CN" altLang="en-US" dirty="0" smtClean="0">
                <a:solidFill>
                  <a:srgbClr val="000000"/>
                </a:solidFill>
                <a:latin typeface="微软雅黑" pitchFamily="34" charset="-122"/>
                <a:ea typeface="微软雅黑" pitchFamily="34" charset="-122"/>
                <a:sym typeface="微软雅黑" pitchFamily="34" charset="-122"/>
              </a:rPr>
              <a:t>个小</a:t>
            </a:r>
            <a:r>
              <a:rPr lang="zh-CN" altLang="en-US" dirty="0">
                <a:solidFill>
                  <a:srgbClr val="000000"/>
                </a:solidFill>
                <a:latin typeface="微软雅黑" pitchFamily="34" charset="-122"/>
                <a:ea typeface="微软雅黑" pitchFamily="34" charset="-122"/>
                <a:sym typeface="微软雅黑" pitchFamily="34" charset="-122"/>
              </a:rPr>
              <a:t>码农，我叫陈梓鹏，编号3排7列。每天的工作就是和我另外</a:t>
            </a:r>
            <a:r>
              <a:rPr lang="zh-CN" altLang="en-US" dirty="0" smtClean="0">
                <a:solidFill>
                  <a:srgbClr val="000000"/>
                </a:solidFill>
                <a:latin typeface="微软雅黑" pitchFamily="34" charset="-122"/>
                <a:ea typeface="微软雅黑" pitchFamily="34" charset="-122"/>
                <a:sym typeface="微软雅黑" pitchFamily="34" charset="-122"/>
              </a:rPr>
              <a:t>的</a:t>
            </a:r>
            <a:r>
              <a:rPr lang="en-US" altLang="zh-CN" dirty="0" smtClean="0">
                <a:solidFill>
                  <a:srgbClr val="000000"/>
                </a:solidFill>
                <a:latin typeface="微软雅黑" pitchFamily="34" charset="-122"/>
                <a:ea typeface="微软雅黑" pitchFamily="34" charset="-122"/>
                <a:sym typeface="微软雅黑" pitchFamily="34" charset="-122"/>
              </a:rPr>
              <a:t>5</a:t>
            </a:r>
            <a:r>
              <a:rPr lang="zh-CN" altLang="en-US" dirty="0" smtClean="0">
                <a:solidFill>
                  <a:srgbClr val="000000"/>
                </a:solidFill>
                <a:latin typeface="微软雅黑" pitchFamily="34" charset="-122"/>
                <a:ea typeface="微软雅黑" pitchFamily="34" charset="-122"/>
                <a:sym typeface="微软雅黑" pitchFamily="34" charset="-122"/>
              </a:rPr>
              <a:t>位同事在果网</a:t>
            </a:r>
            <a:r>
              <a:rPr lang="zh-CN" altLang="en-US" dirty="0">
                <a:solidFill>
                  <a:srgbClr val="000000"/>
                </a:solidFill>
                <a:latin typeface="微软雅黑" pitchFamily="34" charset="-122"/>
                <a:ea typeface="微软雅黑" pitchFamily="34" charset="-122"/>
                <a:sym typeface="微软雅黑" pitchFamily="34" charset="-122"/>
              </a:rPr>
              <a:t>里辛勤劳作，挥洒汗水，燃烧青春……我们之中</a:t>
            </a:r>
            <a:r>
              <a:rPr lang="zh-CN" altLang="en-US" dirty="0" smtClean="0">
                <a:solidFill>
                  <a:srgbClr val="000000"/>
                </a:solidFill>
                <a:latin typeface="微软雅黑" pitchFamily="34" charset="-122"/>
                <a:ea typeface="微软雅黑" pitchFamily="34" charset="-122"/>
                <a:sym typeface="微软雅黑" pitchFamily="34" charset="-122"/>
              </a:rPr>
              <a:t>，</a:t>
            </a:r>
            <a:r>
              <a:rPr lang="en-US" altLang="zh-CN" dirty="0" smtClean="0">
                <a:solidFill>
                  <a:srgbClr val="000000"/>
                </a:solidFill>
                <a:latin typeface="微软雅黑" pitchFamily="34" charset="-122"/>
                <a:ea typeface="微软雅黑" pitchFamily="34" charset="-122"/>
                <a:sym typeface="微软雅黑" pitchFamily="34" charset="-122"/>
              </a:rPr>
              <a:t>3</a:t>
            </a:r>
            <a:r>
              <a:rPr lang="zh-CN" altLang="en-US" dirty="0" smtClean="0">
                <a:solidFill>
                  <a:srgbClr val="000000"/>
                </a:solidFill>
                <a:latin typeface="微软雅黑" pitchFamily="34" charset="-122"/>
                <a:ea typeface="微软雅黑" pitchFamily="34" charset="-122"/>
                <a:sym typeface="微软雅黑" pitchFamily="34" charset="-122"/>
              </a:rPr>
              <a:t>位</a:t>
            </a:r>
            <a:r>
              <a:rPr lang="zh-CN" altLang="en-US" dirty="0">
                <a:solidFill>
                  <a:srgbClr val="000000"/>
                </a:solidFill>
                <a:latin typeface="微软雅黑" pitchFamily="34" charset="-122"/>
                <a:ea typeface="微软雅黑" pitchFamily="34" charset="-122"/>
                <a:sym typeface="微软雅黑" pitchFamily="34" charset="-122"/>
              </a:rPr>
              <a:t>负责前端开发</a:t>
            </a:r>
            <a:r>
              <a:rPr lang="zh-CN" altLang="en-US" dirty="0" smtClean="0">
                <a:solidFill>
                  <a:srgbClr val="000000"/>
                </a:solidFill>
                <a:latin typeface="微软雅黑" pitchFamily="34" charset="-122"/>
                <a:ea typeface="微软雅黑" pitchFamily="34" charset="-122"/>
                <a:sym typeface="微软雅黑" pitchFamily="34" charset="-122"/>
              </a:rPr>
              <a:t>，</a:t>
            </a:r>
            <a:r>
              <a:rPr lang="en-US" altLang="zh-CN" dirty="0" smtClean="0">
                <a:solidFill>
                  <a:srgbClr val="000000"/>
                </a:solidFill>
                <a:latin typeface="微软雅黑" pitchFamily="34" charset="-122"/>
                <a:ea typeface="微软雅黑" pitchFamily="34" charset="-122"/>
                <a:sym typeface="微软雅黑" pitchFamily="34" charset="-122"/>
              </a:rPr>
              <a:t>3</a:t>
            </a:r>
            <a:r>
              <a:rPr lang="zh-CN" altLang="en-US" dirty="0" smtClean="0">
                <a:solidFill>
                  <a:srgbClr val="000000"/>
                </a:solidFill>
                <a:latin typeface="微软雅黑" pitchFamily="34" charset="-122"/>
                <a:ea typeface="微软雅黑" pitchFamily="34" charset="-122"/>
                <a:sym typeface="微软雅黑" pitchFamily="34" charset="-122"/>
              </a:rPr>
              <a:t>位</a:t>
            </a:r>
            <a:r>
              <a:rPr lang="zh-CN" altLang="en-US" dirty="0">
                <a:solidFill>
                  <a:srgbClr val="000000"/>
                </a:solidFill>
                <a:latin typeface="微软雅黑" pitchFamily="34" charset="-122"/>
                <a:ea typeface="微软雅黑" pitchFamily="34" charset="-122"/>
                <a:sym typeface="微软雅黑" pitchFamily="34" charset="-122"/>
              </a:rPr>
              <a:t>负责</a:t>
            </a:r>
            <a:r>
              <a:rPr lang="zh-CN" altLang="en-US" dirty="0" smtClean="0">
                <a:solidFill>
                  <a:srgbClr val="000000"/>
                </a:solidFill>
                <a:latin typeface="微软雅黑" pitchFamily="34" charset="-122"/>
                <a:ea typeface="微软雅黑" pitchFamily="34" charset="-122"/>
                <a:sym typeface="微软雅黑" pitchFamily="34" charset="-122"/>
              </a:rPr>
              <a:t>后台支撑。</a:t>
            </a:r>
            <a:endParaRPr lang="zh-CN" altLang="en-US" dirty="0">
              <a:solidFill>
                <a:srgbClr val="000000"/>
              </a:solidFill>
              <a:latin typeface="微软雅黑" pitchFamily="34" charset="-122"/>
              <a:ea typeface="微软雅黑" pitchFamily="34" charset="-122"/>
              <a:sym typeface="微软雅黑" pitchFamily="34" charset="-122"/>
            </a:endParaRPr>
          </a:p>
          <a:p>
            <a:pPr algn="just">
              <a:lnSpc>
                <a:spcPct val="150000"/>
              </a:lnSpc>
            </a:pPr>
            <a:endParaRPr lang="zh-CN" altLang="en-US" dirty="0">
              <a:solidFill>
                <a:srgbClr val="000000"/>
              </a:solidFill>
              <a:latin typeface="微软雅黑" pitchFamily="34" charset="-122"/>
              <a:ea typeface="微软雅黑" pitchFamily="34" charset="-122"/>
              <a:sym typeface="微软雅黑" pitchFamily="34" charset="-122"/>
            </a:endParaRPr>
          </a:p>
        </p:txBody>
      </p:sp>
      <p:grpSp>
        <p:nvGrpSpPr>
          <p:cNvPr id="2" name="Group 4"/>
          <p:cNvGrpSpPr>
            <a:grpSpLocks/>
          </p:cNvGrpSpPr>
          <p:nvPr/>
        </p:nvGrpSpPr>
        <p:grpSpPr bwMode="auto">
          <a:xfrm>
            <a:off x="10431463" y="-2152650"/>
            <a:ext cx="846137" cy="3200400"/>
            <a:chOff x="0" y="0"/>
            <a:chExt cx="531" cy="2009"/>
          </a:xfrm>
        </p:grpSpPr>
        <p:sp>
          <p:nvSpPr>
            <p:cNvPr id="6152" name="AutoShape 3"/>
            <p:cNvSpPr>
              <a:spLocks noChangeAspect="1" noChangeArrowheads="1" noTextEdit="1"/>
            </p:cNvSpPr>
            <p:nvPr/>
          </p:nvSpPr>
          <p:spPr bwMode="auto">
            <a:xfrm>
              <a:off x="0" y="2"/>
              <a:ext cx="531" cy="2005"/>
            </a:xfrm>
            <a:prstGeom prst="rect">
              <a:avLst/>
            </a:prstGeom>
            <a:no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6153"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6154"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6155" name="文本框 5"/>
          <p:cNvSpPr>
            <a:spLocks noChangeArrowheads="1"/>
          </p:cNvSpPr>
          <p:nvPr/>
        </p:nvSpPr>
        <p:spPr bwMode="auto">
          <a:xfrm flipH="1">
            <a:off x="10569575" y="225425"/>
            <a:ext cx="596900" cy="457200"/>
          </a:xfrm>
          <a:prstGeom prst="rect">
            <a:avLst/>
          </a:prstGeom>
          <a:noFill/>
          <a:ln w="9525" cap="flat" cmpd="sng">
            <a:noFill/>
            <a:miter lim="800000"/>
            <a:headEnd/>
            <a:tailEnd/>
          </a:ln>
          <a:effectLst/>
        </p:spPr>
        <p:txBody>
          <a:bodyPr>
            <a:spAutoFit/>
          </a:bodyPr>
          <a:lstStyle/>
          <a:p>
            <a:pPr algn="ctr"/>
            <a:r>
              <a:rPr lang="zh-CN" altLang="en-US" sz="2400">
                <a:solidFill>
                  <a:schemeClr val="bg1"/>
                </a:solidFill>
                <a:latin typeface="微软雅黑" pitchFamily="34" charset="-122"/>
                <a:ea typeface="微软雅黑" pitchFamily="34" charset="-122"/>
                <a:sym typeface="微软雅黑" pitchFamily="34" charset="-122"/>
              </a:rPr>
              <a:t>2</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p:cBhvr>
                                        <p:cTn id="7" dur="1000"/>
                                        <p:tgtEl>
                                          <p:spTgt spid="6147"/>
                                        </p:tgtEl>
                                      </p:cBhvr>
                                    </p:animEffect>
                                    <p:anim calcmode="lin" valueType="num">
                                      <p:cBhvr>
                                        <p:cTn id="8" dur="1000" fill="hold"/>
                                        <p:tgtEl>
                                          <p:spTgt spid="6147"/>
                                        </p:tgtEl>
                                        <p:attrNameLst>
                                          <p:attrName>ppt_x</p:attrName>
                                        </p:attrNameLst>
                                      </p:cBhvr>
                                      <p:tavLst>
                                        <p:tav tm="0">
                                          <p:val>
                                            <p:strVal val="#ppt_x"/>
                                          </p:val>
                                        </p:tav>
                                        <p:tav tm="100000">
                                          <p:val>
                                            <p:strVal val="#ppt_x"/>
                                          </p:val>
                                        </p:tav>
                                      </p:tavLst>
                                    </p:anim>
                                    <p:anim calcmode="lin" valueType="num">
                                      <p:cBhvr>
                                        <p:cTn id="9" dur="1000" fill="hold"/>
                                        <p:tgtEl>
                                          <p:spTgt spid="614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48"/>
                                        </p:tgtEl>
                                        <p:attrNameLst>
                                          <p:attrName>style.visibility</p:attrName>
                                        </p:attrNameLst>
                                      </p:cBhvr>
                                      <p:to>
                                        <p:strVal val="visible"/>
                                      </p:to>
                                    </p:set>
                                    <p:animEffect>
                                      <p:cBhvr>
                                        <p:cTn id="12" dur="1000"/>
                                        <p:tgtEl>
                                          <p:spTgt spid="6148"/>
                                        </p:tgtEl>
                                      </p:cBhvr>
                                    </p:animEffect>
                                    <p:anim calcmode="lin" valueType="num">
                                      <p:cBhvr>
                                        <p:cTn id="13" dur="1000" fill="hold"/>
                                        <p:tgtEl>
                                          <p:spTgt spid="6148"/>
                                        </p:tgtEl>
                                        <p:attrNameLst>
                                          <p:attrName>ppt_x</p:attrName>
                                        </p:attrNameLst>
                                      </p:cBhvr>
                                      <p:tavLst>
                                        <p:tav tm="0">
                                          <p:val>
                                            <p:strVal val="#ppt_x"/>
                                          </p:val>
                                        </p:tav>
                                        <p:tav tm="100000">
                                          <p:val>
                                            <p:strVal val="#ppt_x"/>
                                          </p:val>
                                        </p:tav>
                                      </p:tavLst>
                                    </p:anim>
                                    <p:anim calcmode="lin" valueType="num">
                                      <p:cBhvr>
                                        <p:cTn id="14" dur="1000" fill="hold"/>
                                        <p:tgtEl>
                                          <p:spTgt spid="614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Effect>
                                      <p:cBhvr>
                                        <p:cTn id="18" dur="500"/>
                                        <p:tgtEl>
                                          <p:spTgt spid="614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146"/>
                                        </p:tgtEl>
                                        <p:attrNameLst>
                                          <p:attrName>style.visibility</p:attrName>
                                        </p:attrNameLst>
                                      </p:cBhvr>
                                      <p:to>
                                        <p:strVal val="visible"/>
                                      </p:to>
                                    </p:set>
                                    <p:animEffect>
                                      <p:cBhvr>
                                        <p:cTn id="22" dur="500"/>
                                        <p:tgtEl>
                                          <p:spTgt spid="614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150"/>
                                        </p:tgtEl>
                                        <p:attrNameLst>
                                          <p:attrName>style.visibility</p:attrName>
                                        </p:attrNameLst>
                                      </p:cBhvr>
                                      <p:to>
                                        <p:strVal val="visible"/>
                                      </p:to>
                                    </p:set>
                                    <p:animEffect>
                                      <p:cBhvr>
                                        <p:cTn id="26" dur="500"/>
                                        <p:tgtEl>
                                          <p:spTgt spid="615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6155"/>
                                        </p:tgtEl>
                                        <p:attrNameLst>
                                          <p:attrName>style.visibility</p:attrName>
                                        </p:attrNameLst>
                                      </p:cBhvr>
                                      <p:to>
                                        <p:strVal val="visible"/>
                                      </p:to>
                                    </p:set>
                                    <p:animEffect>
                                      <p:cBhvr>
                                        <p:cTn id="34"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utoUpdateAnimBg="0"/>
      <p:bldP spid="6149" grpId="0" bldLvl="0" autoUpdateAnimBg="0"/>
      <p:bldP spid="6150" grpId="0" bldLvl="0" autoUpdateAnimBg="0"/>
      <p:bldP spid="615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0"/>
          <p:cNvSpPr>
            <a:spLocks noChangeArrowheads="1"/>
          </p:cNvSpPr>
          <p:nvPr/>
        </p:nvSpPr>
        <p:spPr bwMode="auto">
          <a:xfrm flipH="1">
            <a:off x="4691063" y="16287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2</a:t>
            </a:r>
            <a:endParaRPr lang="zh-CN" altLang="en-US"/>
          </a:p>
        </p:txBody>
      </p:sp>
      <p:pic>
        <p:nvPicPr>
          <p:cNvPr id="7171" name="图片 59"/>
          <p:cNvPicPr>
            <a:picLocks noChangeAspect="1" noChangeArrowheads="1"/>
          </p:cNvPicPr>
          <p:nvPr/>
        </p:nvPicPr>
        <p:blipFill>
          <a:blip r:embed="rId2"/>
          <a:srcRect l="85925" t="20226" r="2428" b="21796"/>
          <a:stretch>
            <a:fillRect/>
          </a:stretch>
        </p:blipFill>
        <p:spPr bwMode="auto">
          <a:xfrm rot="16200000">
            <a:off x="5984876" y="-1631950"/>
            <a:ext cx="260350" cy="4283075"/>
          </a:xfrm>
          <a:prstGeom prst="rect">
            <a:avLst/>
          </a:prstGeom>
          <a:noFill/>
          <a:ln w="9525">
            <a:noFill/>
            <a:miter lim="800000"/>
            <a:headEnd/>
            <a:tailEnd/>
          </a:ln>
        </p:spPr>
      </p:pic>
      <p:pic>
        <p:nvPicPr>
          <p:cNvPr id="7172" name="图片 60"/>
          <p:cNvPicPr>
            <a:picLocks noChangeAspect="1" noChangeArrowheads="1"/>
          </p:cNvPicPr>
          <p:nvPr/>
        </p:nvPicPr>
        <p:blipFill>
          <a:blip r:embed="rId2"/>
          <a:srcRect l="85925" t="20226" r="2428" b="21796"/>
          <a:stretch>
            <a:fillRect/>
          </a:stretch>
        </p:blipFill>
        <p:spPr bwMode="auto">
          <a:xfrm rot="5400000" flipV="1">
            <a:off x="5984876" y="166687"/>
            <a:ext cx="260350" cy="4283075"/>
          </a:xfrm>
          <a:prstGeom prst="rect">
            <a:avLst/>
          </a:prstGeom>
          <a:noFill/>
          <a:ln w="9525">
            <a:noFill/>
            <a:miter lim="800000"/>
            <a:headEnd/>
            <a:tailEnd/>
          </a:ln>
        </p:spPr>
      </p:pic>
      <p:sp>
        <p:nvSpPr>
          <p:cNvPr id="7173" name="文本框 11"/>
          <p:cNvSpPr>
            <a:spLocks noChangeArrowheads="1"/>
          </p:cNvSpPr>
          <p:nvPr/>
        </p:nvSpPr>
        <p:spPr bwMode="auto">
          <a:xfrm flipH="1">
            <a:off x="4987925" y="1049338"/>
            <a:ext cx="2266950"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业 务 介 绍</a:t>
            </a:r>
            <a:endParaRPr lang="zh-CN" altLang="en-US"/>
          </a:p>
        </p:txBody>
      </p:sp>
      <p:sp>
        <p:nvSpPr>
          <p:cNvPr id="7174" name="文本框 12"/>
          <p:cNvSpPr>
            <a:spLocks noChangeArrowheads="1"/>
          </p:cNvSpPr>
          <p:nvPr/>
        </p:nvSpPr>
        <p:spPr bwMode="auto">
          <a:xfrm flipH="1">
            <a:off x="1841500" y="2465388"/>
            <a:ext cx="8612188" cy="3794125"/>
          </a:xfrm>
          <a:prstGeom prst="rect">
            <a:avLst/>
          </a:prstGeom>
          <a:noFill/>
          <a:ln w="9525">
            <a:noFill/>
            <a:miter lim="800000"/>
            <a:headEnd/>
            <a:tailEnd/>
          </a:ln>
        </p:spPr>
        <p:txBody>
          <a:bodyPr>
            <a:spAutoFit/>
          </a:bodyPr>
          <a:lstStyle/>
          <a:p>
            <a:pPr algn="just">
              <a:lnSpc>
                <a:spcPct val="150000"/>
              </a:lnSpc>
            </a:pPr>
            <a:r>
              <a:rPr lang="zh-CN" altLang="en-US" dirty="0">
                <a:solidFill>
                  <a:srgbClr val="000000"/>
                </a:solidFill>
                <a:latin typeface="微软雅黑" pitchFamily="34" charset="-122"/>
                <a:ea typeface="微软雅黑" pitchFamily="34" charset="-122"/>
                <a:sym typeface="微软雅黑" pitchFamily="34" charset="-122"/>
              </a:rPr>
              <a:t>       天天果园，是一家基于互联网技术的现代鲜果服务供应商，提供高品质鲜果产品和个性化鲜果服务。天天果园Fruitday，成立于2009年4月1日，前身为传统水果商，有30年食品行业经验。精选全球鲜果美食，搭建从产地到消费者之间的直供平台，自建冷库，冷链物流。便利宅送，全年无休。主营中高端水果产品，包括进口鲜果和国内优质鲜果。</a:t>
            </a:r>
          </a:p>
          <a:p>
            <a:pPr algn="just">
              <a:lnSpc>
                <a:spcPct val="150000"/>
              </a:lnSpc>
            </a:pPr>
            <a:r>
              <a:rPr lang="zh-CN" altLang="en-US" dirty="0">
                <a:solidFill>
                  <a:srgbClr val="000000"/>
                </a:solidFill>
                <a:latin typeface="微软雅黑" pitchFamily="34" charset="-122"/>
                <a:ea typeface="微软雅黑" pitchFamily="34" charset="-122"/>
                <a:sym typeface="微软雅黑" pitchFamily="34" charset="-122"/>
              </a:rPr>
              <a:t>       天天果园拥有网站订购，电话订购，电视购物(东方CJ)、企业直供(大客户定制)和实体服务点等多元供应渠道。团体大客户，可享受量身定制产品的服务。</a:t>
            </a:r>
          </a:p>
          <a:p>
            <a:pPr algn="just">
              <a:lnSpc>
                <a:spcPct val="150000"/>
              </a:lnSpc>
            </a:pPr>
            <a:r>
              <a:rPr lang="zh-CN" altLang="en-US" dirty="0">
                <a:solidFill>
                  <a:srgbClr val="000000"/>
                </a:solidFill>
                <a:latin typeface="微软雅黑" pitchFamily="34" charset="-122"/>
                <a:ea typeface="微软雅黑" pitchFamily="34" charset="-122"/>
                <a:sym typeface="微软雅黑" pitchFamily="34" charset="-122"/>
              </a:rPr>
              <a:t>       我们的愿望是，让客户享受到真正健康、美味的世界鲜果和管家式体贴放心的服务。</a:t>
            </a:r>
          </a:p>
        </p:txBody>
      </p:sp>
      <p:grpSp>
        <p:nvGrpSpPr>
          <p:cNvPr id="2" name="Group 4"/>
          <p:cNvGrpSpPr>
            <a:grpSpLocks/>
          </p:cNvGrpSpPr>
          <p:nvPr/>
        </p:nvGrpSpPr>
        <p:grpSpPr bwMode="auto">
          <a:xfrm>
            <a:off x="10431463" y="-2152650"/>
            <a:ext cx="846137" cy="3200400"/>
            <a:chOff x="0" y="0"/>
            <a:chExt cx="531" cy="2009"/>
          </a:xfrm>
        </p:grpSpPr>
        <p:sp>
          <p:nvSpPr>
            <p:cNvPr id="7176" name="AutoShape 3"/>
            <p:cNvSpPr>
              <a:spLocks noChangeAspect="1" noChangeArrowheads="1" noTextEdit="1"/>
            </p:cNvSpPr>
            <p:nvPr/>
          </p:nvSpPr>
          <p:spPr bwMode="auto">
            <a:xfrm>
              <a:off x="0" y="2"/>
              <a:ext cx="531" cy="2005"/>
            </a:xfrm>
            <a:prstGeom prst="rect">
              <a:avLst/>
            </a:prstGeom>
            <a:no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7177"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7178"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7179" name="文本框 5"/>
          <p:cNvSpPr>
            <a:spLocks noChangeArrowheads="1"/>
          </p:cNvSpPr>
          <p:nvPr/>
        </p:nvSpPr>
        <p:spPr bwMode="auto">
          <a:xfrm flipH="1">
            <a:off x="10569575" y="225425"/>
            <a:ext cx="596900" cy="457200"/>
          </a:xfrm>
          <a:prstGeom prst="rect">
            <a:avLst/>
          </a:prstGeom>
          <a:noFill/>
          <a:ln w="9525" cap="flat" cmpd="sng">
            <a:noFill/>
            <a:miter lim="800000"/>
            <a:headEnd/>
            <a:tailEnd/>
          </a:ln>
          <a:effectLst/>
        </p:spPr>
        <p:txBody>
          <a:bodyPr>
            <a:spAutoFit/>
          </a:bodyPr>
          <a:lstStyle/>
          <a:p>
            <a:pPr algn="ctr"/>
            <a:r>
              <a:rPr lang="zh-CN" altLang="en-US" sz="2400">
                <a:solidFill>
                  <a:schemeClr val="bg1"/>
                </a:solidFill>
                <a:latin typeface="微软雅黑" pitchFamily="34" charset="-122"/>
                <a:ea typeface="微软雅黑" pitchFamily="34" charset="-122"/>
                <a:sym typeface="微软雅黑" pitchFamily="34" charset="-122"/>
              </a:rPr>
              <a:t>3</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p:cBhvr>
                                        <p:cTn id="7" dur="1000"/>
                                        <p:tgtEl>
                                          <p:spTgt spid="7171"/>
                                        </p:tgtEl>
                                      </p:cBhvr>
                                    </p:animEffect>
                                    <p:anim calcmode="lin" valueType="num">
                                      <p:cBhvr>
                                        <p:cTn id="8" dur="1000" fill="hold"/>
                                        <p:tgtEl>
                                          <p:spTgt spid="7171"/>
                                        </p:tgtEl>
                                        <p:attrNameLst>
                                          <p:attrName>ppt_x</p:attrName>
                                        </p:attrNameLst>
                                      </p:cBhvr>
                                      <p:tavLst>
                                        <p:tav tm="0">
                                          <p:val>
                                            <p:strVal val="#ppt_x"/>
                                          </p:val>
                                        </p:tav>
                                        <p:tav tm="100000">
                                          <p:val>
                                            <p:strVal val="#ppt_x"/>
                                          </p:val>
                                        </p:tav>
                                      </p:tavLst>
                                    </p:anim>
                                    <p:anim calcmode="lin" valueType="num">
                                      <p:cBhvr>
                                        <p:cTn id="9" dur="1000" fill="hold"/>
                                        <p:tgtEl>
                                          <p:spTgt spid="717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172"/>
                                        </p:tgtEl>
                                        <p:attrNameLst>
                                          <p:attrName>style.visibility</p:attrName>
                                        </p:attrNameLst>
                                      </p:cBhvr>
                                      <p:to>
                                        <p:strVal val="visible"/>
                                      </p:to>
                                    </p:set>
                                    <p:animEffect>
                                      <p:cBhvr>
                                        <p:cTn id="12" dur="1000"/>
                                        <p:tgtEl>
                                          <p:spTgt spid="7172"/>
                                        </p:tgtEl>
                                      </p:cBhvr>
                                    </p:animEffect>
                                    <p:anim calcmode="lin" valueType="num">
                                      <p:cBhvr>
                                        <p:cTn id="13" dur="1000" fill="hold"/>
                                        <p:tgtEl>
                                          <p:spTgt spid="7172"/>
                                        </p:tgtEl>
                                        <p:attrNameLst>
                                          <p:attrName>ppt_x</p:attrName>
                                        </p:attrNameLst>
                                      </p:cBhvr>
                                      <p:tavLst>
                                        <p:tav tm="0">
                                          <p:val>
                                            <p:strVal val="#ppt_x"/>
                                          </p:val>
                                        </p:tav>
                                        <p:tav tm="100000">
                                          <p:val>
                                            <p:strVal val="#ppt_x"/>
                                          </p:val>
                                        </p:tav>
                                      </p:tavLst>
                                    </p:anim>
                                    <p:anim calcmode="lin" valueType="num">
                                      <p:cBhvr>
                                        <p:cTn id="14" dur="1000" fill="hold"/>
                                        <p:tgtEl>
                                          <p:spTgt spid="717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173"/>
                                        </p:tgtEl>
                                        <p:attrNameLst>
                                          <p:attrName>style.visibility</p:attrName>
                                        </p:attrNameLst>
                                      </p:cBhvr>
                                      <p:to>
                                        <p:strVal val="visible"/>
                                      </p:to>
                                    </p:set>
                                    <p:animEffect>
                                      <p:cBhvr>
                                        <p:cTn id="18" dur="500"/>
                                        <p:tgtEl>
                                          <p:spTgt spid="717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170"/>
                                        </p:tgtEl>
                                        <p:attrNameLst>
                                          <p:attrName>style.visibility</p:attrName>
                                        </p:attrNameLst>
                                      </p:cBhvr>
                                      <p:to>
                                        <p:strVal val="visible"/>
                                      </p:to>
                                    </p:set>
                                    <p:animEffect>
                                      <p:cBhvr>
                                        <p:cTn id="22" dur="500"/>
                                        <p:tgtEl>
                                          <p:spTgt spid="7170"/>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7174"/>
                                        </p:tgtEl>
                                        <p:attrNameLst>
                                          <p:attrName>style.visibility</p:attrName>
                                        </p:attrNameLst>
                                      </p:cBhvr>
                                      <p:to>
                                        <p:strVal val="visible"/>
                                      </p:to>
                                    </p:set>
                                    <p:animEffect>
                                      <p:cBhvr>
                                        <p:cTn id="26" dur="500"/>
                                        <p:tgtEl>
                                          <p:spTgt spid="7174"/>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179"/>
                                        </p:tgtEl>
                                        <p:attrNameLst>
                                          <p:attrName>style.visibility</p:attrName>
                                        </p:attrNameLst>
                                      </p:cBhvr>
                                      <p:to>
                                        <p:strVal val="visible"/>
                                      </p:to>
                                    </p:set>
                                    <p:animEffect>
                                      <p:cBhvr>
                                        <p:cTn id="34"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utoUpdateAnimBg="0"/>
      <p:bldP spid="7173" grpId="0" bldLvl="0" autoUpdateAnimBg="0"/>
      <p:bldP spid="7174" grpId="0" bldLvl="0" autoUpdateAnimBg="0"/>
      <p:bldP spid="7179"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40"/>
          <p:cNvSpPr>
            <a:spLocks noChangeArrowheads="1"/>
          </p:cNvSpPr>
          <p:nvPr/>
        </p:nvSpPr>
        <p:spPr bwMode="auto">
          <a:xfrm flipH="1">
            <a:off x="4691063" y="16287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3</a:t>
            </a:r>
            <a:endParaRPr lang="zh-CN" altLang="en-US"/>
          </a:p>
        </p:txBody>
      </p:sp>
      <p:pic>
        <p:nvPicPr>
          <p:cNvPr id="8195" name="图片 59"/>
          <p:cNvPicPr>
            <a:picLocks noChangeAspect="1" noChangeArrowheads="1"/>
          </p:cNvPicPr>
          <p:nvPr/>
        </p:nvPicPr>
        <p:blipFill>
          <a:blip r:embed="rId2"/>
          <a:srcRect l="85925" t="20226" r="2428" b="21796"/>
          <a:stretch>
            <a:fillRect/>
          </a:stretch>
        </p:blipFill>
        <p:spPr bwMode="auto">
          <a:xfrm rot="16200000">
            <a:off x="5984876" y="-1631950"/>
            <a:ext cx="260350" cy="4283075"/>
          </a:xfrm>
          <a:prstGeom prst="rect">
            <a:avLst/>
          </a:prstGeom>
          <a:noFill/>
          <a:ln w="9525">
            <a:noFill/>
            <a:miter lim="800000"/>
            <a:headEnd/>
            <a:tailEnd/>
          </a:ln>
        </p:spPr>
      </p:pic>
      <p:pic>
        <p:nvPicPr>
          <p:cNvPr id="8196" name="图片 60"/>
          <p:cNvPicPr>
            <a:picLocks noChangeAspect="1" noChangeArrowheads="1"/>
          </p:cNvPicPr>
          <p:nvPr/>
        </p:nvPicPr>
        <p:blipFill>
          <a:blip r:embed="rId2"/>
          <a:srcRect l="85925" t="20226" r="2428" b="21796"/>
          <a:stretch>
            <a:fillRect/>
          </a:stretch>
        </p:blipFill>
        <p:spPr bwMode="auto">
          <a:xfrm rot="5400000" flipV="1">
            <a:off x="5984876" y="166687"/>
            <a:ext cx="260350" cy="4283075"/>
          </a:xfrm>
          <a:prstGeom prst="rect">
            <a:avLst/>
          </a:prstGeom>
          <a:noFill/>
          <a:ln w="9525">
            <a:noFill/>
            <a:miter lim="800000"/>
            <a:headEnd/>
            <a:tailEnd/>
          </a:ln>
        </p:spPr>
      </p:pic>
      <p:sp>
        <p:nvSpPr>
          <p:cNvPr id="8197" name="文本框 11"/>
          <p:cNvSpPr>
            <a:spLocks noChangeArrowheads="1"/>
          </p:cNvSpPr>
          <p:nvPr/>
        </p:nvSpPr>
        <p:spPr bwMode="auto">
          <a:xfrm flipH="1">
            <a:off x="4733925" y="1049338"/>
            <a:ext cx="2841625"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技 术 与 难 点</a:t>
            </a:r>
            <a:endParaRPr lang="zh-CN" altLang="en-US"/>
          </a:p>
        </p:txBody>
      </p:sp>
      <p:sp>
        <p:nvSpPr>
          <p:cNvPr id="8198" name="文本框 12"/>
          <p:cNvSpPr>
            <a:spLocks noChangeArrowheads="1"/>
          </p:cNvSpPr>
          <p:nvPr/>
        </p:nvSpPr>
        <p:spPr bwMode="auto">
          <a:xfrm flipH="1">
            <a:off x="2908300" y="2224088"/>
            <a:ext cx="6483350" cy="503237"/>
          </a:xfrm>
          <a:prstGeom prst="rect">
            <a:avLst/>
          </a:prstGeom>
          <a:noFill/>
          <a:ln w="9525">
            <a:noFill/>
            <a:miter lim="800000"/>
            <a:headEnd/>
            <a:tailEnd/>
          </a:ln>
        </p:spPr>
        <p:txBody>
          <a:bodyPr>
            <a:spAutoFit/>
          </a:bodyPr>
          <a:lstStyle/>
          <a:p>
            <a:pPr algn="just">
              <a:lnSpc>
                <a:spcPct val="150000"/>
              </a:lnSpc>
            </a:pPr>
            <a:r>
              <a:rPr lang="zh-CN" altLang="en-US">
                <a:solidFill>
                  <a:srgbClr val="000000"/>
                </a:solidFill>
                <a:latin typeface="微软雅黑" pitchFamily="34" charset="-122"/>
                <a:ea typeface="微软雅黑" pitchFamily="34" charset="-122"/>
                <a:sym typeface="微软雅黑" pitchFamily="34" charset="-122"/>
              </a:rPr>
              <a:t>       天天果园网的搭建中，主要运用到了以下几个知识点：</a:t>
            </a:r>
            <a:endParaRPr lang="zh-CN" altLang="en-US"/>
          </a:p>
        </p:txBody>
      </p:sp>
      <p:grpSp>
        <p:nvGrpSpPr>
          <p:cNvPr id="2" name="Group 4"/>
          <p:cNvGrpSpPr>
            <a:grpSpLocks/>
          </p:cNvGrpSpPr>
          <p:nvPr/>
        </p:nvGrpSpPr>
        <p:grpSpPr bwMode="auto">
          <a:xfrm>
            <a:off x="10431463" y="-2152650"/>
            <a:ext cx="846137" cy="3200400"/>
            <a:chOff x="0" y="0"/>
            <a:chExt cx="531" cy="2009"/>
          </a:xfrm>
        </p:grpSpPr>
        <p:sp>
          <p:nvSpPr>
            <p:cNvPr id="8218"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19"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20"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8221" name="文本框 5"/>
          <p:cNvSpPr>
            <a:spLocks noChangeArrowheads="1"/>
          </p:cNvSpPr>
          <p:nvPr/>
        </p:nvSpPr>
        <p:spPr bwMode="auto">
          <a:xfrm flipH="1">
            <a:off x="10569575" y="225425"/>
            <a:ext cx="596900" cy="457200"/>
          </a:xfrm>
          <a:prstGeom prst="rect">
            <a:avLst/>
          </a:prstGeom>
          <a:noFill/>
          <a:ln w="9525" cap="flat" cmpd="sng">
            <a:noFill/>
            <a:miter lim="800000"/>
            <a:headEnd/>
            <a:tailEnd/>
          </a:ln>
          <a:effectLst/>
        </p:spPr>
        <p:txBody>
          <a:bodyPr>
            <a:spAutoFit/>
          </a:bodyPr>
          <a:lstStyle/>
          <a:p>
            <a:pPr algn="ctr"/>
            <a:r>
              <a:rPr lang="zh-CN" altLang="en-US" sz="2400">
                <a:solidFill>
                  <a:schemeClr val="bg1"/>
                </a:solidFill>
                <a:latin typeface="微软雅黑" pitchFamily="34" charset="-122"/>
                <a:ea typeface="微软雅黑" pitchFamily="34" charset="-122"/>
                <a:sym typeface="微软雅黑" pitchFamily="34" charset="-122"/>
              </a:rPr>
              <a:t>4</a:t>
            </a:r>
            <a:endParaRPr lang="zh-CN" altLang="en-US"/>
          </a:p>
        </p:txBody>
      </p:sp>
      <p:sp>
        <p:nvSpPr>
          <p:cNvPr id="32" name="圆角矩形 31"/>
          <p:cNvSpPr/>
          <p:nvPr/>
        </p:nvSpPr>
        <p:spPr>
          <a:xfrm>
            <a:off x="8775715"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1396955" y="2882902"/>
            <a:ext cx="5857131"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2224"/>
          <p:cNvSpPr>
            <a:spLocks/>
          </p:cNvSpPr>
          <p:nvPr/>
        </p:nvSpPr>
        <p:spPr bwMode="auto">
          <a:xfrm>
            <a:off x="511848" y="5610246"/>
            <a:ext cx="2144743"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25"/>
          <p:cNvSpPr>
            <a:spLocks/>
          </p:cNvSpPr>
          <p:nvPr/>
        </p:nvSpPr>
        <p:spPr bwMode="auto">
          <a:xfrm>
            <a:off x="938892" y="5569848"/>
            <a:ext cx="990694"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26"/>
          <p:cNvSpPr>
            <a:spLocks/>
          </p:cNvSpPr>
          <p:nvPr/>
        </p:nvSpPr>
        <p:spPr bwMode="auto">
          <a:xfrm>
            <a:off x="3112193" y="5610246"/>
            <a:ext cx="2144743"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27"/>
          <p:cNvSpPr>
            <a:spLocks/>
          </p:cNvSpPr>
          <p:nvPr/>
        </p:nvSpPr>
        <p:spPr bwMode="auto">
          <a:xfrm>
            <a:off x="3124223" y="5569848"/>
            <a:ext cx="980154"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圆角矩形 38"/>
          <p:cNvSpPr/>
          <p:nvPr/>
        </p:nvSpPr>
        <p:spPr>
          <a:xfrm>
            <a:off x="1127352" y="3124800"/>
            <a:ext cx="5857131"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228"/>
          <p:cNvSpPr>
            <a:spLocks/>
          </p:cNvSpPr>
          <p:nvPr/>
        </p:nvSpPr>
        <p:spPr bwMode="auto">
          <a:xfrm>
            <a:off x="922853" y="5661910"/>
            <a:ext cx="6813645"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24"/>
          <p:cNvSpPr>
            <a:spLocks/>
          </p:cNvSpPr>
          <p:nvPr/>
        </p:nvSpPr>
        <p:spPr bwMode="auto">
          <a:xfrm>
            <a:off x="7873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25"/>
          <p:cNvSpPr>
            <a:spLocks/>
          </p:cNvSpPr>
          <p:nvPr/>
        </p:nvSpPr>
        <p:spPr bwMode="auto">
          <a:xfrm>
            <a:off x="8301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26"/>
          <p:cNvSpPr>
            <a:spLocks/>
          </p:cNvSpPr>
          <p:nvPr/>
        </p:nvSpPr>
        <p:spPr bwMode="auto">
          <a:xfrm>
            <a:off x="10474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27"/>
          <p:cNvSpPr>
            <a:spLocks/>
          </p:cNvSpPr>
          <p:nvPr/>
        </p:nvSpPr>
        <p:spPr bwMode="auto">
          <a:xfrm>
            <a:off x="10486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圆角矩形 50"/>
          <p:cNvSpPr/>
          <p:nvPr/>
        </p:nvSpPr>
        <p:spPr>
          <a:xfrm>
            <a:off x="8489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2228"/>
          <p:cNvSpPr>
            <a:spLocks/>
          </p:cNvSpPr>
          <p:nvPr/>
        </p:nvSpPr>
        <p:spPr bwMode="auto">
          <a:xfrm>
            <a:off x="8285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文本框 47"/>
          <p:cNvSpPr txBox="1"/>
          <p:nvPr/>
        </p:nvSpPr>
        <p:spPr>
          <a:xfrm flipH="1">
            <a:off x="1330650" y="3169693"/>
            <a:ext cx="5514650" cy="235449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有序的网页搭建有助于我们形成更清晰的编程思路：</a:t>
            </a:r>
          </a:p>
          <a:p>
            <a:pPr>
              <a:lnSpc>
                <a:spcPct val="150000"/>
              </a:lnSpc>
            </a:pPr>
            <a:r>
              <a:rPr lang="zh-CN" altLang="en-US" sz="1400" dirty="0" smtClean="0">
                <a:latin typeface="微软雅黑" panose="020B0503020204020204" pitchFamily="34" charset="-122"/>
                <a:ea typeface="微软雅黑" panose="020B0503020204020204" pitchFamily="34" charset="-122"/>
              </a:rPr>
              <a:t>一、先用</a:t>
            </a:r>
            <a:r>
              <a:rPr lang="en-US" altLang="zh-CN" sz="1400" dirty="0" smtClean="0">
                <a:latin typeface="微软雅黑" panose="020B0503020204020204" pitchFamily="34" charset="-122"/>
                <a:ea typeface="微软雅黑" panose="020B0503020204020204" pitchFamily="34" charset="-122"/>
              </a:rPr>
              <a:t>html</a:t>
            </a:r>
            <a:r>
              <a:rPr lang="zh-CN" altLang="en-US" sz="1400" dirty="0" smtClean="0">
                <a:latin typeface="微软雅黑" panose="020B0503020204020204" pitchFamily="34" charset="-122"/>
                <a:ea typeface="微软雅黑" panose="020B0503020204020204" pitchFamily="34" charset="-122"/>
              </a:rPr>
              <a:t>和</a:t>
            </a:r>
            <a:r>
              <a:rPr lang="en-US" altLang="zh-CN" sz="1400" dirty="0" err="1" smtClean="0">
                <a:latin typeface="微软雅黑" panose="020B0503020204020204" pitchFamily="34" charset="-122"/>
                <a:ea typeface="微软雅黑" panose="020B0503020204020204" pitchFamily="34" charset="-122"/>
              </a:rPr>
              <a:t>css</a:t>
            </a:r>
            <a:r>
              <a:rPr lang="zh-CN" altLang="en-US" sz="1400" dirty="0" smtClean="0">
                <a:latin typeface="微软雅黑" panose="020B0503020204020204" pitchFamily="34" charset="-122"/>
                <a:ea typeface="微软雅黑" panose="020B0503020204020204" pitchFamily="34" charset="-122"/>
              </a:rPr>
              <a:t>把网页的静态布局框架大致的搭建出来，需要用到</a:t>
            </a:r>
            <a:r>
              <a:rPr lang="en-US" altLang="zh-CN" sz="1400" dirty="0" err="1" smtClean="0">
                <a:latin typeface="微软雅黑" panose="020B0503020204020204" pitchFamily="34" charset="-122"/>
                <a:ea typeface="微软雅黑" panose="020B0503020204020204" pitchFamily="34" charset="-122"/>
              </a:rPr>
              <a:t>js</a:t>
            </a:r>
            <a:r>
              <a:rPr lang="zh-CN" altLang="en-US" sz="1400" dirty="0" smtClean="0">
                <a:latin typeface="微软雅黑" panose="020B0503020204020204" pitchFamily="34" charset="-122"/>
                <a:ea typeface="微软雅黑" panose="020B0503020204020204" pitchFamily="34" charset="-122"/>
              </a:rPr>
              <a:t>技术添加到页面的元素，我也先写出一个模板，给定样式。</a:t>
            </a:r>
          </a:p>
          <a:p>
            <a:pPr>
              <a:lnSpc>
                <a:spcPct val="150000"/>
              </a:lnSpc>
            </a:pPr>
            <a:r>
              <a:rPr lang="zh-CN" altLang="en-US" sz="1400" dirty="0" smtClean="0">
                <a:latin typeface="微软雅黑" panose="020B0503020204020204" pitchFamily="34" charset="-122"/>
                <a:ea typeface="微软雅黑" panose="020B0503020204020204" pitchFamily="34" charset="-122"/>
              </a:rPr>
              <a:t>二、然后用</a:t>
            </a:r>
            <a:r>
              <a:rPr lang="en-US" altLang="zh-CN" sz="1400" dirty="0" err="1" smtClean="0">
                <a:latin typeface="微软雅黑" panose="020B0503020204020204" pitchFamily="34" charset="-122"/>
                <a:ea typeface="微软雅黑" panose="020B0503020204020204" pitchFamily="34" charset="-122"/>
              </a:rPr>
              <a:t>js</a:t>
            </a:r>
            <a:r>
              <a:rPr lang="zh-CN" altLang="en-US" sz="1400" dirty="0" smtClean="0">
                <a:latin typeface="微软雅黑" panose="020B0503020204020204" pitchFamily="34" charset="-122"/>
                <a:ea typeface="微软雅黑" panose="020B0503020204020204" pitchFamily="34" charset="-122"/>
              </a:rPr>
              <a:t>逐步为静态网页添加相应的动态效果，而编写到需要添加元素到页面的时候，我就把</a:t>
            </a:r>
            <a:r>
              <a:rPr lang="en-US" altLang="zh-CN" sz="1400" dirty="0" smtClean="0">
                <a:latin typeface="微软雅黑" panose="020B0503020204020204" pitchFamily="34" charset="-122"/>
                <a:ea typeface="微软雅黑" panose="020B0503020204020204" pitchFamily="34" charset="-122"/>
              </a:rPr>
              <a:t>html</a:t>
            </a:r>
            <a:r>
              <a:rPr lang="zh-CN" altLang="en-US" sz="1400" dirty="0" smtClean="0">
                <a:latin typeface="微软雅黑" panose="020B0503020204020204" pitchFamily="34" charset="-122"/>
                <a:ea typeface="微软雅黑" panose="020B0503020204020204" pitchFamily="34" charset="-122"/>
              </a:rPr>
              <a:t>文件的该元素模块的模板代码粘贴到</a:t>
            </a:r>
            <a:r>
              <a:rPr lang="en-US" altLang="zh-CN" sz="1400" dirty="0" err="1" smtClean="0">
                <a:latin typeface="微软雅黑" panose="020B0503020204020204" pitchFamily="34" charset="-122"/>
                <a:ea typeface="微软雅黑" panose="020B0503020204020204" pitchFamily="34" charset="-122"/>
              </a:rPr>
              <a:t>js</a:t>
            </a:r>
            <a:r>
              <a:rPr lang="zh-CN" altLang="en-US" sz="1400" dirty="0" smtClean="0">
                <a:latin typeface="微软雅黑" panose="020B0503020204020204" pitchFamily="34" charset="-122"/>
                <a:ea typeface="微软雅黑" panose="020B0503020204020204" pitchFamily="34" charset="-122"/>
              </a:rPr>
              <a:t>文件中并注释，让我们更清晰对应元素的创建、元素的属性附加以及元素添加的顺序。</a:t>
            </a:r>
            <a:endParaRPr lang="zh-CN" altLang="en-US" sz="1400" dirty="0">
              <a:latin typeface="微软雅黑" panose="020B0503020204020204" pitchFamily="34" charset="-122"/>
              <a:ea typeface="微软雅黑" panose="020B0503020204020204" pitchFamily="34" charset="-122"/>
            </a:endParaRPr>
          </a:p>
        </p:txBody>
      </p:sp>
      <p:sp>
        <p:nvSpPr>
          <p:cNvPr id="55" name="文本框 49"/>
          <p:cNvSpPr txBox="1"/>
          <p:nvPr/>
        </p:nvSpPr>
        <p:spPr>
          <a:xfrm flipH="1">
            <a:off x="8689988" y="3145213"/>
            <a:ext cx="2256596" cy="2316403"/>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在网页的搭建过程中，需经常对字符串、数组数据进行转换、提取、插入、分割、添加、删除甚至更复杂的操作，需要熟悉两种数据类型的特性及熟练掌握各自的处理方法</a:t>
            </a:r>
            <a:endParaRPr lang="zh-CN" altLang="en-US" sz="1400" dirty="0">
              <a:latin typeface="微软雅黑" panose="020B0503020204020204" pitchFamily="34" charset="-122"/>
              <a:ea typeface="微软雅黑" panose="020B0503020204020204" pitchFamily="34" charset="-122"/>
            </a:endParaRPr>
          </a:p>
        </p:txBody>
      </p:sp>
      <p:sp>
        <p:nvSpPr>
          <p:cNvPr id="56" name="文本框 50"/>
          <p:cNvSpPr txBox="1"/>
          <p:nvPr/>
        </p:nvSpPr>
        <p:spPr>
          <a:xfrm flipH="1">
            <a:off x="1485973" y="5693548"/>
            <a:ext cx="5156126" cy="400110"/>
          </a:xfrm>
          <a:prstGeom prst="rect">
            <a:avLst/>
          </a:prstGeom>
          <a:noFill/>
        </p:spPr>
        <p:txBody>
          <a:bodyPr wrap="square" rtlCol="0">
            <a:spAutoFit/>
          </a:bodyPr>
          <a:lstStyle/>
          <a:p>
            <a:pPr algn="ctr"/>
            <a:r>
              <a:rPr lang="en-US" altLang="zh-CN" sz="2000" dirty="0" smtClean="0">
                <a:solidFill>
                  <a:schemeClr val="bg1"/>
                </a:solidFill>
                <a:latin typeface="汉仪综艺体简" panose="02010609000101010101" pitchFamily="49" charset="-122"/>
                <a:ea typeface="汉仪综艺体简" panose="02010609000101010101" pitchFamily="49" charset="-122"/>
              </a:rPr>
              <a:t>html</a:t>
            </a:r>
            <a:r>
              <a:rPr lang="zh-CN" altLang="en-US" sz="2000" dirty="0" smtClean="0">
                <a:solidFill>
                  <a:schemeClr val="bg1"/>
                </a:solidFill>
                <a:latin typeface="汉仪综艺体简" panose="02010609000101010101" pitchFamily="49" charset="-122"/>
                <a:ea typeface="汉仪综艺体简" panose="02010609000101010101" pitchFamily="49" charset="-122"/>
              </a:rPr>
              <a:t>框架、</a:t>
            </a:r>
            <a:r>
              <a:rPr lang="en-US" altLang="zh-CN" sz="2000" dirty="0" err="1" smtClean="0">
                <a:solidFill>
                  <a:schemeClr val="bg1"/>
                </a:solidFill>
                <a:latin typeface="汉仪综艺体简" panose="02010609000101010101" pitchFamily="49" charset="-122"/>
                <a:ea typeface="汉仪综艺体简" panose="02010609000101010101" pitchFamily="49" charset="-122"/>
              </a:rPr>
              <a:t>css</a:t>
            </a:r>
            <a:r>
              <a:rPr lang="zh-CN" altLang="en-US" sz="2000" dirty="0" smtClean="0">
                <a:solidFill>
                  <a:schemeClr val="bg1"/>
                </a:solidFill>
                <a:latin typeface="汉仪综艺体简" panose="02010609000101010101" pitchFamily="49" charset="-122"/>
                <a:ea typeface="汉仪综艺体简" panose="02010609000101010101" pitchFamily="49" charset="-122"/>
              </a:rPr>
              <a:t>样式、</a:t>
            </a:r>
            <a:r>
              <a:rPr lang="en-US" altLang="zh-CN" sz="2000" dirty="0" err="1" smtClean="0">
                <a:solidFill>
                  <a:schemeClr val="bg1"/>
                </a:solidFill>
                <a:latin typeface="汉仪综艺体简" panose="02010609000101010101" pitchFamily="49" charset="-122"/>
                <a:ea typeface="汉仪综艺体简" panose="02010609000101010101" pitchFamily="49" charset="-122"/>
              </a:rPr>
              <a:t>js</a:t>
            </a:r>
            <a:r>
              <a:rPr lang="zh-CN" altLang="en-US" sz="2000" dirty="0" smtClean="0">
                <a:solidFill>
                  <a:schemeClr val="bg1"/>
                </a:solidFill>
                <a:latin typeface="汉仪综艺体简" panose="02010609000101010101" pitchFamily="49" charset="-122"/>
                <a:ea typeface="汉仪综艺体简" panose="02010609000101010101" pitchFamily="49" charset="-122"/>
              </a:rPr>
              <a:t>动态效果的搭建</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
        <p:nvSpPr>
          <p:cNvPr id="58" name="文本框 52"/>
          <p:cNvSpPr txBox="1"/>
          <p:nvPr/>
        </p:nvSpPr>
        <p:spPr>
          <a:xfrm flipH="1">
            <a:off x="8703018" y="5690510"/>
            <a:ext cx="2282481" cy="400110"/>
          </a:xfrm>
          <a:prstGeom prst="rect">
            <a:avLst/>
          </a:prstGeom>
          <a:noFill/>
        </p:spPr>
        <p:txBody>
          <a:bodyPr wrap="square" rtlCol="0">
            <a:spAutoFit/>
          </a:bodyPr>
          <a:lstStyle/>
          <a:p>
            <a:pPr algn="ctr"/>
            <a:r>
              <a:rPr lang="zh-CN" altLang="en-US" sz="2000" dirty="0" smtClean="0">
                <a:latin typeface="汉仪综艺体简" panose="02010609000101010101" pitchFamily="49" charset="-122"/>
                <a:ea typeface="汉仪综艺体简" panose="02010609000101010101" pitchFamily="49" charset="-122"/>
              </a:rPr>
              <a:t>字符串与数组操作</a:t>
            </a:r>
            <a:endParaRPr lang="zh-CN" altLang="en-US" sz="2000" dirty="0">
              <a:latin typeface="汉仪综艺体简" panose="02010609000101010101" pitchFamily="49" charset="-122"/>
              <a:ea typeface="汉仪综艺体简" panose="0201060900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196"/>
                                        </p:tgtEl>
                                        <p:attrNameLst>
                                          <p:attrName>style.visibility</p:attrName>
                                        </p:attrNameLst>
                                      </p:cBhvr>
                                      <p:to>
                                        <p:strVal val="visible"/>
                                      </p:to>
                                    </p:set>
                                    <p:animEffect>
                                      <p:cBhvr>
                                        <p:cTn id="12" dur="1000"/>
                                        <p:tgtEl>
                                          <p:spTgt spid="8196"/>
                                        </p:tgtEl>
                                      </p:cBhvr>
                                    </p:animEffect>
                                    <p:anim calcmode="lin" valueType="num">
                                      <p:cBhvr>
                                        <p:cTn id="13" dur="1000" fill="hold"/>
                                        <p:tgtEl>
                                          <p:spTgt spid="8196"/>
                                        </p:tgtEl>
                                        <p:attrNameLst>
                                          <p:attrName>ppt_x</p:attrName>
                                        </p:attrNameLst>
                                      </p:cBhvr>
                                      <p:tavLst>
                                        <p:tav tm="0">
                                          <p:val>
                                            <p:strVal val="#ppt_x"/>
                                          </p:val>
                                        </p:tav>
                                        <p:tav tm="100000">
                                          <p:val>
                                            <p:strVal val="#ppt_x"/>
                                          </p:val>
                                        </p:tav>
                                      </p:tavLst>
                                    </p:anim>
                                    <p:anim calcmode="lin" valueType="num">
                                      <p:cBhvr>
                                        <p:cTn id="14" dur="1000" fill="hold"/>
                                        <p:tgtEl>
                                          <p:spTgt spid="819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197"/>
                                        </p:tgtEl>
                                        <p:attrNameLst>
                                          <p:attrName>style.visibility</p:attrName>
                                        </p:attrNameLst>
                                      </p:cBhvr>
                                      <p:to>
                                        <p:strVal val="visible"/>
                                      </p:to>
                                    </p:set>
                                    <p:animEffect>
                                      <p:cBhvr>
                                        <p:cTn id="18" dur="500"/>
                                        <p:tgtEl>
                                          <p:spTgt spid="819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194"/>
                                        </p:tgtEl>
                                        <p:attrNameLst>
                                          <p:attrName>style.visibility</p:attrName>
                                        </p:attrNameLst>
                                      </p:cBhvr>
                                      <p:to>
                                        <p:strVal val="visible"/>
                                      </p:to>
                                    </p:set>
                                    <p:animEffect>
                                      <p:cBhvr>
                                        <p:cTn id="22" dur="500"/>
                                        <p:tgtEl>
                                          <p:spTgt spid="819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198"/>
                                        </p:tgtEl>
                                        <p:attrNameLst>
                                          <p:attrName>style.visibility</p:attrName>
                                        </p:attrNameLst>
                                      </p:cBhvr>
                                      <p:to>
                                        <p:strVal val="visible"/>
                                      </p:to>
                                    </p:set>
                                    <p:animEffect>
                                      <p:cBhvr>
                                        <p:cTn id="26" dur="500"/>
                                        <p:tgtEl>
                                          <p:spTgt spid="8198"/>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221"/>
                                        </p:tgtEl>
                                        <p:attrNameLst>
                                          <p:attrName>style.visibility</p:attrName>
                                        </p:attrNameLst>
                                      </p:cBhvr>
                                      <p:to>
                                        <p:strVal val="visible"/>
                                      </p:to>
                                    </p:set>
                                    <p:animEffect>
                                      <p:cBhvr>
                                        <p:cTn id="34" dur="500"/>
                                        <p:tgtEl>
                                          <p:spTgt spid="8221"/>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1000"/>
                                        <p:tgtEl>
                                          <p:spTgt spid="51"/>
                                        </p:tgtEl>
                                      </p:cBhvr>
                                    </p:animEffect>
                                    <p:anim calcmode="lin" valueType="num">
                                      <p:cBhvr>
                                        <p:cTn id="44" dur="1000" fill="hold"/>
                                        <p:tgtEl>
                                          <p:spTgt spid="51"/>
                                        </p:tgtEl>
                                        <p:attrNameLst>
                                          <p:attrName>ppt_x</p:attrName>
                                        </p:attrNameLst>
                                      </p:cBhvr>
                                      <p:tavLst>
                                        <p:tav tm="0">
                                          <p:val>
                                            <p:strVal val="#ppt_x"/>
                                          </p:val>
                                        </p:tav>
                                        <p:tav tm="100000">
                                          <p:val>
                                            <p:strVal val="#ppt_x"/>
                                          </p:val>
                                        </p:tav>
                                      </p:tavLst>
                                    </p:anim>
                                    <p:anim calcmode="lin" valueType="num">
                                      <p:cBhvr>
                                        <p:cTn id="45" dur="1000" fill="hold"/>
                                        <p:tgtEl>
                                          <p:spTgt spid="51"/>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1000"/>
                                        <p:tgtEl>
                                          <p:spTgt spid="36"/>
                                        </p:tgtEl>
                                      </p:cBhvr>
                                    </p:animEffect>
                                    <p:anim calcmode="lin" valueType="num">
                                      <p:cBhvr>
                                        <p:cTn id="65" dur="1000" fill="hold"/>
                                        <p:tgtEl>
                                          <p:spTgt spid="36"/>
                                        </p:tgtEl>
                                        <p:attrNameLst>
                                          <p:attrName>ppt_x</p:attrName>
                                        </p:attrNameLst>
                                      </p:cBhvr>
                                      <p:tavLst>
                                        <p:tav tm="0">
                                          <p:val>
                                            <p:strVal val="#ppt_x"/>
                                          </p:val>
                                        </p:tav>
                                        <p:tav tm="100000">
                                          <p:val>
                                            <p:strVal val="#ppt_x"/>
                                          </p:val>
                                        </p:tav>
                                      </p:tavLst>
                                    </p:anim>
                                    <p:anim calcmode="lin" valueType="num">
                                      <p:cBhvr>
                                        <p:cTn id="66" dur="1000" fill="hold"/>
                                        <p:tgtEl>
                                          <p:spTgt spid="3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1000"/>
                                        <p:tgtEl>
                                          <p:spTgt spid="37"/>
                                        </p:tgtEl>
                                      </p:cBhvr>
                                    </p:animEffect>
                                    <p:anim calcmode="lin" valueType="num">
                                      <p:cBhvr>
                                        <p:cTn id="70" dur="1000" fill="hold"/>
                                        <p:tgtEl>
                                          <p:spTgt spid="37"/>
                                        </p:tgtEl>
                                        <p:attrNameLst>
                                          <p:attrName>ppt_x</p:attrName>
                                        </p:attrNameLst>
                                      </p:cBhvr>
                                      <p:tavLst>
                                        <p:tav tm="0">
                                          <p:val>
                                            <p:strVal val="#ppt_x"/>
                                          </p:val>
                                        </p:tav>
                                        <p:tav tm="100000">
                                          <p:val>
                                            <p:strVal val="#ppt_x"/>
                                          </p:val>
                                        </p:tav>
                                      </p:tavLst>
                                    </p:anim>
                                    <p:anim calcmode="lin" valueType="num">
                                      <p:cBhvr>
                                        <p:cTn id="71" dur="1000" fill="hold"/>
                                        <p:tgtEl>
                                          <p:spTgt spid="3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1000"/>
                                        <p:tgtEl>
                                          <p:spTgt spid="38"/>
                                        </p:tgtEl>
                                      </p:cBhvr>
                                    </p:animEffect>
                                    <p:anim calcmode="lin" valueType="num">
                                      <p:cBhvr>
                                        <p:cTn id="75" dur="1000" fill="hold"/>
                                        <p:tgtEl>
                                          <p:spTgt spid="38"/>
                                        </p:tgtEl>
                                        <p:attrNameLst>
                                          <p:attrName>ppt_x</p:attrName>
                                        </p:attrNameLst>
                                      </p:cBhvr>
                                      <p:tavLst>
                                        <p:tav tm="0">
                                          <p:val>
                                            <p:strVal val="#ppt_x"/>
                                          </p:val>
                                        </p:tav>
                                        <p:tav tm="100000">
                                          <p:val>
                                            <p:strVal val="#ppt_x"/>
                                          </p:val>
                                        </p:tav>
                                      </p:tavLst>
                                    </p:anim>
                                    <p:anim calcmode="lin" valueType="num">
                                      <p:cBhvr>
                                        <p:cTn id="76" dur="1000" fill="hold"/>
                                        <p:tgtEl>
                                          <p:spTgt spid="3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1000"/>
                                        <p:tgtEl>
                                          <p:spTgt spid="47"/>
                                        </p:tgtEl>
                                      </p:cBhvr>
                                    </p:animEffect>
                                    <p:anim calcmode="lin" valueType="num">
                                      <p:cBhvr>
                                        <p:cTn id="85" dur="1000" fill="hold"/>
                                        <p:tgtEl>
                                          <p:spTgt spid="47"/>
                                        </p:tgtEl>
                                        <p:attrNameLst>
                                          <p:attrName>ppt_x</p:attrName>
                                        </p:attrNameLst>
                                      </p:cBhvr>
                                      <p:tavLst>
                                        <p:tav tm="0">
                                          <p:val>
                                            <p:strVal val="#ppt_x"/>
                                          </p:val>
                                        </p:tav>
                                        <p:tav tm="100000">
                                          <p:val>
                                            <p:strVal val="#ppt_x"/>
                                          </p:val>
                                        </p:tav>
                                      </p:tavLst>
                                    </p:anim>
                                    <p:anim calcmode="lin" valueType="num">
                                      <p:cBhvr>
                                        <p:cTn id="86" dur="1000" fill="hold"/>
                                        <p:tgtEl>
                                          <p:spTgt spid="4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1000"/>
                                        <p:tgtEl>
                                          <p:spTgt spid="48"/>
                                        </p:tgtEl>
                                      </p:cBhvr>
                                    </p:animEffect>
                                    <p:anim calcmode="lin" valueType="num">
                                      <p:cBhvr>
                                        <p:cTn id="90" dur="1000" fill="hold"/>
                                        <p:tgtEl>
                                          <p:spTgt spid="48"/>
                                        </p:tgtEl>
                                        <p:attrNameLst>
                                          <p:attrName>ppt_x</p:attrName>
                                        </p:attrNameLst>
                                      </p:cBhvr>
                                      <p:tavLst>
                                        <p:tav tm="0">
                                          <p:val>
                                            <p:strVal val="#ppt_x"/>
                                          </p:val>
                                        </p:tav>
                                        <p:tav tm="100000">
                                          <p:val>
                                            <p:strVal val="#ppt_x"/>
                                          </p:val>
                                        </p:tav>
                                      </p:tavLst>
                                    </p:anim>
                                    <p:anim calcmode="lin" valueType="num">
                                      <p:cBhvr>
                                        <p:cTn id="91" dur="1000" fill="hold"/>
                                        <p:tgtEl>
                                          <p:spTgt spid="4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1000"/>
                                        <p:tgtEl>
                                          <p:spTgt spid="49"/>
                                        </p:tgtEl>
                                      </p:cBhvr>
                                    </p:animEffect>
                                    <p:anim calcmode="lin" valueType="num">
                                      <p:cBhvr>
                                        <p:cTn id="95" dur="1000" fill="hold"/>
                                        <p:tgtEl>
                                          <p:spTgt spid="49"/>
                                        </p:tgtEl>
                                        <p:attrNameLst>
                                          <p:attrName>ppt_x</p:attrName>
                                        </p:attrNameLst>
                                      </p:cBhvr>
                                      <p:tavLst>
                                        <p:tav tm="0">
                                          <p:val>
                                            <p:strVal val="#ppt_x"/>
                                          </p:val>
                                        </p:tav>
                                        <p:tav tm="100000">
                                          <p:val>
                                            <p:strVal val="#ppt_x"/>
                                          </p:val>
                                        </p:tav>
                                      </p:tavLst>
                                    </p:anim>
                                    <p:anim calcmode="lin" valueType="num">
                                      <p:cBhvr>
                                        <p:cTn id="96" dur="1000" fill="hold"/>
                                        <p:tgtEl>
                                          <p:spTgt spid="4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fade">
                                      <p:cBhvr>
                                        <p:cTn id="99" dur="1000"/>
                                        <p:tgtEl>
                                          <p:spTgt spid="50"/>
                                        </p:tgtEl>
                                      </p:cBhvr>
                                    </p:animEffect>
                                    <p:anim calcmode="lin" valueType="num">
                                      <p:cBhvr>
                                        <p:cTn id="100" dur="1000" fill="hold"/>
                                        <p:tgtEl>
                                          <p:spTgt spid="50"/>
                                        </p:tgtEl>
                                        <p:attrNameLst>
                                          <p:attrName>ppt_x</p:attrName>
                                        </p:attrNameLst>
                                      </p:cBhvr>
                                      <p:tavLst>
                                        <p:tav tm="0">
                                          <p:val>
                                            <p:strVal val="#ppt_x"/>
                                          </p:val>
                                        </p:tav>
                                        <p:tav tm="100000">
                                          <p:val>
                                            <p:strVal val="#ppt_x"/>
                                          </p:val>
                                        </p:tav>
                                      </p:tavLst>
                                    </p:anim>
                                    <p:anim calcmode="lin" valueType="num">
                                      <p:cBhvr>
                                        <p:cTn id="101" dur="1000" fill="hold"/>
                                        <p:tgtEl>
                                          <p:spTgt spid="5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1000"/>
                                        <p:tgtEl>
                                          <p:spTgt spid="52"/>
                                        </p:tgtEl>
                                      </p:cBhvr>
                                    </p:animEffect>
                                    <p:anim calcmode="lin" valueType="num">
                                      <p:cBhvr>
                                        <p:cTn id="105" dur="1000" fill="hold"/>
                                        <p:tgtEl>
                                          <p:spTgt spid="52"/>
                                        </p:tgtEl>
                                        <p:attrNameLst>
                                          <p:attrName>ppt_x</p:attrName>
                                        </p:attrNameLst>
                                      </p:cBhvr>
                                      <p:tavLst>
                                        <p:tav tm="0">
                                          <p:val>
                                            <p:strVal val="#ppt_x"/>
                                          </p:val>
                                        </p:tav>
                                        <p:tav tm="100000">
                                          <p:val>
                                            <p:strVal val="#ppt_x"/>
                                          </p:val>
                                        </p:tav>
                                      </p:tavLst>
                                    </p:anim>
                                    <p:anim calcmode="lin" valueType="num">
                                      <p:cBhvr>
                                        <p:cTn id="106" dur="1000" fill="hold"/>
                                        <p:tgtEl>
                                          <p:spTgt spid="52"/>
                                        </p:tgtEl>
                                        <p:attrNameLst>
                                          <p:attrName>ppt_y</p:attrName>
                                        </p:attrNameLst>
                                      </p:cBhvr>
                                      <p:tavLst>
                                        <p:tav tm="0">
                                          <p:val>
                                            <p:strVal val="#ppt_y+.1"/>
                                          </p:val>
                                        </p:tav>
                                        <p:tav tm="100000">
                                          <p:val>
                                            <p:strVal val="#ppt_y"/>
                                          </p:val>
                                        </p:tav>
                                      </p:tavLst>
                                    </p:anim>
                                  </p:childTnLst>
                                </p:cTn>
                              </p:par>
                            </p:childTnLst>
                          </p:cTn>
                        </p:par>
                        <p:par>
                          <p:cTn id="107" fill="hold">
                            <p:stCondLst>
                              <p:cond delay="5500"/>
                            </p:stCondLst>
                            <p:childTnLst>
                              <p:par>
                                <p:cTn id="108" presetID="22" presetClass="entr" presetSubtype="8" fill="hold" grpId="0" nodeType="after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wipe(left)">
                                      <p:cBhvr>
                                        <p:cTn id="110" dur="500"/>
                                        <p:tgtEl>
                                          <p:spTgt spid="56"/>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wipe(left)">
                                      <p:cBhvr>
                                        <p:cTn id="113" dur="500"/>
                                        <p:tgtEl>
                                          <p:spTgt spid="58"/>
                                        </p:tgtEl>
                                      </p:cBhvr>
                                    </p:animEffect>
                                  </p:childTnLst>
                                </p:cTn>
                              </p:par>
                            </p:childTnLst>
                          </p:cTn>
                        </p:par>
                        <p:par>
                          <p:cTn id="114" fill="hold">
                            <p:stCondLst>
                              <p:cond delay="6000"/>
                            </p:stCondLst>
                            <p:childTnLst>
                              <p:par>
                                <p:cTn id="115" presetID="10" presetClass="entr" presetSubtype="0" fill="hold" grpId="0" nodeType="after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fade">
                                      <p:cBhvr>
                                        <p:cTn id="117" dur="500"/>
                                        <p:tgtEl>
                                          <p:spTgt spid="5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fade">
                                      <p:cBhvr>
                                        <p:cTn id="12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7" grpId="0" bldLvl="0" autoUpdateAnimBg="0"/>
      <p:bldP spid="8198" grpId="0" bldLvl="0" autoUpdateAnimBg="0"/>
      <p:bldP spid="8221" grpId="0" bldLvl="0" autoUpdateAnimBg="0"/>
      <p:bldP spid="32" grpId="0" animBg="1"/>
      <p:bldP spid="34" grpId="0" animBg="1"/>
      <p:bldP spid="35" grpId="0" animBg="1"/>
      <p:bldP spid="36" grpId="0" animBg="1"/>
      <p:bldP spid="37" grpId="0" animBg="1"/>
      <p:bldP spid="38" grpId="0" animBg="1"/>
      <p:bldP spid="39" grpId="0" animBg="1"/>
      <p:bldP spid="40" grpId="0" animBg="1"/>
      <p:bldP spid="47" grpId="0" animBg="1"/>
      <p:bldP spid="48" grpId="0" animBg="1"/>
      <p:bldP spid="49" grpId="0" animBg="1"/>
      <p:bldP spid="50" grpId="0" animBg="1"/>
      <p:bldP spid="51" grpId="0" animBg="1"/>
      <p:bldP spid="52" grpId="0" animBg="1"/>
      <p:bldP spid="53" grpId="0"/>
      <p:bldP spid="55" grpId="0"/>
      <p:bldP spid="56"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40"/>
          <p:cNvSpPr>
            <a:spLocks noChangeArrowheads="1"/>
          </p:cNvSpPr>
          <p:nvPr/>
        </p:nvSpPr>
        <p:spPr bwMode="auto">
          <a:xfrm flipH="1">
            <a:off x="4691063" y="16287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3</a:t>
            </a:r>
            <a:endParaRPr lang="zh-CN" altLang="en-US"/>
          </a:p>
        </p:txBody>
      </p:sp>
      <p:pic>
        <p:nvPicPr>
          <p:cNvPr id="8195" name="图片 59"/>
          <p:cNvPicPr>
            <a:picLocks noChangeAspect="1" noChangeArrowheads="1"/>
          </p:cNvPicPr>
          <p:nvPr/>
        </p:nvPicPr>
        <p:blipFill>
          <a:blip r:embed="rId2"/>
          <a:srcRect l="85925" t="20226" r="2428" b="21796"/>
          <a:stretch>
            <a:fillRect/>
          </a:stretch>
        </p:blipFill>
        <p:spPr bwMode="auto">
          <a:xfrm rot="16200000">
            <a:off x="5984876" y="-1631950"/>
            <a:ext cx="260350" cy="4283075"/>
          </a:xfrm>
          <a:prstGeom prst="rect">
            <a:avLst/>
          </a:prstGeom>
          <a:noFill/>
          <a:ln w="9525">
            <a:noFill/>
            <a:miter lim="800000"/>
            <a:headEnd/>
            <a:tailEnd/>
          </a:ln>
        </p:spPr>
      </p:pic>
      <p:pic>
        <p:nvPicPr>
          <p:cNvPr id="8196" name="图片 60"/>
          <p:cNvPicPr>
            <a:picLocks noChangeAspect="1" noChangeArrowheads="1"/>
          </p:cNvPicPr>
          <p:nvPr/>
        </p:nvPicPr>
        <p:blipFill>
          <a:blip r:embed="rId2"/>
          <a:srcRect l="85925" t="20226" r="2428" b="21796"/>
          <a:stretch>
            <a:fillRect/>
          </a:stretch>
        </p:blipFill>
        <p:spPr bwMode="auto">
          <a:xfrm rot="5400000" flipV="1">
            <a:off x="5984876" y="166687"/>
            <a:ext cx="260350" cy="4283075"/>
          </a:xfrm>
          <a:prstGeom prst="rect">
            <a:avLst/>
          </a:prstGeom>
          <a:noFill/>
          <a:ln w="9525">
            <a:noFill/>
            <a:miter lim="800000"/>
            <a:headEnd/>
            <a:tailEnd/>
          </a:ln>
        </p:spPr>
      </p:pic>
      <p:sp>
        <p:nvSpPr>
          <p:cNvPr id="8197" name="文本框 11"/>
          <p:cNvSpPr>
            <a:spLocks noChangeArrowheads="1"/>
          </p:cNvSpPr>
          <p:nvPr/>
        </p:nvSpPr>
        <p:spPr bwMode="auto">
          <a:xfrm flipH="1">
            <a:off x="4733925" y="1049338"/>
            <a:ext cx="2841625"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技 术 与 难 点</a:t>
            </a:r>
            <a:endParaRPr lang="zh-CN" altLang="en-US"/>
          </a:p>
        </p:txBody>
      </p:sp>
      <p:sp>
        <p:nvSpPr>
          <p:cNvPr id="8198" name="文本框 12"/>
          <p:cNvSpPr>
            <a:spLocks noChangeArrowheads="1"/>
          </p:cNvSpPr>
          <p:nvPr/>
        </p:nvSpPr>
        <p:spPr bwMode="auto">
          <a:xfrm flipH="1">
            <a:off x="2908300" y="2224088"/>
            <a:ext cx="6483350" cy="503237"/>
          </a:xfrm>
          <a:prstGeom prst="rect">
            <a:avLst/>
          </a:prstGeom>
          <a:noFill/>
          <a:ln w="9525">
            <a:noFill/>
            <a:miter lim="800000"/>
            <a:headEnd/>
            <a:tailEnd/>
          </a:ln>
        </p:spPr>
        <p:txBody>
          <a:bodyPr>
            <a:spAutoFit/>
          </a:bodyPr>
          <a:lstStyle/>
          <a:p>
            <a:pPr algn="just">
              <a:lnSpc>
                <a:spcPct val="150000"/>
              </a:lnSpc>
            </a:pPr>
            <a:r>
              <a:rPr lang="zh-CN" altLang="en-US">
                <a:solidFill>
                  <a:srgbClr val="000000"/>
                </a:solidFill>
                <a:latin typeface="微软雅黑" pitchFamily="34" charset="-122"/>
                <a:ea typeface="微软雅黑" pitchFamily="34" charset="-122"/>
                <a:sym typeface="微软雅黑" pitchFamily="34" charset="-122"/>
              </a:rPr>
              <a:t>       天天果园网的搭建中，主要运用到了以下几个知识点：</a:t>
            </a:r>
            <a:endParaRPr lang="zh-CN" altLang="en-US"/>
          </a:p>
        </p:txBody>
      </p:sp>
      <p:grpSp>
        <p:nvGrpSpPr>
          <p:cNvPr id="2" name="Group 4"/>
          <p:cNvGrpSpPr>
            <a:grpSpLocks/>
          </p:cNvGrpSpPr>
          <p:nvPr/>
        </p:nvGrpSpPr>
        <p:grpSpPr bwMode="auto">
          <a:xfrm>
            <a:off x="10431463" y="-2152650"/>
            <a:ext cx="846137" cy="3200400"/>
            <a:chOff x="0" y="0"/>
            <a:chExt cx="531" cy="2009"/>
          </a:xfrm>
        </p:grpSpPr>
        <p:sp>
          <p:nvSpPr>
            <p:cNvPr id="8218"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19"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20"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8221"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5</a:t>
            </a:r>
            <a:endParaRPr lang="zh-CN" altLang="en-US" dirty="0"/>
          </a:p>
        </p:txBody>
      </p:sp>
      <p:sp>
        <p:nvSpPr>
          <p:cNvPr id="32" name="圆角矩形 31"/>
          <p:cNvSpPr/>
          <p:nvPr/>
        </p:nvSpPr>
        <p:spPr>
          <a:xfrm>
            <a:off x="8775715"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112541"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1396955" y="2882902"/>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2224"/>
          <p:cNvSpPr>
            <a:spLocks/>
          </p:cNvSpPr>
          <p:nvPr/>
        </p:nvSpPr>
        <p:spPr bwMode="auto">
          <a:xfrm>
            <a:off x="511848" y="5610246"/>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25"/>
          <p:cNvSpPr>
            <a:spLocks/>
          </p:cNvSpPr>
          <p:nvPr/>
        </p:nvSpPr>
        <p:spPr bwMode="auto">
          <a:xfrm>
            <a:off x="938892" y="5569848"/>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26"/>
          <p:cNvSpPr>
            <a:spLocks/>
          </p:cNvSpPr>
          <p:nvPr/>
        </p:nvSpPr>
        <p:spPr bwMode="auto">
          <a:xfrm>
            <a:off x="3112193" y="5610246"/>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27"/>
          <p:cNvSpPr>
            <a:spLocks/>
          </p:cNvSpPr>
          <p:nvPr/>
        </p:nvSpPr>
        <p:spPr bwMode="auto">
          <a:xfrm>
            <a:off x="3124223" y="5569848"/>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圆角矩形 38"/>
          <p:cNvSpPr/>
          <p:nvPr/>
        </p:nvSpPr>
        <p:spPr>
          <a:xfrm>
            <a:off x="1127352" y="3124800"/>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228"/>
          <p:cNvSpPr>
            <a:spLocks/>
          </p:cNvSpPr>
          <p:nvPr/>
        </p:nvSpPr>
        <p:spPr bwMode="auto">
          <a:xfrm>
            <a:off x="922853" y="5661910"/>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24"/>
          <p:cNvSpPr>
            <a:spLocks/>
          </p:cNvSpPr>
          <p:nvPr/>
        </p:nvSpPr>
        <p:spPr bwMode="auto">
          <a:xfrm>
            <a:off x="4190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225"/>
          <p:cNvSpPr>
            <a:spLocks/>
          </p:cNvSpPr>
          <p:nvPr/>
        </p:nvSpPr>
        <p:spPr bwMode="auto">
          <a:xfrm>
            <a:off x="4618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226"/>
          <p:cNvSpPr>
            <a:spLocks/>
          </p:cNvSpPr>
          <p:nvPr/>
        </p:nvSpPr>
        <p:spPr bwMode="auto">
          <a:xfrm>
            <a:off x="6791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227"/>
          <p:cNvSpPr>
            <a:spLocks/>
          </p:cNvSpPr>
          <p:nvPr/>
        </p:nvSpPr>
        <p:spPr bwMode="auto">
          <a:xfrm>
            <a:off x="6803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圆角矩形 44"/>
          <p:cNvSpPr/>
          <p:nvPr/>
        </p:nvSpPr>
        <p:spPr>
          <a:xfrm>
            <a:off x="4806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28"/>
          <p:cNvSpPr>
            <a:spLocks/>
          </p:cNvSpPr>
          <p:nvPr/>
        </p:nvSpPr>
        <p:spPr bwMode="auto">
          <a:xfrm>
            <a:off x="4602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24"/>
          <p:cNvSpPr>
            <a:spLocks/>
          </p:cNvSpPr>
          <p:nvPr/>
        </p:nvSpPr>
        <p:spPr bwMode="auto">
          <a:xfrm>
            <a:off x="7873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25"/>
          <p:cNvSpPr>
            <a:spLocks/>
          </p:cNvSpPr>
          <p:nvPr/>
        </p:nvSpPr>
        <p:spPr bwMode="auto">
          <a:xfrm>
            <a:off x="8301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26"/>
          <p:cNvSpPr>
            <a:spLocks/>
          </p:cNvSpPr>
          <p:nvPr/>
        </p:nvSpPr>
        <p:spPr bwMode="auto">
          <a:xfrm>
            <a:off x="10474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27"/>
          <p:cNvSpPr>
            <a:spLocks/>
          </p:cNvSpPr>
          <p:nvPr/>
        </p:nvSpPr>
        <p:spPr bwMode="auto">
          <a:xfrm>
            <a:off x="10486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圆角矩形 50"/>
          <p:cNvSpPr/>
          <p:nvPr/>
        </p:nvSpPr>
        <p:spPr>
          <a:xfrm>
            <a:off x="8489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2228"/>
          <p:cNvSpPr>
            <a:spLocks/>
          </p:cNvSpPr>
          <p:nvPr/>
        </p:nvSpPr>
        <p:spPr bwMode="auto">
          <a:xfrm>
            <a:off x="8285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文本框 47"/>
          <p:cNvSpPr txBox="1"/>
          <p:nvPr/>
        </p:nvSpPr>
        <p:spPr>
          <a:xfrm flipH="1">
            <a:off x="1330653" y="3169693"/>
            <a:ext cx="2256596" cy="2316403"/>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要实现二级菜单功能，需把二级菜单编写在一级菜单内，一级菜单相对定位，二级菜单采用绝对定位使其脱离标准文档流，才不干扰标准文档流的元素位置</a:t>
            </a:r>
            <a:endParaRPr lang="zh-CN" altLang="en-US" sz="1400" dirty="0">
              <a:latin typeface="微软雅黑" panose="020B0503020204020204" pitchFamily="34" charset="-122"/>
              <a:ea typeface="微软雅黑" panose="020B0503020204020204" pitchFamily="34" charset="-122"/>
            </a:endParaRPr>
          </a:p>
        </p:txBody>
      </p:sp>
      <p:sp>
        <p:nvSpPr>
          <p:cNvPr id="54" name="文本框 48"/>
          <p:cNvSpPr txBox="1"/>
          <p:nvPr/>
        </p:nvSpPr>
        <p:spPr>
          <a:xfrm flipH="1">
            <a:off x="5013653" y="3145213"/>
            <a:ext cx="2256596" cy="2316403"/>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注意轮播图的宽度若要求满屏，则相应的</a:t>
            </a:r>
            <a:r>
              <a:rPr lang="en-US" altLang="zh-CN" sz="1400" dirty="0" err="1" smtClean="0">
                <a:latin typeface="微软雅黑" panose="020B0503020204020204" pitchFamily="34" charset="-122"/>
                <a:ea typeface="微软雅黑" panose="020B0503020204020204" pitchFamily="34" charset="-122"/>
              </a:rPr>
              <a:t>ul</a:t>
            </a:r>
            <a:r>
              <a:rPr lang="zh-CN" altLang="en-US" sz="1400" dirty="0" smtClean="0">
                <a:latin typeface="微软雅黑" panose="020B0503020204020204" pitchFamily="34" charset="-122"/>
                <a:ea typeface="微软雅黑" panose="020B0503020204020204" pitchFamily="34" charset="-122"/>
              </a:rPr>
              <a:t>及其内容宽度应以百分比的方式设定，并且在编写</a:t>
            </a:r>
            <a:r>
              <a:rPr lang="en-US" altLang="zh-CN" sz="1400" dirty="0" err="1" smtClean="0">
                <a:latin typeface="微软雅黑" panose="020B0503020204020204" pitchFamily="34" charset="-122"/>
                <a:ea typeface="微软雅黑" panose="020B0503020204020204" pitchFamily="34" charset="-122"/>
              </a:rPr>
              <a:t>js</a:t>
            </a:r>
            <a:r>
              <a:rPr lang="zh-CN" altLang="en-US" sz="1400" dirty="0" smtClean="0">
                <a:latin typeface="微软雅黑" panose="020B0503020204020204" pitchFamily="34" charset="-122"/>
                <a:ea typeface="微软雅黑" panose="020B0503020204020204" pitchFamily="34" charset="-122"/>
              </a:rPr>
              <a:t>文件时，注意实时监测屏宽，以确定窗口大小即便调整，也可正常轮播</a:t>
            </a:r>
            <a:endParaRPr lang="zh-CN" altLang="en-US" sz="1400" dirty="0">
              <a:latin typeface="微软雅黑" panose="020B0503020204020204" pitchFamily="34" charset="-122"/>
              <a:ea typeface="微软雅黑" panose="020B0503020204020204" pitchFamily="34" charset="-122"/>
            </a:endParaRPr>
          </a:p>
        </p:txBody>
      </p:sp>
      <p:sp>
        <p:nvSpPr>
          <p:cNvPr id="55" name="文本框 49"/>
          <p:cNvSpPr txBox="1"/>
          <p:nvPr/>
        </p:nvSpPr>
        <p:spPr>
          <a:xfrm flipH="1">
            <a:off x="8689988" y="3145213"/>
            <a:ext cx="2256596" cy="235449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详情页中被加设放大镜功能的图像，若由</a:t>
            </a:r>
            <a:r>
              <a:rPr lang="en-US" altLang="zh-CN" sz="1400" dirty="0" smtClean="0">
                <a:latin typeface="微软雅黑" panose="020B0503020204020204" pitchFamily="34" charset="-122"/>
                <a:ea typeface="微软雅黑" panose="020B0503020204020204" pitchFamily="34" charset="-122"/>
              </a:rPr>
              <a:t>AJAX</a:t>
            </a:r>
            <a:r>
              <a:rPr lang="zh-CN" altLang="en-US" sz="1400" dirty="0" smtClean="0">
                <a:latin typeface="微软雅黑" panose="020B0503020204020204" pitchFamily="34" charset="-122"/>
                <a:ea typeface="微软雅黑" panose="020B0503020204020204" pitchFamily="34" charset="-122"/>
              </a:rPr>
              <a:t>请求获得相应数据再添加到页面，注意应让图片加载完后获取其对应的宽高值进行下一步的使用或编辑</a:t>
            </a:r>
            <a:endParaRPr lang="zh-CN" altLang="en-US" sz="1400" dirty="0">
              <a:latin typeface="微软雅黑" panose="020B0503020204020204" pitchFamily="34" charset="-122"/>
              <a:ea typeface="微软雅黑" panose="020B0503020204020204" pitchFamily="34" charset="-122"/>
            </a:endParaRPr>
          </a:p>
        </p:txBody>
      </p:sp>
      <p:sp>
        <p:nvSpPr>
          <p:cNvPr id="56" name="文本框 50"/>
          <p:cNvSpPr txBox="1"/>
          <p:nvPr/>
        </p:nvSpPr>
        <p:spPr>
          <a:xfrm flipH="1">
            <a:off x="1485977" y="5693548"/>
            <a:ext cx="1769411" cy="400110"/>
          </a:xfrm>
          <a:prstGeom prst="rect">
            <a:avLst/>
          </a:prstGeom>
          <a:noFill/>
        </p:spPr>
        <p:txBody>
          <a:bodyPr wrap="square" rtlCol="0">
            <a:spAutoFit/>
          </a:bodyPr>
          <a:lstStyle/>
          <a:p>
            <a:pPr algn="ctr"/>
            <a:r>
              <a:rPr lang="zh-CN" altLang="en-US" sz="2000" dirty="0" smtClean="0">
                <a:solidFill>
                  <a:schemeClr val="bg1"/>
                </a:solidFill>
                <a:latin typeface="汉仪综艺体简" panose="02010609000101010101" pitchFamily="49" charset="-122"/>
                <a:ea typeface="汉仪综艺体简" panose="02010609000101010101" pitchFamily="49" charset="-122"/>
              </a:rPr>
              <a:t>二级菜单列表</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
        <p:nvSpPr>
          <p:cNvPr id="57" name="文本框 51"/>
          <p:cNvSpPr txBox="1"/>
          <p:nvPr/>
        </p:nvSpPr>
        <p:spPr>
          <a:xfrm flipH="1">
            <a:off x="5176495" y="5690510"/>
            <a:ext cx="1769411" cy="400110"/>
          </a:xfrm>
          <a:prstGeom prst="rect">
            <a:avLst/>
          </a:prstGeom>
          <a:noFill/>
        </p:spPr>
        <p:txBody>
          <a:bodyPr wrap="square" rtlCol="0">
            <a:spAutoFit/>
          </a:bodyPr>
          <a:lstStyle/>
          <a:p>
            <a:pPr algn="ctr"/>
            <a:r>
              <a:rPr lang="zh-CN" altLang="en-US" sz="2000" dirty="0" smtClean="0">
                <a:latin typeface="汉仪综艺体简" panose="02010609000101010101" pitchFamily="49" charset="-122"/>
                <a:ea typeface="汉仪综艺体简" panose="02010609000101010101" pitchFamily="49" charset="-122"/>
              </a:rPr>
              <a:t>轮播图</a:t>
            </a:r>
            <a:endParaRPr lang="zh-CN" altLang="en-US" sz="2000" dirty="0">
              <a:latin typeface="汉仪综艺体简" panose="02010609000101010101" pitchFamily="49" charset="-122"/>
              <a:ea typeface="汉仪综艺体简" panose="02010609000101010101" pitchFamily="49" charset="-122"/>
            </a:endParaRPr>
          </a:p>
        </p:txBody>
      </p:sp>
      <p:sp>
        <p:nvSpPr>
          <p:cNvPr id="58" name="文本框 52"/>
          <p:cNvSpPr txBox="1"/>
          <p:nvPr/>
        </p:nvSpPr>
        <p:spPr>
          <a:xfrm flipH="1">
            <a:off x="8893521" y="5690510"/>
            <a:ext cx="1769411" cy="400110"/>
          </a:xfrm>
          <a:prstGeom prst="rect">
            <a:avLst/>
          </a:prstGeom>
          <a:noFill/>
        </p:spPr>
        <p:txBody>
          <a:bodyPr wrap="square" rtlCol="0">
            <a:spAutoFit/>
          </a:bodyPr>
          <a:lstStyle/>
          <a:p>
            <a:pPr algn="ctr"/>
            <a:r>
              <a:rPr lang="zh-CN" altLang="en-US" sz="2000" dirty="0" smtClean="0">
                <a:solidFill>
                  <a:schemeClr val="bg1"/>
                </a:solidFill>
                <a:latin typeface="汉仪综艺体简" panose="02010609000101010101" pitchFamily="49" charset="-122"/>
                <a:ea typeface="汉仪综艺体简" panose="02010609000101010101" pitchFamily="49" charset="-122"/>
              </a:rPr>
              <a:t>放大镜</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196"/>
                                        </p:tgtEl>
                                        <p:attrNameLst>
                                          <p:attrName>style.visibility</p:attrName>
                                        </p:attrNameLst>
                                      </p:cBhvr>
                                      <p:to>
                                        <p:strVal val="visible"/>
                                      </p:to>
                                    </p:set>
                                    <p:animEffect>
                                      <p:cBhvr>
                                        <p:cTn id="12" dur="1000"/>
                                        <p:tgtEl>
                                          <p:spTgt spid="8196"/>
                                        </p:tgtEl>
                                      </p:cBhvr>
                                    </p:animEffect>
                                    <p:anim calcmode="lin" valueType="num">
                                      <p:cBhvr>
                                        <p:cTn id="13" dur="1000" fill="hold"/>
                                        <p:tgtEl>
                                          <p:spTgt spid="8196"/>
                                        </p:tgtEl>
                                        <p:attrNameLst>
                                          <p:attrName>ppt_x</p:attrName>
                                        </p:attrNameLst>
                                      </p:cBhvr>
                                      <p:tavLst>
                                        <p:tav tm="0">
                                          <p:val>
                                            <p:strVal val="#ppt_x"/>
                                          </p:val>
                                        </p:tav>
                                        <p:tav tm="100000">
                                          <p:val>
                                            <p:strVal val="#ppt_x"/>
                                          </p:val>
                                        </p:tav>
                                      </p:tavLst>
                                    </p:anim>
                                    <p:anim calcmode="lin" valueType="num">
                                      <p:cBhvr>
                                        <p:cTn id="14" dur="1000" fill="hold"/>
                                        <p:tgtEl>
                                          <p:spTgt spid="819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197"/>
                                        </p:tgtEl>
                                        <p:attrNameLst>
                                          <p:attrName>style.visibility</p:attrName>
                                        </p:attrNameLst>
                                      </p:cBhvr>
                                      <p:to>
                                        <p:strVal val="visible"/>
                                      </p:to>
                                    </p:set>
                                    <p:animEffect>
                                      <p:cBhvr>
                                        <p:cTn id="18" dur="500"/>
                                        <p:tgtEl>
                                          <p:spTgt spid="819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194"/>
                                        </p:tgtEl>
                                        <p:attrNameLst>
                                          <p:attrName>style.visibility</p:attrName>
                                        </p:attrNameLst>
                                      </p:cBhvr>
                                      <p:to>
                                        <p:strVal val="visible"/>
                                      </p:to>
                                    </p:set>
                                    <p:animEffect>
                                      <p:cBhvr>
                                        <p:cTn id="22" dur="500"/>
                                        <p:tgtEl>
                                          <p:spTgt spid="819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198"/>
                                        </p:tgtEl>
                                        <p:attrNameLst>
                                          <p:attrName>style.visibility</p:attrName>
                                        </p:attrNameLst>
                                      </p:cBhvr>
                                      <p:to>
                                        <p:strVal val="visible"/>
                                      </p:to>
                                    </p:set>
                                    <p:animEffect>
                                      <p:cBhvr>
                                        <p:cTn id="26" dur="500"/>
                                        <p:tgtEl>
                                          <p:spTgt spid="8198"/>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221"/>
                                        </p:tgtEl>
                                        <p:attrNameLst>
                                          <p:attrName>style.visibility</p:attrName>
                                        </p:attrNameLst>
                                      </p:cBhvr>
                                      <p:to>
                                        <p:strVal val="visible"/>
                                      </p:to>
                                    </p:set>
                                    <p:animEffect>
                                      <p:cBhvr>
                                        <p:cTn id="34" dur="500"/>
                                        <p:tgtEl>
                                          <p:spTgt spid="8221"/>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1000"/>
                                        <p:tgtEl>
                                          <p:spTgt spid="45"/>
                                        </p:tgtEl>
                                      </p:cBhvr>
                                    </p:animEffect>
                                    <p:anim calcmode="lin" valueType="num">
                                      <p:cBhvr>
                                        <p:cTn id="44" dur="1000" fill="hold"/>
                                        <p:tgtEl>
                                          <p:spTgt spid="45"/>
                                        </p:tgtEl>
                                        <p:attrNameLst>
                                          <p:attrName>ppt_x</p:attrName>
                                        </p:attrNameLst>
                                      </p:cBhvr>
                                      <p:tavLst>
                                        <p:tav tm="0">
                                          <p:val>
                                            <p:strVal val="#ppt_x"/>
                                          </p:val>
                                        </p:tav>
                                        <p:tav tm="100000">
                                          <p:val>
                                            <p:strVal val="#ppt_x"/>
                                          </p:val>
                                        </p:tav>
                                      </p:tavLst>
                                    </p:anim>
                                    <p:anim calcmode="lin" valueType="num">
                                      <p:cBhvr>
                                        <p:cTn id="45" dur="1000" fill="hold"/>
                                        <p:tgtEl>
                                          <p:spTgt spid="4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1000"/>
                                        <p:tgtEl>
                                          <p:spTgt spid="51"/>
                                        </p:tgtEl>
                                      </p:cBhvr>
                                    </p:animEffect>
                                    <p:anim calcmode="lin" valueType="num">
                                      <p:cBhvr>
                                        <p:cTn id="49" dur="1000" fill="hold"/>
                                        <p:tgtEl>
                                          <p:spTgt spid="51"/>
                                        </p:tgtEl>
                                        <p:attrNameLst>
                                          <p:attrName>ppt_x</p:attrName>
                                        </p:attrNameLst>
                                      </p:cBhvr>
                                      <p:tavLst>
                                        <p:tav tm="0">
                                          <p:val>
                                            <p:strVal val="#ppt_x"/>
                                          </p:val>
                                        </p:tav>
                                        <p:tav tm="100000">
                                          <p:val>
                                            <p:strVal val="#ppt_x"/>
                                          </p:val>
                                        </p:tav>
                                      </p:tavLst>
                                    </p:anim>
                                    <p:anim calcmode="lin" valueType="num">
                                      <p:cBhvr>
                                        <p:cTn id="50" dur="1000" fill="hold"/>
                                        <p:tgtEl>
                                          <p:spTgt spid="5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1000"/>
                                        <p:tgtEl>
                                          <p:spTgt spid="33"/>
                                        </p:tgtEl>
                                      </p:cBhvr>
                                    </p:animEffect>
                                    <p:anim calcmode="lin" valueType="num">
                                      <p:cBhvr>
                                        <p:cTn id="59" dur="1000" fill="hold"/>
                                        <p:tgtEl>
                                          <p:spTgt spid="33"/>
                                        </p:tgtEl>
                                        <p:attrNameLst>
                                          <p:attrName>ppt_x</p:attrName>
                                        </p:attrNameLst>
                                      </p:cBhvr>
                                      <p:tavLst>
                                        <p:tav tm="0">
                                          <p:val>
                                            <p:strVal val="#ppt_x"/>
                                          </p:val>
                                        </p:tav>
                                        <p:tav tm="100000">
                                          <p:val>
                                            <p:strVal val="#ppt_x"/>
                                          </p:val>
                                        </p:tav>
                                      </p:tavLst>
                                    </p:anim>
                                    <p:anim calcmode="lin" valueType="num">
                                      <p:cBhvr>
                                        <p:cTn id="60" dur="1000" fill="hold"/>
                                        <p:tgtEl>
                                          <p:spTgt spid="33"/>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42"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1000"/>
                                        <p:tgtEl>
                                          <p:spTgt spid="36"/>
                                        </p:tgtEl>
                                      </p:cBhvr>
                                    </p:animEffect>
                                    <p:anim calcmode="lin" valueType="num">
                                      <p:cBhvr>
                                        <p:cTn id="75" dur="1000" fill="hold"/>
                                        <p:tgtEl>
                                          <p:spTgt spid="36"/>
                                        </p:tgtEl>
                                        <p:attrNameLst>
                                          <p:attrName>ppt_x</p:attrName>
                                        </p:attrNameLst>
                                      </p:cBhvr>
                                      <p:tavLst>
                                        <p:tav tm="0">
                                          <p:val>
                                            <p:strVal val="#ppt_x"/>
                                          </p:val>
                                        </p:tav>
                                        <p:tav tm="100000">
                                          <p:val>
                                            <p:strVal val="#ppt_x"/>
                                          </p:val>
                                        </p:tav>
                                      </p:tavLst>
                                    </p:anim>
                                    <p:anim calcmode="lin" valueType="num">
                                      <p:cBhvr>
                                        <p:cTn id="76" dur="1000" fill="hold"/>
                                        <p:tgtEl>
                                          <p:spTgt spid="3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000"/>
                                        <p:tgtEl>
                                          <p:spTgt spid="37"/>
                                        </p:tgtEl>
                                      </p:cBhvr>
                                    </p:animEffect>
                                    <p:anim calcmode="lin" valueType="num">
                                      <p:cBhvr>
                                        <p:cTn id="80" dur="1000" fill="hold"/>
                                        <p:tgtEl>
                                          <p:spTgt spid="37"/>
                                        </p:tgtEl>
                                        <p:attrNameLst>
                                          <p:attrName>ppt_x</p:attrName>
                                        </p:attrNameLst>
                                      </p:cBhvr>
                                      <p:tavLst>
                                        <p:tav tm="0">
                                          <p:val>
                                            <p:strVal val="#ppt_x"/>
                                          </p:val>
                                        </p:tav>
                                        <p:tav tm="100000">
                                          <p:val>
                                            <p:strVal val="#ppt_x"/>
                                          </p:val>
                                        </p:tav>
                                      </p:tavLst>
                                    </p:anim>
                                    <p:anim calcmode="lin" valueType="num">
                                      <p:cBhvr>
                                        <p:cTn id="81" dur="1000" fill="hold"/>
                                        <p:tgtEl>
                                          <p:spTgt spid="3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1000"/>
                                        <p:tgtEl>
                                          <p:spTgt spid="38"/>
                                        </p:tgtEl>
                                      </p:cBhvr>
                                    </p:animEffect>
                                    <p:anim calcmode="lin" valueType="num">
                                      <p:cBhvr>
                                        <p:cTn id="85" dur="1000" fill="hold"/>
                                        <p:tgtEl>
                                          <p:spTgt spid="38"/>
                                        </p:tgtEl>
                                        <p:attrNameLst>
                                          <p:attrName>ppt_x</p:attrName>
                                        </p:attrNameLst>
                                      </p:cBhvr>
                                      <p:tavLst>
                                        <p:tav tm="0">
                                          <p:val>
                                            <p:strVal val="#ppt_x"/>
                                          </p:val>
                                        </p:tav>
                                        <p:tav tm="100000">
                                          <p:val>
                                            <p:strVal val="#ppt_x"/>
                                          </p:val>
                                        </p:tav>
                                      </p:tavLst>
                                    </p:anim>
                                    <p:anim calcmode="lin" valueType="num">
                                      <p:cBhvr>
                                        <p:cTn id="86" dur="1000" fill="hold"/>
                                        <p:tgtEl>
                                          <p:spTgt spid="3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1000"/>
                                        <p:tgtEl>
                                          <p:spTgt spid="40"/>
                                        </p:tgtEl>
                                      </p:cBhvr>
                                    </p:animEffect>
                                    <p:anim calcmode="lin" valueType="num">
                                      <p:cBhvr>
                                        <p:cTn id="90" dur="1000" fill="hold"/>
                                        <p:tgtEl>
                                          <p:spTgt spid="40"/>
                                        </p:tgtEl>
                                        <p:attrNameLst>
                                          <p:attrName>ppt_x</p:attrName>
                                        </p:attrNameLst>
                                      </p:cBhvr>
                                      <p:tavLst>
                                        <p:tav tm="0">
                                          <p:val>
                                            <p:strVal val="#ppt_x"/>
                                          </p:val>
                                        </p:tav>
                                        <p:tav tm="100000">
                                          <p:val>
                                            <p:strVal val="#ppt_x"/>
                                          </p:val>
                                        </p:tav>
                                      </p:tavLst>
                                    </p:anim>
                                    <p:anim calcmode="lin" valueType="num">
                                      <p:cBhvr>
                                        <p:cTn id="91" dur="1000" fill="hold"/>
                                        <p:tgtEl>
                                          <p:spTgt spid="4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1000"/>
                                        <p:tgtEl>
                                          <p:spTgt spid="41"/>
                                        </p:tgtEl>
                                      </p:cBhvr>
                                    </p:animEffect>
                                    <p:anim calcmode="lin" valueType="num">
                                      <p:cBhvr>
                                        <p:cTn id="95" dur="1000" fill="hold"/>
                                        <p:tgtEl>
                                          <p:spTgt spid="41"/>
                                        </p:tgtEl>
                                        <p:attrNameLst>
                                          <p:attrName>ppt_x</p:attrName>
                                        </p:attrNameLst>
                                      </p:cBhvr>
                                      <p:tavLst>
                                        <p:tav tm="0">
                                          <p:val>
                                            <p:strVal val="#ppt_x"/>
                                          </p:val>
                                        </p:tav>
                                        <p:tav tm="100000">
                                          <p:val>
                                            <p:strVal val="#ppt_x"/>
                                          </p:val>
                                        </p:tav>
                                      </p:tavLst>
                                    </p:anim>
                                    <p:anim calcmode="lin" valueType="num">
                                      <p:cBhvr>
                                        <p:cTn id="96" dur="1000" fill="hold"/>
                                        <p:tgtEl>
                                          <p:spTgt spid="4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1000"/>
                                        <p:tgtEl>
                                          <p:spTgt spid="42"/>
                                        </p:tgtEl>
                                      </p:cBhvr>
                                    </p:animEffect>
                                    <p:anim calcmode="lin" valueType="num">
                                      <p:cBhvr>
                                        <p:cTn id="100" dur="1000" fill="hold"/>
                                        <p:tgtEl>
                                          <p:spTgt spid="42"/>
                                        </p:tgtEl>
                                        <p:attrNameLst>
                                          <p:attrName>ppt_x</p:attrName>
                                        </p:attrNameLst>
                                      </p:cBhvr>
                                      <p:tavLst>
                                        <p:tav tm="0">
                                          <p:val>
                                            <p:strVal val="#ppt_x"/>
                                          </p:val>
                                        </p:tav>
                                        <p:tav tm="100000">
                                          <p:val>
                                            <p:strVal val="#ppt_x"/>
                                          </p:val>
                                        </p:tav>
                                      </p:tavLst>
                                    </p:anim>
                                    <p:anim calcmode="lin" valueType="num">
                                      <p:cBhvr>
                                        <p:cTn id="101" dur="1000" fill="hold"/>
                                        <p:tgtEl>
                                          <p:spTgt spid="4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1000"/>
                                        <p:tgtEl>
                                          <p:spTgt spid="43"/>
                                        </p:tgtEl>
                                      </p:cBhvr>
                                    </p:animEffect>
                                    <p:anim calcmode="lin" valueType="num">
                                      <p:cBhvr>
                                        <p:cTn id="105" dur="1000" fill="hold"/>
                                        <p:tgtEl>
                                          <p:spTgt spid="43"/>
                                        </p:tgtEl>
                                        <p:attrNameLst>
                                          <p:attrName>ppt_x</p:attrName>
                                        </p:attrNameLst>
                                      </p:cBhvr>
                                      <p:tavLst>
                                        <p:tav tm="0">
                                          <p:val>
                                            <p:strVal val="#ppt_x"/>
                                          </p:val>
                                        </p:tav>
                                        <p:tav tm="100000">
                                          <p:val>
                                            <p:strVal val="#ppt_x"/>
                                          </p:val>
                                        </p:tav>
                                      </p:tavLst>
                                    </p:anim>
                                    <p:anim calcmode="lin" valueType="num">
                                      <p:cBhvr>
                                        <p:cTn id="106" dur="1000" fill="hold"/>
                                        <p:tgtEl>
                                          <p:spTgt spid="4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1000"/>
                                        <p:tgtEl>
                                          <p:spTgt spid="44"/>
                                        </p:tgtEl>
                                      </p:cBhvr>
                                    </p:animEffect>
                                    <p:anim calcmode="lin" valueType="num">
                                      <p:cBhvr>
                                        <p:cTn id="110" dur="1000" fill="hold"/>
                                        <p:tgtEl>
                                          <p:spTgt spid="44"/>
                                        </p:tgtEl>
                                        <p:attrNameLst>
                                          <p:attrName>ppt_x</p:attrName>
                                        </p:attrNameLst>
                                      </p:cBhvr>
                                      <p:tavLst>
                                        <p:tav tm="0">
                                          <p:val>
                                            <p:strVal val="#ppt_x"/>
                                          </p:val>
                                        </p:tav>
                                        <p:tav tm="100000">
                                          <p:val>
                                            <p:strVal val="#ppt_x"/>
                                          </p:val>
                                        </p:tav>
                                      </p:tavLst>
                                    </p:anim>
                                    <p:anim calcmode="lin" valueType="num">
                                      <p:cBhvr>
                                        <p:cTn id="111" dur="1000" fill="hold"/>
                                        <p:tgtEl>
                                          <p:spTgt spid="4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1000"/>
                                        <p:tgtEl>
                                          <p:spTgt spid="46"/>
                                        </p:tgtEl>
                                      </p:cBhvr>
                                    </p:animEffect>
                                    <p:anim calcmode="lin" valueType="num">
                                      <p:cBhvr>
                                        <p:cTn id="115" dur="1000" fill="hold"/>
                                        <p:tgtEl>
                                          <p:spTgt spid="46"/>
                                        </p:tgtEl>
                                        <p:attrNameLst>
                                          <p:attrName>ppt_x</p:attrName>
                                        </p:attrNameLst>
                                      </p:cBhvr>
                                      <p:tavLst>
                                        <p:tav tm="0">
                                          <p:val>
                                            <p:strVal val="#ppt_x"/>
                                          </p:val>
                                        </p:tav>
                                        <p:tav tm="100000">
                                          <p:val>
                                            <p:strVal val="#ppt_x"/>
                                          </p:val>
                                        </p:tav>
                                      </p:tavLst>
                                    </p:anim>
                                    <p:anim calcmode="lin" valueType="num">
                                      <p:cBhvr>
                                        <p:cTn id="116" dur="1000" fill="hold"/>
                                        <p:tgtEl>
                                          <p:spTgt spid="4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fade">
                                      <p:cBhvr>
                                        <p:cTn id="119" dur="1000"/>
                                        <p:tgtEl>
                                          <p:spTgt spid="47"/>
                                        </p:tgtEl>
                                      </p:cBhvr>
                                    </p:animEffect>
                                    <p:anim calcmode="lin" valueType="num">
                                      <p:cBhvr>
                                        <p:cTn id="120" dur="1000" fill="hold"/>
                                        <p:tgtEl>
                                          <p:spTgt spid="47"/>
                                        </p:tgtEl>
                                        <p:attrNameLst>
                                          <p:attrName>ppt_x</p:attrName>
                                        </p:attrNameLst>
                                      </p:cBhvr>
                                      <p:tavLst>
                                        <p:tav tm="0">
                                          <p:val>
                                            <p:strVal val="#ppt_x"/>
                                          </p:val>
                                        </p:tav>
                                        <p:tav tm="100000">
                                          <p:val>
                                            <p:strVal val="#ppt_x"/>
                                          </p:val>
                                        </p:tav>
                                      </p:tavLst>
                                    </p:anim>
                                    <p:anim calcmode="lin" valueType="num">
                                      <p:cBhvr>
                                        <p:cTn id="121" dur="1000" fill="hold"/>
                                        <p:tgtEl>
                                          <p:spTgt spid="4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fade">
                                      <p:cBhvr>
                                        <p:cTn id="124" dur="1000"/>
                                        <p:tgtEl>
                                          <p:spTgt spid="48"/>
                                        </p:tgtEl>
                                      </p:cBhvr>
                                    </p:animEffect>
                                    <p:anim calcmode="lin" valueType="num">
                                      <p:cBhvr>
                                        <p:cTn id="125" dur="1000" fill="hold"/>
                                        <p:tgtEl>
                                          <p:spTgt spid="48"/>
                                        </p:tgtEl>
                                        <p:attrNameLst>
                                          <p:attrName>ppt_x</p:attrName>
                                        </p:attrNameLst>
                                      </p:cBhvr>
                                      <p:tavLst>
                                        <p:tav tm="0">
                                          <p:val>
                                            <p:strVal val="#ppt_x"/>
                                          </p:val>
                                        </p:tav>
                                        <p:tav tm="100000">
                                          <p:val>
                                            <p:strVal val="#ppt_x"/>
                                          </p:val>
                                        </p:tav>
                                      </p:tavLst>
                                    </p:anim>
                                    <p:anim calcmode="lin" valueType="num">
                                      <p:cBhvr>
                                        <p:cTn id="126" dur="1000" fill="hold"/>
                                        <p:tgtEl>
                                          <p:spTgt spid="4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1000"/>
                                        <p:tgtEl>
                                          <p:spTgt spid="49"/>
                                        </p:tgtEl>
                                      </p:cBhvr>
                                    </p:animEffect>
                                    <p:anim calcmode="lin" valueType="num">
                                      <p:cBhvr>
                                        <p:cTn id="130" dur="1000" fill="hold"/>
                                        <p:tgtEl>
                                          <p:spTgt spid="49"/>
                                        </p:tgtEl>
                                        <p:attrNameLst>
                                          <p:attrName>ppt_x</p:attrName>
                                        </p:attrNameLst>
                                      </p:cBhvr>
                                      <p:tavLst>
                                        <p:tav tm="0">
                                          <p:val>
                                            <p:strVal val="#ppt_x"/>
                                          </p:val>
                                        </p:tav>
                                        <p:tav tm="100000">
                                          <p:val>
                                            <p:strVal val="#ppt_x"/>
                                          </p:val>
                                        </p:tav>
                                      </p:tavLst>
                                    </p:anim>
                                    <p:anim calcmode="lin" valueType="num">
                                      <p:cBhvr>
                                        <p:cTn id="131" dur="1000" fill="hold"/>
                                        <p:tgtEl>
                                          <p:spTgt spid="4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50"/>
                                        </p:tgtEl>
                                        <p:attrNameLst>
                                          <p:attrName>style.visibility</p:attrName>
                                        </p:attrNameLst>
                                      </p:cBhvr>
                                      <p:to>
                                        <p:strVal val="visible"/>
                                      </p:to>
                                    </p:set>
                                    <p:animEffect transition="in" filter="fade">
                                      <p:cBhvr>
                                        <p:cTn id="134" dur="1000"/>
                                        <p:tgtEl>
                                          <p:spTgt spid="50"/>
                                        </p:tgtEl>
                                      </p:cBhvr>
                                    </p:animEffect>
                                    <p:anim calcmode="lin" valueType="num">
                                      <p:cBhvr>
                                        <p:cTn id="135" dur="1000" fill="hold"/>
                                        <p:tgtEl>
                                          <p:spTgt spid="50"/>
                                        </p:tgtEl>
                                        <p:attrNameLst>
                                          <p:attrName>ppt_x</p:attrName>
                                        </p:attrNameLst>
                                      </p:cBhvr>
                                      <p:tavLst>
                                        <p:tav tm="0">
                                          <p:val>
                                            <p:strVal val="#ppt_x"/>
                                          </p:val>
                                        </p:tav>
                                        <p:tav tm="100000">
                                          <p:val>
                                            <p:strVal val="#ppt_x"/>
                                          </p:val>
                                        </p:tav>
                                      </p:tavLst>
                                    </p:anim>
                                    <p:anim calcmode="lin" valueType="num">
                                      <p:cBhvr>
                                        <p:cTn id="136" dur="1000" fill="hold"/>
                                        <p:tgtEl>
                                          <p:spTgt spid="5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52"/>
                                        </p:tgtEl>
                                        <p:attrNameLst>
                                          <p:attrName>style.visibility</p:attrName>
                                        </p:attrNameLst>
                                      </p:cBhvr>
                                      <p:to>
                                        <p:strVal val="visible"/>
                                      </p:to>
                                    </p:set>
                                    <p:animEffect transition="in" filter="fade">
                                      <p:cBhvr>
                                        <p:cTn id="139" dur="1000"/>
                                        <p:tgtEl>
                                          <p:spTgt spid="52"/>
                                        </p:tgtEl>
                                      </p:cBhvr>
                                    </p:animEffect>
                                    <p:anim calcmode="lin" valueType="num">
                                      <p:cBhvr>
                                        <p:cTn id="140" dur="1000" fill="hold"/>
                                        <p:tgtEl>
                                          <p:spTgt spid="52"/>
                                        </p:tgtEl>
                                        <p:attrNameLst>
                                          <p:attrName>ppt_x</p:attrName>
                                        </p:attrNameLst>
                                      </p:cBhvr>
                                      <p:tavLst>
                                        <p:tav tm="0">
                                          <p:val>
                                            <p:strVal val="#ppt_x"/>
                                          </p:val>
                                        </p:tav>
                                        <p:tav tm="100000">
                                          <p:val>
                                            <p:strVal val="#ppt_x"/>
                                          </p:val>
                                        </p:tav>
                                      </p:tavLst>
                                    </p:anim>
                                    <p:anim calcmode="lin" valueType="num">
                                      <p:cBhvr>
                                        <p:cTn id="141" dur="1000" fill="hold"/>
                                        <p:tgtEl>
                                          <p:spTgt spid="52"/>
                                        </p:tgtEl>
                                        <p:attrNameLst>
                                          <p:attrName>ppt_y</p:attrName>
                                        </p:attrNameLst>
                                      </p:cBhvr>
                                      <p:tavLst>
                                        <p:tav tm="0">
                                          <p:val>
                                            <p:strVal val="#ppt_y+.1"/>
                                          </p:val>
                                        </p:tav>
                                        <p:tav tm="100000">
                                          <p:val>
                                            <p:strVal val="#ppt_y"/>
                                          </p:val>
                                        </p:tav>
                                      </p:tavLst>
                                    </p:anim>
                                  </p:childTnLst>
                                </p:cTn>
                              </p:par>
                            </p:childTnLst>
                          </p:cTn>
                        </p:par>
                        <p:par>
                          <p:cTn id="142" fill="hold">
                            <p:stCondLst>
                              <p:cond delay="5500"/>
                            </p:stCondLst>
                            <p:childTnLst>
                              <p:par>
                                <p:cTn id="143" presetID="22" presetClass="entr" presetSubtype="8" fill="hold" grpId="0" nodeType="afterEffect">
                                  <p:stCondLst>
                                    <p:cond delay="0"/>
                                  </p:stCondLst>
                                  <p:childTnLst>
                                    <p:set>
                                      <p:cBhvr>
                                        <p:cTn id="144" dur="1" fill="hold">
                                          <p:stCondLst>
                                            <p:cond delay="0"/>
                                          </p:stCondLst>
                                        </p:cTn>
                                        <p:tgtEl>
                                          <p:spTgt spid="56"/>
                                        </p:tgtEl>
                                        <p:attrNameLst>
                                          <p:attrName>style.visibility</p:attrName>
                                        </p:attrNameLst>
                                      </p:cBhvr>
                                      <p:to>
                                        <p:strVal val="visible"/>
                                      </p:to>
                                    </p:set>
                                    <p:animEffect transition="in" filter="wipe(left)">
                                      <p:cBhvr>
                                        <p:cTn id="145" dur="500"/>
                                        <p:tgtEl>
                                          <p:spTgt spid="56"/>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wipe(left)">
                                      <p:cBhvr>
                                        <p:cTn id="148" dur="500"/>
                                        <p:tgtEl>
                                          <p:spTgt spid="57"/>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animEffect transition="in" filter="wipe(left)">
                                      <p:cBhvr>
                                        <p:cTn id="151" dur="500"/>
                                        <p:tgtEl>
                                          <p:spTgt spid="58"/>
                                        </p:tgtEl>
                                      </p:cBhvr>
                                    </p:animEffect>
                                  </p:childTnLst>
                                </p:cTn>
                              </p:par>
                            </p:childTnLst>
                          </p:cTn>
                        </p:par>
                        <p:par>
                          <p:cTn id="152" fill="hold">
                            <p:stCondLst>
                              <p:cond delay="6000"/>
                            </p:stCondLst>
                            <p:childTnLst>
                              <p:par>
                                <p:cTn id="153" presetID="10" presetClass="entr" presetSubtype="0" fill="hold" grpId="0" nodeType="after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fade">
                                      <p:cBhvr>
                                        <p:cTn id="155" dur="500"/>
                                        <p:tgtEl>
                                          <p:spTgt spid="5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fade">
                                      <p:cBhvr>
                                        <p:cTn id="158" dur="500"/>
                                        <p:tgtEl>
                                          <p:spTgt spid="54"/>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animEffect transition="in" filter="fade">
                                      <p:cBhvr>
                                        <p:cTn id="16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7" grpId="0" bldLvl="0" autoUpdateAnimBg="0"/>
      <p:bldP spid="8198" grpId="0" bldLvl="0" autoUpdateAnimBg="0"/>
      <p:bldP spid="8221" grpId="0" bldLvl="0" autoUpdateAnimBg="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p:bldP spid="55" grpId="0"/>
      <p:bldP spid="56"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40"/>
          <p:cNvSpPr>
            <a:spLocks noChangeArrowheads="1"/>
          </p:cNvSpPr>
          <p:nvPr/>
        </p:nvSpPr>
        <p:spPr bwMode="auto">
          <a:xfrm flipH="1">
            <a:off x="4691063" y="16287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3</a:t>
            </a:r>
            <a:endParaRPr lang="zh-CN" altLang="en-US"/>
          </a:p>
        </p:txBody>
      </p:sp>
      <p:pic>
        <p:nvPicPr>
          <p:cNvPr id="8195" name="图片 59"/>
          <p:cNvPicPr>
            <a:picLocks noChangeAspect="1" noChangeArrowheads="1"/>
          </p:cNvPicPr>
          <p:nvPr/>
        </p:nvPicPr>
        <p:blipFill>
          <a:blip r:embed="rId2"/>
          <a:srcRect l="85925" t="20226" r="2428" b="21796"/>
          <a:stretch>
            <a:fillRect/>
          </a:stretch>
        </p:blipFill>
        <p:spPr bwMode="auto">
          <a:xfrm rot="16200000">
            <a:off x="5984876" y="-1631950"/>
            <a:ext cx="260350" cy="4283075"/>
          </a:xfrm>
          <a:prstGeom prst="rect">
            <a:avLst/>
          </a:prstGeom>
          <a:noFill/>
          <a:ln w="9525">
            <a:noFill/>
            <a:miter lim="800000"/>
            <a:headEnd/>
            <a:tailEnd/>
          </a:ln>
        </p:spPr>
      </p:pic>
      <p:pic>
        <p:nvPicPr>
          <p:cNvPr id="8196" name="图片 60"/>
          <p:cNvPicPr>
            <a:picLocks noChangeAspect="1" noChangeArrowheads="1"/>
          </p:cNvPicPr>
          <p:nvPr/>
        </p:nvPicPr>
        <p:blipFill>
          <a:blip r:embed="rId2"/>
          <a:srcRect l="85925" t="20226" r="2428" b="21796"/>
          <a:stretch>
            <a:fillRect/>
          </a:stretch>
        </p:blipFill>
        <p:spPr bwMode="auto">
          <a:xfrm rot="5400000" flipV="1">
            <a:off x="5984876" y="166687"/>
            <a:ext cx="260350" cy="4283075"/>
          </a:xfrm>
          <a:prstGeom prst="rect">
            <a:avLst/>
          </a:prstGeom>
          <a:noFill/>
          <a:ln w="9525">
            <a:noFill/>
            <a:miter lim="800000"/>
            <a:headEnd/>
            <a:tailEnd/>
          </a:ln>
        </p:spPr>
      </p:pic>
      <p:sp>
        <p:nvSpPr>
          <p:cNvPr id="8197" name="文本框 11"/>
          <p:cNvSpPr>
            <a:spLocks noChangeArrowheads="1"/>
          </p:cNvSpPr>
          <p:nvPr/>
        </p:nvSpPr>
        <p:spPr bwMode="auto">
          <a:xfrm flipH="1">
            <a:off x="4733925" y="1049338"/>
            <a:ext cx="2841625"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技 术 与 难 点</a:t>
            </a:r>
            <a:endParaRPr lang="zh-CN" altLang="en-US"/>
          </a:p>
        </p:txBody>
      </p:sp>
      <p:sp>
        <p:nvSpPr>
          <p:cNvPr id="8198" name="文本框 12"/>
          <p:cNvSpPr>
            <a:spLocks noChangeArrowheads="1"/>
          </p:cNvSpPr>
          <p:nvPr/>
        </p:nvSpPr>
        <p:spPr bwMode="auto">
          <a:xfrm flipH="1">
            <a:off x="2908300" y="2224088"/>
            <a:ext cx="6483350" cy="503237"/>
          </a:xfrm>
          <a:prstGeom prst="rect">
            <a:avLst/>
          </a:prstGeom>
          <a:noFill/>
          <a:ln w="9525">
            <a:noFill/>
            <a:miter lim="800000"/>
            <a:headEnd/>
            <a:tailEnd/>
          </a:ln>
        </p:spPr>
        <p:txBody>
          <a:bodyPr>
            <a:spAutoFit/>
          </a:bodyPr>
          <a:lstStyle/>
          <a:p>
            <a:pPr algn="just">
              <a:lnSpc>
                <a:spcPct val="150000"/>
              </a:lnSpc>
            </a:pPr>
            <a:r>
              <a:rPr lang="zh-CN" altLang="en-US">
                <a:solidFill>
                  <a:srgbClr val="000000"/>
                </a:solidFill>
                <a:latin typeface="微软雅黑" pitchFamily="34" charset="-122"/>
                <a:ea typeface="微软雅黑" pitchFamily="34" charset="-122"/>
                <a:sym typeface="微软雅黑" pitchFamily="34" charset="-122"/>
              </a:rPr>
              <a:t>       天天果园网的搭建中，主要运用到了以下几个知识点：</a:t>
            </a:r>
            <a:endParaRPr lang="zh-CN" altLang="en-US"/>
          </a:p>
        </p:txBody>
      </p:sp>
      <p:grpSp>
        <p:nvGrpSpPr>
          <p:cNvPr id="2" name="Group 4"/>
          <p:cNvGrpSpPr>
            <a:grpSpLocks/>
          </p:cNvGrpSpPr>
          <p:nvPr/>
        </p:nvGrpSpPr>
        <p:grpSpPr bwMode="auto">
          <a:xfrm>
            <a:off x="10431463" y="-2152650"/>
            <a:ext cx="846137" cy="3200400"/>
            <a:chOff x="0" y="0"/>
            <a:chExt cx="531" cy="2009"/>
          </a:xfrm>
        </p:grpSpPr>
        <p:sp>
          <p:nvSpPr>
            <p:cNvPr id="8218"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19"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20"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8221"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6</a:t>
            </a:r>
            <a:endParaRPr lang="zh-CN" altLang="en-US" dirty="0"/>
          </a:p>
        </p:txBody>
      </p:sp>
      <p:sp>
        <p:nvSpPr>
          <p:cNvPr id="32" name="圆角矩形 31"/>
          <p:cNvSpPr/>
          <p:nvPr/>
        </p:nvSpPr>
        <p:spPr>
          <a:xfrm>
            <a:off x="8775715"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112541"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1396955" y="2882902"/>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2224"/>
          <p:cNvSpPr>
            <a:spLocks/>
          </p:cNvSpPr>
          <p:nvPr/>
        </p:nvSpPr>
        <p:spPr bwMode="auto">
          <a:xfrm>
            <a:off x="511848" y="5610246"/>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25"/>
          <p:cNvSpPr>
            <a:spLocks/>
          </p:cNvSpPr>
          <p:nvPr/>
        </p:nvSpPr>
        <p:spPr bwMode="auto">
          <a:xfrm>
            <a:off x="938892" y="5569848"/>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26"/>
          <p:cNvSpPr>
            <a:spLocks/>
          </p:cNvSpPr>
          <p:nvPr/>
        </p:nvSpPr>
        <p:spPr bwMode="auto">
          <a:xfrm>
            <a:off x="3112193" y="5610246"/>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27"/>
          <p:cNvSpPr>
            <a:spLocks/>
          </p:cNvSpPr>
          <p:nvPr/>
        </p:nvSpPr>
        <p:spPr bwMode="auto">
          <a:xfrm>
            <a:off x="3124223" y="5569848"/>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圆角矩形 38"/>
          <p:cNvSpPr/>
          <p:nvPr/>
        </p:nvSpPr>
        <p:spPr>
          <a:xfrm>
            <a:off x="1127352" y="3124800"/>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228"/>
          <p:cNvSpPr>
            <a:spLocks/>
          </p:cNvSpPr>
          <p:nvPr/>
        </p:nvSpPr>
        <p:spPr bwMode="auto">
          <a:xfrm>
            <a:off x="922853" y="5661910"/>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24"/>
          <p:cNvSpPr>
            <a:spLocks/>
          </p:cNvSpPr>
          <p:nvPr/>
        </p:nvSpPr>
        <p:spPr bwMode="auto">
          <a:xfrm>
            <a:off x="4190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225"/>
          <p:cNvSpPr>
            <a:spLocks/>
          </p:cNvSpPr>
          <p:nvPr/>
        </p:nvSpPr>
        <p:spPr bwMode="auto">
          <a:xfrm>
            <a:off x="4618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226"/>
          <p:cNvSpPr>
            <a:spLocks/>
          </p:cNvSpPr>
          <p:nvPr/>
        </p:nvSpPr>
        <p:spPr bwMode="auto">
          <a:xfrm>
            <a:off x="6791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227"/>
          <p:cNvSpPr>
            <a:spLocks/>
          </p:cNvSpPr>
          <p:nvPr/>
        </p:nvSpPr>
        <p:spPr bwMode="auto">
          <a:xfrm>
            <a:off x="6803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圆角矩形 44"/>
          <p:cNvSpPr/>
          <p:nvPr/>
        </p:nvSpPr>
        <p:spPr>
          <a:xfrm>
            <a:off x="4806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28"/>
          <p:cNvSpPr>
            <a:spLocks/>
          </p:cNvSpPr>
          <p:nvPr/>
        </p:nvSpPr>
        <p:spPr bwMode="auto">
          <a:xfrm>
            <a:off x="4602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24"/>
          <p:cNvSpPr>
            <a:spLocks/>
          </p:cNvSpPr>
          <p:nvPr/>
        </p:nvSpPr>
        <p:spPr bwMode="auto">
          <a:xfrm>
            <a:off x="7873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25"/>
          <p:cNvSpPr>
            <a:spLocks/>
          </p:cNvSpPr>
          <p:nvPr/>
        </p:nvSpPr>
        <p:spPr bwMode="auto">
          <a:xfrm>
            <a:off x="8301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26"/>
          <p:cNvSpPr>
            <a:spLocks/>
          </p:cNvSpPr>
          <p:nvPr/>
        </p:nvSpPr>
        <p:spPr bwMode="auto">
          <a:xfrm>
            <a:off x="10474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27"/>
          <p:cNvSpPr>
            <a:spLocks/>
          </p:cNvSpPr>
          <p:nvPr/>
        </p:nvSpPr>
        <p:spPr bwMode="auto">
          <a:xfrm>
            <a:off x="10486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圆角矩形 50"/>
          <p:cNvSpPr/>
          <p:nvPr/>
        </p:nvSpPr>
        <p:spPr>
          <a:xfrm>
            <a:off x="8489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2228"/>
          <p:cNvSpPr>
            <a:spLocks/>
          </p:cNvSpPr>
          <p:nvPr/>
        </p:nvSpPr>
        <p:spPr bwMode="auto">
          <a:xfrm>
            <a:off x="8285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文本框 47"/>
          <p:cNvSpPr txBox="1"/>
          <p:nvPr/>
        </p:nvSpPr>
        <p:spPr>
          <a:xfrm flipH="1">
            <a:off x="1330653" y="3169693"/>
            <a:ext cx="2256596" cy="203132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通过编写的</a:t>
            </a:r>
            <a:r>
              <a:rPr lang="en-US" altLang="zh-CN" sz="1400" dirty="0" smtClean="0">
                <a:latin typeface="微软雅黑" panose="020B0503020204020204" pitchFamily="34" charset="-122"/>
                <a:ea typeface="微软雅黑" panose="020B0503020204020204" pitchFamily="34" charset="-122"/>
              </a:rPr>
              <a:t>JSON</a:t>
            </a:r>
            <a:r>
              <a:rPr lang="zh-CN" altLang="en-US" sz="1400" dirty="0" smtClean="0">
                <a:latin typeface="微软雅黑" panose="020B0503020204020204" pitchFamily="34" charset="-122"/>
                <a:ea typeface="微软雅黑" panose="020B0503020204020204" pitchFamily="34" charset="-122"/>
              </a:rPr>
              <a:t>数据模拟后台数据，格式有着严格的要求规范，并且在编程过程中应灵活运用</a:t>
            </a:r>
            <a:r>
              <a:rPr lang="en-US" altLang="zh-CN" sz="1400" dirty="0" smtClean="0">
                <a:latin typeface="微软雅黑" panose="020B0503020204020204" pitchFamily="34" charset="-122"/>
                <a:ea typeface="微软雅黑" panose="020B0503020204020204" pitchFamily="34" charset="-122"/>
              </a:rPr>
              <a:t>JSON</a:t>
            </a:r>
            <a:r>
              <a:rPr lang="zh-CN" altLang="en-US" sz="1400" dirty="0" smtClean="0">
                <a:latin typeface="微软雅黑" panose="020B0503020204020204" pitchFamily="34" charset="-122"/>
                <a:ea typeface="微软雅黑" panose="020B0503020204020204" pitchFamily="34" charset="-122"/>
              </a:rPr>
              <a:t>数据的解析、序列化的方法，提高编程效率</a:t>
            </a:r>
            <a:endParaRPr lang="zh-CN" altLang="en-US" sz="1400" dirty="0">
              <a:latin typeface="微软雅黑" panose="020B0503020204020204" pitchFamily="34" charset="-122"/>
              <a:ea typeface="微软雅黑" panose="020B0503020204020204" pitchFamily="34" charset="-122"/>
            </a:endParaRPr>
          </a:p>
        </p:txBody>
      </p:sp>
      <p:sp>
        <p:nvSpPr>
          <p:cNvPr id="54" name="文本框 48"/>
          <p:cNvSpPr txBox="1"/>
          <p:nvPr/>
        </p:nvSpPr>
        <p:spPr>
          <a:xfrm flipH="1">
            <a:off x="5013653" y="3145213"/>
            <a:ext cx="2256596" cy="2316403"/>
          </a:xfrm>
          <a:prstGeom prst="rect">
            <a:avLst/>
          </a:prstGeom>
          <a:noFill/>
        </p:spPr>
        <p:txBody>
          <a:bodyPr wrap="square" rtlCol="0">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       AJAX</a:t>
            </a:r>
            <a:r>
              <a:rPr lang="zh-CN" altLang="en-US" sz="1400" dirty="0" smtClean="0">
                <a:latin typeface="微软雅黑" panose="020B0503020204020204" pitchFamily="34" charset="-122"/>
                <a:ea typeface="微软雅黑" panose="020B0503020204020204" pitchFamily="34" charset="-122"/>
              </a:rPr>
              <a:t>请求的数据常需被进行遍历匹配、或一个页面要多次甚至循环多次执行</a:t>
            </a:r>
            <a:r>
              <a:rPr lang="en-US" altLang="zh-CN" sz="1400" dirty="0" smtClean="0">
                <a:latin typeface="微软雅黑" panose="020B0503020204020204" pitchFamily="34" charset="-122"/>
                <a:ea typeface="微软雅黑" panose="020B0503020204020204" pitchFamily="34" charset="-122"/>
              </a:rPr>
              <a:t>AJAX</a:t>
            </a:r>
            <a:r>
              <a:rPr lang="zh-CN" altLang="en-US" sz="1400" dirty="0" smtClean="0">
                <a:latin typeface="微软雅黑" panose="020B0503020204020204" pitchFamily="34" charset="-122"/>
                <a:ea typeface="微软雅黑" panose="020B0503020204020204" pitchFamily="34" charset="-122"/>
              </a:rPr>
              <a:t>的请求操作，由于</a:t>
            </a:r>
            <a:r>
              <a:rPr lang="en-US" altLang="zh-CN" sz="1400" dirty="0" smtClean="0">
                <a:latin typeface="微软雅黑" panose="020B0503020204020204" pitchFamily="34" charset="-122"/>
                <a:ea typeface="微软雅黑" panose="020B0503020204020204" pitchFamily="34" charset="-122"/>
              </a:rPr>
              <a:t>AJAX</a:t>
            </a:r>
            <a:r>
              <a:rPr lang="zh-CN" altLang="en-US" sz="1400" dirty="0" smtClean="0">
                <a:latin typeface="微软雅黑" panose="020B0503020204020204" pitchFamily="34" charset="-122"/>
                <a:ea typeface="微软雅黑" panose="020B0503020204020204" pitchFamily="34" charset="-122"/>
              </a:rPr>
              <a:t>默认异步处理，所以需要时刻对程序的正确执行顺序心中有数。</a:t>
            </a:r>
            <a:endParaRPr lang="zh-CN" altLang="en-US" sz="1400" dirty="0">
              <a:latin typeface="微软雅黑" panose="020B0503020204020204" pitchFamily="34" charset="-122"/>
              <a:ea typeface="微软雅黑" panose="020B0503020204020204" pitchFamily="34" charset="-122"/>
            </a:endParaRPr>
          </a:p>
        </p:txBody>
      </p:sp>
      <p:sp>
        <p:nvSpPr>
          <p:cNvPr id="55" name="文本框 49"/>
          <p:cNvSpPr txBox="1"/>
          <p:nvPr/>
        </p:nvSpPr>
        <p:spPr>
          <a:xfrm flipH="1">
            <a:off x="8689988" y="3145213"/>
            <a:ext cx="2256596" cy="2316403"/>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各个网页的普通信息便捷同步，常会采用</a:t>
            </a:r>
            <a:r>
              <a:rPr lang="en-US" altLang="zh-CN" sz="1400" dirty="0" smtClean="0">
                <a:latin typeface="微软雅黑" panose="020B0503020204020204" pitchFamily="34" charset="-122"/>
                <a:ea typeface="微软雅黑" panose="020B0503020204020204" pitchFamily="34" charset="-122"/>
              </a:rPr>
              <a:t>COOKIE</a:t>
            </a:r>
            <a:r>
              <a:rPr lang="zh-CN" altLang="en-US" sz="1400" dirty="0" smtClean="0">
                <a:latin typeface="微软雅黑" panose="020B0503020204020204" pitchFamily="34" charset="-122"/>
                <a:ea typeface="微软雅黑" panose="020B0503020204020204" pitchFamily="34" charset="-122"/>
              </a:rPr>
              <a:t>存取的来实现，如多网页登录状态的统一，或“购物车”信息同步都会用到，需多注意改后的</a:t>
            </a:r>
            <a:r>
              <a:rPr lang="en-US" altLang="zh-CN" sz="1400" dirty="0" smtClean="0">
                <a:latin typeface="微软雅黑" panose="020B0503020204020204" pitchFamily="34" charset="-122"/>
                <a:ea typeface="微软雅黑" panose="020B0503020204020204" pitchFamily="34" charset="-122"/>
              </a:rPr>
              <a:t>COOKIE</a:t>
            </a:r>
            <a:r>
              <a:rPr lang="zh-CN" altLang="en-US" sz="1400" dirty="0" smtClean="0">
                <a:latin typeface="微软雅黑" panose="020B0503020204020204" pitchFamily="34" charset="-122"/>
                <a:ea typeface="微软雅黑" panose="020B0503020204020204" pitchFamily="34" charset="-122"/>
              </a:rPr>
              <a:t>及时更新问题</a:t>
            </a:r>
          </a:p>
        </p:txBody>
      </p:sp>
      <p:sp>
        <p:nvSpPr>
          <p:cNvPr id="56" name="文本框 50"/>
          <p:cNvSpPr txBox="1"/>
          <p:nvPr/>
        </p:nvSpPr>
        <p:spPr>
          <a:xfrm flipH="1">
            <a:off x="1485977" y="5693548"/>
            <a:ext cx="1769411" cy="400110"/>
          </a:xfrm>
          <a:prstGeom prst="rect">
            <a:avLst/>
          </a:prstGeom>
          <a:noFill/>
        </p:spPr>
        <p:txBody>
          <a:bodyPr wrap="square" rtlCol="0">
            <a:spAutoFit/>
          </a:bodyPr>
          <a:lstStyle/>
          <a:p>
            <a:pPr algn="ctr"/>
            <a:r>
              <a:rPr lang="en-US" altLang="zh-CN" sz="2000" dirty="0" smtClean="0">
                <a:solidFill>
                  <a:schemeClr val="bg1"/>
                </a:solidFill>
                <a:latin typeface="汉仪综艺体简" panose="02010609000101010101" pitchFamily="49" charset="-122"/>
                <a:ea typeface="汉仪综艺体简" panose="02010609000101010101" pitchFamily="49" charset="-122"/>
              </a:rPr>
              <a:t>JSON</a:t>
            </a:r>
            <a:r>
              <a:rPr lang="zh-CN" altLang="en-US" sz="2000" dirty="0" smtClean="0">
                <a:solidFill>
                  <a:schemeClr val="bg1"/>
                </a:solidFill>
                <a:latin typeface="汉仪综艺体简" panose="02010609000101010101" pitchFamily="49" charset="-122"/>
                <a:ea typeface="汉仪综艺体简" panose="02010609000101010101" pitchFamily="49" charset="-122"/>
              </a:rPr>
              <a:t>数据</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
        <p:nvSpPr>
          <p:cNvPr id="57" name="文本框 51"/>
          <p:cNvSpPr txBox="1"/>
          <p:nvPr/>
        </p:nvSpPr>
        <p:spPr>
          <a:xfrm flipH="1">
            <a:off x="5176495" y="5690510"/>
            <a:ext cx="1769411" cy="400110"/>
          </a:xfrm>
          <a:prstGeom prst="rect">
            <a:avLst/>
          </a:prstGeom>
          <a:noFill/>
        </p:spPr>
        <p:txBody>
          <a:bodyPr wrap="square" rtlCol="0">
            <a:spAutoFit/>
          </a:bodyPr>
          <a:lstStyle/>
          <a:p>
            <a:pPr algn="ctr"/>
            <a:r>
              <a:rPr lang="en-US" altLang="zh-CN" sz="2000" dirty="0" smtClean="0">
                <a:latin typeface="汉仪综艺体简" panose="02010609000101010101" pitchFamily="49" charset="-122"/>
                <a:ea typeface="汉仪综艺体简" panose="02010609000101010101" pitchFamily="49" charset="-122"/>
              </a:rPr>
              <a:t>AJAX</a:t>
            </a:r>
            <a:r>
              <a:rPr lang="zh-CN" altLang="en-US" sz="2000" dirty="0" smtClean="0">
                <a:latin typeface="汉仪综艺体简" panose="02010609000101010101" pitchFamily="49" charset="-122"/>
                <a:ea typeface="汉仪综艺体简" panose="02010609000101010101" pitchFamily="49" charset="-122"/>
              </a:rPr>
              <a:t>请求</a:t>
            </a:r>
            <a:endParaRPr lang="zh-CN" altLang="en-US" sz="2000" dirty="0">
              <a:latin typeface="汉仪综艺体简" panose="02010609000101010101" pitchFamily="49" charset="-122"/>
              <a:ea typeface="汉仪综艺体简" panose="02010609000101010101" pitchFamily="49" charset="-122"/>
            </a:endParaRPr>
          </a:p>
        </p:txBody>
      </p:sp>
      <p:sp>
        <p:nvSpPr>
          <p:cNvPr id="58" name="文本框 52"/>
          <p:cNvSpPr txBox="1"/>
          <p:nvPr/>
        </p:nvSpPr>
        <p:spPr>
          <a:xfrm flipH="1">
            <a:off x="8893520" y="5690510"/>
            <a:ext cx="1914179" cy="400110"/>
          </a:xfrm>
          <a:prstGeom prst="rect">
            <a:avLst/>
          </a:prstGeom>
          <a:noFill/>
        </p:spPr>
        <p:txBody>
          <a:bodyPr wrap="square" rtlCol="0">
            <a:spAutoFit/>
          </a:bodyPr>
          <a:lstStyle/>
          <a:p>
            <a:pPr algn="ctr"/>
            <a:r>
              <a:rPr lang="en-US" altLang="zh-CN" sz="2000" dirty="0" smtClean="0">
                <a:solidFill>
                  <a:schemeClr val="bg1"/>
                </a:solidFill>
                <a:latin typeface="汉仪综艺体简" panose="02010609000101010101" pitchFamily="49" charset="-122"/>
                <a:ea typeface="汉仪综艺体简" panose="02010609000101010101" pitchFamily="49" charset="-122"/>
              </a:rPr>
              <a:t>COOKIE</a:t>
            </a:r>
            <a:r>
              <a:rPr lang="zh-CN" altLang="en-US" sz="2000" dirty="0" smtClean="0">
                <a:solidFill>
                  <a:schemeClr val="bg1"/>
                </a:solidFill>
                <a:latin typeface="汉仪综艺体简" panose="02010609000101010101" pitchFamily="49" charset="-122"/>
                <a:ea typeface="汉仪综艺体简" panose="02010609000101010101" pitchFamily="49" charset="-122"/>
              </a:rPr>
              <a:t>存取</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196"/>
                                        </p:tgtEl>
                                        <p:attrNameLst>
                                          <p:attrName>style.visibility</p:attrName>
                                        </p:attrNameLst>
                                      </p:cBhvr>
                                      <p:to>
                                        <p:strVal val="visible"/>
                                      </p:to>
                                    </p:set>
                                    <p:animEffect>
                                      <p:cBhvr>
                                        <p:cTn id="12" dur="1000"/>
                                        <p:tgtEl>
                                          <p:spTgt spid="8196"/>
                                        </p:tgtEl>
                                      </p:cBhvr>
                                    </p:animEffect>
                                    <p:anim calcmode="lin" valueType="num">
                                      <p:cBhvr>
                                        <p:cTn id="13" dur="1000" fill="hold"/>
                                        <p:tgtEl>
                                          <p:spTgt spid="8196"/>
                                        </p:tgtEl>
                                        <p:attrNameLst>
                                          <p:attrName>ppt_x</p:attrName>
                                        </p:attrNameLst>
                                      </p:cBhvr>
                                      <p:tavLst>
                                        <p:tav tm="0">
                                          <p:val>
                                            <p:strVal val="#ppt_x"/>
                                          </p:val>
                                        </p:tav>
                                        <p:tav tm="100000">
                                          <p:val>
                                            <p:strVal val="#ppt_x"/>
                                          </p:val>
                                        </p:tav>
                                      </p:tavLst>
                                    </p:anim>
                                    <p:anim calcmode="lin" valueType="num">
                                      <p:cBhvr>
                                        <p:cTn id="14" dur="1000" fill="hold"/>
                                        <p:tgtEl>
                                          <p:spTgt spid="819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197"/>
                                        </p:tgtEl>
                                        <p:attrNameLst>
                                          <p:attrName>style.visibility</p:attrName>
                                        </p:attrNameLst>
                                      </p:cBhvr>
                                      <p:to>
                                        <p:strVal val="visible"/>
                                      </p:to>
                                    </p:set>
                                    <p:animEffect>
                                      <p:cBhvr>
                                        <p:cTn id="18" dur="500"/>
                                        <p:tgtEl>
                                          <p:spTgt spid="819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194"/>
                                        </p:tgtEl>
                                        <p:attrNameLst>
                                          <p:attrName>style.visibility</p:attrName>
                                        </p:attrNameLst>
                                      </p:cBhvr>
                                      <p:to>
                                        <p:strVal val="visible"/>
                                      </p:to>
                                    </p:set>
                                    <p:animEffect>
                                      <p:cBhvr>
                                        <p:cTn id="22" dur="500"/>
                                        <p:tgtEl>
                                          <p:spTgt spid="819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198"/>
                                        </p:tgtEl>
                                        <p:attrNameLst>
                                          <p:attrName>style.visibility</p:attrName>
                                        </p:attrNameLst>
                                      </p:cBhvr>
                                      <p:to>
                                        <p:strVal val="visible"/>
                                      </p:to>
                                    </p:set>
                                    <p:animEffect>
                                      <p:cBhvr>
                                        <p:cTn id="26" dur="500"/>
                                        <p:tgtEl>
                                          <p:spTgt spid="8198"/>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221"/>
                                        </p:tgtEl>
                                        <p:attrNameLst>
                                          <p:attrName>style.visibility</p:attrName>
                                        </p:attrNameLst>
                                      </p:cBhvr>
                                      <p:to>
                                        <p:strVal val="visible"/>
                                      </p:to>
                                    </p:set>
                                    <p:animEffect>
                                      <p:cBhvr>
                                        <p:cTn id="34" dur="500"/>
                                        <p:tgtEl>
                                          <p:spTgt spid="8221"/>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1000"/>
                                        <p:tgtEl>
                                          <p:spTgt spid="45"/>
                                        </p:tgtEl>
                                      </p:cBhvr>
                                    </p:animEffect>
                                    <p:anim calcmode="lin" valueType="num">
                                      <p:cBhvr>
                                        <p:cTn id="44" dur="1000" fill="hold"/>
                                        <p:tgtEl>
                                          <p:spTgt spid="45"/>
                                        </p:tgtEl>
                                        <p:attrNameLst>
                                          <p:attrName>ppt_x</p:attrName>
                                        </p:attrNameLst>
                                      </p:cBhvr>
                                      <p:tavLst>
                                        <p:tav tm="0">
                                          <p:val>
                                            <p:strVal val="#ppt_x"/>
                                          </p:val>
                                        </p:tav>
                                        <p:tav tm="100000">
                                          <p:val>
                                            <p:strVal val="#ppt_x"/>
                                          </p:val>
                                        </p:tav>
                                      </p:tavLst>
                                    </p:anim>
                                    <p:anim calcmode="lin" valueType="num">
                                      <p:cBhvr>
                                        <p:cTn id="45" dur="1000" fill="hold"/>
                                        <p:tgtEl>
                                          <p:spTgt spid="4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1000"/>
                                        <p:tgtEl>
                                          <p:spTgt spid="51"/>
                                        </p:tgtEl>
                                      </p:cBhvr>
                                    </p:animEffect>
                                    <p:anim calcmode="lin" valueType="num">
                                      <p:cBhvr>
                                        <p:cTn id="49" dur="1000" fill="hold"/>
                                        <p:tgtEl>
                                          <p:spTgt spid="51"/>
                                        </p:tgtEl>
                                        <p:attrNameLst>
                                          <p:attrName>ppt_x</p:attrName>
                                        </p:attrNameLst>
                                      </p:cBhvr>
                                      <p:tavLst>
                                        <p:tav tm="0">
                                          <p:val>
                                            <p:strVal val="#ppt_x"/>
                                          </p:val>
                                        </p:tav>
                                        <p:tav tm="100000">
                                          <p:val>
                                            <p:strVal val="#ppt_x"/>
                                          </p:val>
                                        </p:tav>
                                      </p:tavLst>
                                    </p:anim>
                                    <p:anim calcmode="lin" valueType="num">
                                      <p:cBhvr>
                                        <p:cTn id="50" dur="1000" fill="hold"/>
                                        <p:tgtEl>
                                          <p:spTgt spid="5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1000"/>
                                        <p:tgtEl>
                                          <p:spTgt spid="33"/>
                                        </p:tgtEl>
                                      </p:cBhvr>
                                    </p:animEffect>
                                    <p:anim calcmode="lin" valueType="num">
                                      <p:cBhvr>
                                        <p:cTn id="59" dur="1000" fill="hold"/>
                                        <p:tgtEl>
                                          <p:spTgt spid="33"/>
                                        </p:tgtEl>
                                        <p:attrNameLst>
                                          <p:attrName>ppt_x</p:attrName>
                                        </p:attrNameLst>
                                      </p:cBhvr>
                                      <p:tavLst>
                                        <p:tav tm="0">
                                          <p:val>
                                            <p:strVal val="#ppt_x"/>
                                          </p:val>
                                        </p:tav>
                                        <p:tav tm="100000">
                                          <p:val>
                                            <p:strVal val="#ppt_x"/>
                                          </p:val>
                                        </p:tav>
                                      </p:tavLst>
                                    </p:anim>
                                    <p:anim calcmode="lin" valueType="num">
                                      <p:cBhvr>
                                        <p:cTn id="60" dur="1000" fill="hold"/>
                                        <p:tgtEl>
                                          <p:spTgt spid="33"/>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42"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1000"/>
                                        <p:tgtEl>
                                          <p:spTgt spid="36"/>
                                        </p:tgtEl>
                                      </p:cBhvr>
                                    </p:animEffect>
                                    <p:anim calcmode="lin" valueType="num">
                                      <p:cBhvr>
                                        <p:cTn id="75" dur="1000" fill="hold"/>
                                        <p:tgtEl>
                                          <p:spTgt spid="36"/>
                                        </p:tgtEl>
                                        <p:attrNameLst>
                                          <p:attrName>ppt_x</p:attrName>
                                        </p:attrNameLst>
                                      </p:cBhvr>
                                      <p:tavLst>
                                        <p:tav tm="0">
                                          <p:val>
                                            <p:strVal val="#ppt_x"/>
                                          </p:val>
                                        </p:tav>
                                        <p:tav tm="100000">
                                          <p:val>
                                            <p:strVal val="#ppt_x"/>
                                          </p:val>
                                        </p:tav>
                                      </p:tavLst>
                                    </p:anim>
                                    <p:anim calcmode="lin" valueType="num">
                                      <p:cBhvr>
                                        <p:cTn id="76" dur="1000" fill="hold"/>
                                        <p:tgtEl>
                                          <p:spTgt spid="3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000"/>
                                        <p:tgtEl>
                                          <p:spTgt spid="37"/>
                                        </p:tgtEl>
                                      </p:cBhvr>
                                    </p:animEffect>
                                    <p:anim calcmode="lin" valueType="num">
                                      <p:cBhvr>
                                        <p:cTn id="80" dur="1000" fill="hold"/>
                                        <p:tgtEl>
                                          <p:spTgt spid="37"/>
                                        </p:tgtEl>
                                        <p:attrNameLst>
                                          <p:attrName>ppt_x</p:attrName>
                                        </p:attrNameLst>
                                      </p:cBhvr>
                                      <p:tavLst>
                                        <p:tav tm="0">
                                          <p:val>
                                            <p:strVal val="#ppt_x"/>
                                          </p:val>
                                        </p:tav>
                                        <p:tav tm="100000">
                                          <p:val>
                                            <p:strVal val="#ppt_x"/>
                                          </p:val>
                                        </p:tav>
                                      </p:tavLst>
                                    </p:anim>
                                    <p:anim calcmode="lin" valueType="num">
                                      <p:cBhvr>
                                        <p:cTn id="81" dur="1000" fill="hold"/>
                                        <p:tgtEl>
                                          <p:spTgt spid="3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1000"/>
                                        <p:tgtEl>
                                          <p:spTgt spid="38"/>
                                        </p:tgtEl>
                                      </p:cBhvr>
                                    </p:animEffect>
                                    <p:anim calcmode="lin" valueType="num">
                                      <p:cBhvr>
                                        <p:cTn id="85" dur="1000" fill="hold"/>
                                        <p:tgtEl>
                                          <p:spTgt spid="38"/>
                                        </p:tgtEl>
                                        <p:attrNameLst>
                                          <p:attrName>ppt_x</p:attrName>
                                        </p:attrNameLst>
                                      </p:cBhvr>
                                      <p:tavLst>
                                        <p:tav tm="0">
                                          <p:val>
                                            <p:strVal val="#ppt_x"/>
                                          </p:val>
                                        </p:tav>
                                        <p:tav tm="100000">
                                          <p:val>
                                            <p:strVal val="#ppt_x"/>
                                          </p:val>
                                        </p:tav>
                                      </p:tavLst>
                                    </p:anim>
                                    <p:anim calcmode="lin" valueType="num">
                                      <p:cBhvr>
                                        <p:cTn id="86" dur="1000" fill="hold"/>
                                        <p:tgtEl>
                                          <p:spTgt spid="3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1000"/>
                                        <p:tgtEl>
                                          <p:spTgt spid="40"/>
                                        </p:tgtEl>
                                      </p:cBhvr>
                                    </p:animEffect>
                                    <p:anim calcmode="lin" valueType="num">
                                      <p:cBhvr>
                                        <p:cTn id="90" dur="1000" fill="hold"/>
                                        <p:tgtEl>
                                          <p:spTgt spid="40"/>
                                        </p:tgtEl>
                                        <p:attrNameLst>
                                          <p:attrName>ppt_x</p:attrName>
                                        </p:attrNameLst>
                                      </p:cBhvr>
                                      <p:tavLst>
                                        <p:tav tm="0">
                                          <p:val>
                                            <p:strVal val="#ppt_x"/>
                                          </p:val>
                                        </p:tav>
                                        <p:tav tm="100000">
                                          <p:val>
                                            <p:strVal val="#ppt_x"/>
                                          </p:val>
                                        </p:tav>
                                      </p:tavLst>
                                    </p:anim>
                                    <p:anim calcmode="lin" valueType="num">
                                      <p:cBhvr>
                                        <p:cTn id="91" dur="1000" fill="hold"/>
                                        <p:tgtEl>
                                          <p:spTgt spid="4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1000"/>
                                        <p:tgtEl>
                                          <p:spTgt spid="41"/>
                                        </p:tgtEl>
                                      </p:cBhvr>
                                    </p:animEffect>
                                    <p:anim calcmode="lin" valueType="num">
                                      <p:cBhvr>
                                        <p:cTn id="95" dur="1000" fill="hold"/>
                                        <p:tgtEl>
                                          <p:spTgt spid="41"/>
                                        </p:tgtEl>
                                        <p:attrNameLst>
                                          <p:attrName>ppt_x</p:attrName>
                                        </p:attrNameLst>
                                      </p:cBhvr>
                                      <p:tavLst>
                                        <p:tav tm="0">
                                          <p:val>
                                            <p:strVal val="#ppt_x"/>
                                          </p:val>
                                        </p:tav>
                                        <p:tav tm="100000">
                                          <p:val>
                                            <p:strVal val="#ppt_x"/>
                                          </p:val>
                                        </p:tav>
                                      </p:tavLst>
                                    </p:anim>
                                    <p:anim calcmode="lin" valueType="num">
                                      <p:cBhvr>
                                        <p:cTn id="96" dur="1000" fill="hold"/>
                                        <p:tgtEl>
                                          <p:spTgt spid="4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1000"/>
                                        <p:tgtEl>
                                          <p:spTgt spid="42"/>
                                        </p:tgtEl>
                                      </p:cBhvr>
                                    </p:animEffect>
                                    <p:anim calcmode="lin" valueType="num">
                                      <p:cBhvr>
                                        <p:cTn id="100" dur="1000" fill="hold"/>
                                        <p:tgtEl>
                                          <p:spTgt spid="42"/>
                                        </p:tgtEl>
                                        <p:attrNameLst>
                                          <p:attrName>ppt_x</p:attrName>
                                        </p:attrNameLst>
                                      </p:cBhvr>
                                      <p:tavLst>
                                        <p:tav tm="0">
                                          <p:val>
                                            <p:strVal val="#ppt_x"/>
                                          </p:val>
                                        </p:tav>
                                        <p:tav tm="100000">
                                          <p:val>
                                            <p:strVal val="#ppt_x"/>
                                          </p:val>
                                        </p:tav>
                                      </p:tavLst>
                                    </p:anim>
                                    <p:anim calcmode="lin" valueType="num">
                                      <p:cBhvr>
                                        <p:cTn id="101" dur="1000" fill="hold"/>
                                        <p:tgtEl>
                                          <p:spTgt spid="4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1000"/>
                                        <p:tgtEl>
                                          <p:spTgt spid="43"/>
                                        </p:tgtEl>
                                      </p:cBhvr>
                                    </p:animEffect>
                                    <p:anim calcmode="lin" valueType="num">
                                      <p:cBhvr>
                                        <p:cTn id="105" dur="1000" fill="hold"/>
                                        <p:tgtEl>
                                          <p:spTgt spid="43"/>
                                        </p:tgtEl>
                                        <p:attrNameLst>
                                          <p:attrName>ppt_x</p:attrName>
                                        </p:attrNameLst>
                                      </p:cBhvr>
                                      <p:tavLst>
                                        <p:tav tm="0">
                                          <p:val>
                                            <p:strVal val="#ppt_x"/>
                                          </p:val>
                                        </p:tav>
                                        <p:tav tm="100000">
                                          <p:val>
                                            <p:strVal val="#ppt_x"/>
                                          </p:val>
                                        </p:tav>
                                      </p:tavLst>
                                    </p:anim>
                                    <p:anim calcmode="lin" valueType="num">
                                      <p:cBhvr>
                                        <p:cTn id="106" dur="1000" fill="hold"/>
                                        <p:tgtEl>
                                          <p:spTgt spid="4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1000"/>
                                        <p:tgtEl>
                                          <p:spTgt spid="44"/>
                                        </p:tgtEl>
                                      </p:cBhvr>
                                    </p:animEffect>
                                    <p:anim calcmode="lin" valueType="num">
                                      <p:cBhvr>
                                        <p:cTn id="110" dur="1000" fill="hold"/>
                                        <p:tgtEl>
                                          <p:spTgt spid="44"/>
                                        </p:tgtEl>
                                        <p:attrNameLst>
                                          <p:attrName>ppt_x</p:attrName>
                                        </p:attrNameLst>
                                      </p:cBhvr>
                                      <p:tavLst>
                                        <p:tav tm="0">
                                          <p:val>
                                            <p:strVal val="#ppt_x"/>
                                          </p:val>
                                        </p:tav>
                                        <p:tav tm="100000">
                                          <p:val>
                                            <p:strVal val="#ppt_x"/>
                                          </p:val>
                                        </p:tav>
                                      </p:tavLst>
                                    </p:anim>
                                    <p:anim calcmode="lin" valueType="num">
                                      <p:cBhvr>
                                        <p:cTn id="111" dur="1000" fill="hold"/>
                                        <p:tgtEl>
                                          <p:spTgt spid="4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1000"/>
                                        <p:tgtEl>
                                          <p:spTgt spid="46"/>
                                        </p:tgtEl>
                                      </p:cBhvr>
                                    </p:animEffect>
                                    <p:anim calcmode="lin" valueType="num">
                                      <p:cBhvr>
                                        <p:cTn id="115" dur="1000" fill="hold"/>
                                        <p:tgtEl>
                                          <p:spTgt spid="46"/>
                                        </p:tgtEl>
                                        <p:attrNameLst>
                                          <p:attrName>ppt_x</p:attrName>
                                        </p:attrNameLst>
                                      </p:cBhvr>
                                      <p:tavLst>
                                        <p:tav tm="0">
                                          <p:val>
                                            <p:strVal val="#ppt_x"/>
                                          </p:val>
                                        </p:tav>
                                        <p:tav tm="100000">
                                          <p:val>
                                            <p:strVal val="#ppt_x"/>
                                          </p:val>
                                        </p:tav>
                                      </p:tavLst>
                                    </p:anim>
                                    <p:anim calcmode="lin" valueType="num">
                                      <p:cBhvr>
                                        <p:cTn id="116" dur="1000" fill="hold"/>
                                        <p:tgtEl>
                                          <p:spTgt spid="4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fade">
                                      <p:cBhvr>
                                        <p:cTn id="119" dur="1000"/>
                                        <p:tgtEl>
                                          <p:spTgt spid="47"/>
                                        </p:tgtEl>
                                      </p:cBhvr>
                                    </p:animEffect>
                                    <p:anim calcmode="lin" valueType="num">
                                      <p:cBhvr>
                                        <p:cTn id="120" dur="1000" fill="hold"/>
                                        <p:tgtEl>
                                          <p:spTgt spid="47"/>
                                        </p:tgtEl>
                                        <p:attrNameLst>
                                          <p:attrName>ppt_x</p:attrName>
                                        </p:attrNameLst>
                                      </p:cBhvr>
                                      <p:tavLst>
                                        <p:tav tm="0">
                                          <p:val>
                                            <p:strVal val="#ppt_x"/>
                                          </p:val>
                                        </p:tav>
                                        <p:tav tm="100000">
                                          <p:val>
                                            <p:strVal val="#ppt_x"/>
                                          </p:val>
                                        </p:tav>
                                      </p:tavLst>
                                    </p:anim>
                                    <p:anim calcmode="lin" valueType="num">
                                      <p:cBhvr>
                                        <p:cTn id="121" dur="1000" fill="hold"/>
                                        <p:tgtEl>
                                          <p:spTgt spid="4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fade">
                                      <p:cBhvr>
                                        <p:cTn id="124" dur="1000"/>
                                        <p:tgtEl>
                                          <p:spTgt spid="48"/>
                                        </p:tgtEl>
                                      </p:cBhvr>
                                    </p:animEffect>
                                    <p:anim calcmode="lin" valueType="num">
                                      <p:cBhvr>
                                        <p:cTn id="125" dur="1000" fill="hold"/>
                                        <p:tgtEl>
                                          <p:spTgt spid="48"/>
                                        </p:tgtEl>
                                        <p:attrNameLst>
                                          <p:attrName>ppt_x</p:attrName>
                                        </p:attrNameLst>
                                      </p:cBhvr>
                                      <p:tavLst>
                                        <p:tav tm="0">
                                          <p:val>
                                            <p:strVal val="#ppt_x"/>
                                          </p:val>
                                        </p:tav>
                                        <p:tav tm="100000">
                                          <p:val>
                                            <p:strVal val="#ppt_x"/>
                                          </p:val>
                                        </p:tav>
                                      </p:tavLst>
                                    </p:anim>
                                    <p:anim calcmode="lin" valueType="num">
                                      <p:cBhvr>
                                        <p:cTn id="126" dur="1000" fill="hold"/>
                                        <p:tgtEl>
                                          <p:spTgt spid="4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1000"/>
                                        <p:tgtEl>
                                          <p:spTgt spid="49"/>
                                        </p:tgtEl>
                                      </p:cBhvr>
                                    </p:animEffect>
                                    <p:anim calcmode="lin" valueType="num">
                                      <p:cBhvr>
                                        <p:cTn id="130" dur="1000" fill="hold"/>
                                        <p:tgtEl>
                                          <p:spTgt spid="49"/>
                                        </p:tgtEl>
                                        <p:attrNameLst>
                                          <p:attrName>ppt_x</p:attrName>
                                        </p:attrNameLst>
                                      </p:cBhvr>
                                      <p:tavLst>
                                        <p:tav tm="0">
                                          <p:val>
                                            <p:strVal val="#ppt_x"/>
                                          </p:val>
                                        </p:tav>
                                        <p:tav tm="100000">
                                          <p:val>
                                            <p:strVal val="#ppt_x"/>
                                          </p:val>
                                        </p:tav>
                                      </p:tavLst>
                                    </p:anim>
                                    <p:anim calcmode="lin" valueType="num">
                                      <p:cBhvr>
                                        <p:cTn id="131" dur="1000" fill="hold"/>
                                        <p:tgtEl>
                                          <p:spTgt spid="4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50"/>
                                        </p:tgtEl>
                                        <p:attrNameLst>
                                          <p:attrName>style.visibility</p:attrName>
                                        </p:attrNameLst>
                                      </p:cBhvr>
                                      <p:to>
                                        <p:strVal val="visible"/>
                                      </p:to>
                                    </p:set>
                                    <p:animEffect transition="in" filter="fade">
                                      <p:cBhvr>
                                        <p:cTn id="134" dur="1000"/>
                                        <p:tgtEl>
                                          <p:spTgt spid="50"/>
                                        </p:tgtEl>
                                      </p:cBhvr>
                                    </p:animEffect>
                                    <p:anim calcmode="lin" valueType="num">
                                      <p:cBhvr>
                                        <p:cTn id="135" dur="1000" fill="hold"/>
                                        <p:tgtEl>
                                          <p:spTgt spid="50"/>
                                        </p:tgtEl>
                                        <p:attrNameLst>
                                          <p:attrName>ppt_x</p:attrName>
                                        </p:attrNameLst>
                                      </p:cBhvr>
                                      <p:tavLst>
                                        <p:tav tm="0">
                                          <p:val>
                                            <p:strVal val="#ppt_x"/>
                                          </p:val>
                                        </p:tav>
                                        <p:tav tm="100000">
                                          <p:val>
                                            <p:strVal val="#ppt_x"/>
                                          </p:val>
                                        </p:tav>
                                      </p:tavLst>
                                    </p:anim>
                                    <p:anim calcmode="lin" valueType="num">
                                      <p:cBhvr>
                                        <p:cTn id="136" dur="1000" fill="hold"/>
                                        <p:tgtEl>
                                          <p:spTgt spid="5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52"/>
                                        </p:tgtEl>
                                        <p:attrNameLst>
                                          <p:attrName>style.visibility</p:attrName>
                                        </p:attrNameLst>
                                      </p:cBhvr>
                                      <p:to>
                                        <p:strVal val="visible"/>
                                      </p:to>
                                    </p:set>
                                    <p:animEffect transition="in" filter="fade">
                                      <p:cBhvr>
                                        <p:cTn id="139" dur="1000"/>
                                        <p:tgtEl>
                                          <p:spTgt spid="52"/>
                                        </p:tgtEl>
                                      </p:cBhvr>
                                    </p:animEffect>
                                    <p:anim calcmode="lin" valueType="num">
                                      <p:cBhvr>
                                        <p:cTn id="140" dur="1000" fill="hold"/>
                                        <p:tgtEl>
                                          <p:spTgt spid="52"/>
                                        </p:tgtEl>
                                        <p:attrNameLst>
                                          <p:attrName>ppt_x</p:attrName>
                                        </p:attrNameLst>
                                      </p:cBhvr>
                                      <p:tavLst>
                                        <p:tav tm="0">
                                          <p:val>
                                            <p:strVal val="#ppt_x"/>
                                          </p:val>
                                        </p:tav>
                                        <p:tav tm="100000">
                                          <p:val>
                                            <p:strVal val="#ppt_x"/>
                                          </p:val>
                                        </p:tav>
                                      </p:tavLst>
                                    </p:anim>
                                    <p:anim calcmode="lin" valueType="num">
                                      <p:cBhvr>
                                        <p:cTn id="141" dur="1000" fill="hold"/>
                                        <p:tgtEl>
                                          <p:spTgt spid="52"/>
                                        </p:tgtEl>
                                        <p:attrNameLst>
                                          <p:attrName>ppt_y</p:attrName>
                                        </p:attrNameLst>
                                      </p:cBhvr>
                                      <p:tavLst>
                                        <p:tav tm="0">
                                          <p:val>
                                            <p:strVal val="#ppt_y+.1"/>
                                          </p:val>
                                        </p:tav>
                                        <p:tav tm="100000">
                                          <p:val>
                                            <p:strVal val="#ppt_y"/>
                                          </p:val>
                                        </p:tav>
                                      </p:tavLst>
                                    </p:anim>
                                  </p:childTnLst>
                                </p:cTn>
                              </p:par>
                            </p:childTnLst>
                          </p:cTn>
                        </p:par>
                        <p:par>
                          <p:cTn id="142" fill="hold">
                            <p:stCondLst>
                              <p:cond delay="5500"/>
                            </p:stCondLst>
                            <p:childTnLst>
                              <p:par>
                                <p:cTn id="143" presetID="22" presetClass="entr" presetSubtype="8" fill="hold" grpId="0" nodeType="afterEffect">
                                  <p:stCondLst>
                                    <p:cond delay="0"/>
                                  </p:stCondLst>
                                  <p:childTnLst>
                                    <p:set>
                                      <p:cBhvr>
                                        <p:cTn id="144" dur="1" fill="hold">
                                          <p:stCondLst>
                                            <p:cond delay="0"/>
                                          </p:stCondLst>
                                        </p:cTn>
                                        <p:tgtEl>
                                          <p:spTgt spid="56"/>
                                        </p:tgtEl>
                                        <p:attrNameLst>
                                          <p:attrName>style.visibility</p:attrName>
                                        </p:attrNameLst>
                                      </p:cBhvr>
                                      <p:to>
                                        <p:strVal val="visible"/>
                                      </p:to>
                                    </p:set>
                                    <p:animEffect transition="in" filter="wipe(left)">
                                      <p:cBhvr>
                                        <p:cTn id="145" dur="500"/>
                                        <p:tgtEl>
                                          <p:spTgt spid="56"/>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wipe(left)">
                                      <p:cBhvr>
                                        <p:cTn id="148" dur="500"/>
                                        <p:tgtEl>
                                          <p:spTgt spid="57"/>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animEffect transition="in" filter="wipe(left)">
                                      <p:cBhvr>
                                        <p:cTn id="151" dur="500"/>
                                        <p:tgtEl>
                                          <p:spTgt spid="58"/>
                                        </p:tgtEl>
                                      </p:cBhvr>
                                    </p:animEffect>
                                  </p:childTnLst>
                                </p:cTn>
                              </p:par>
                            </p:childTnLst>
                          </p:cTn>
                        </p:par>
                        <p:par>
                          <p:cTn id="152" fill="hold">
                            <p:stCondLst>
                              <p:cond delay="6000"/>
                            </p:stCondLst>
                            <p:childTnLst>
                              <p:par>
                                <p:cTn id="153" presetID="10" presetClass="entr" presetSubtype="0" fill="hold" grpId="0" nodeType="after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fade">
                                      <p:cBhvr>
                                        <p:cTn id="155" dur="500"/>
                                        <p:tgtEl>
                                          <p:spTgt spid="5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fade">
                                      <p:cBhvr>
                                        <p:cTn id="158" dur="500"/>
                                        <p:tgtEl>
                                          <p:spTgt spid="54"/>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animEffect transition="in" filter="fade">
                                      <p:cBhvr>
                                        <p:cTn id="16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7" grpId="0" bldLvl="0" autoUpdateAnimBg="0"/>
      <p:bldP spid="8198" grpId="0" bldLvl="0" autoUpdateAnimBg="0"/>
      <p:bldP spid="8221" grpId="0" bldLvl="0" autoUpdateAnimBg="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p:bldP spid="55" grpId="0"/>
      <p:bldP spid="56" grpId="0"/>
      <p:bldP spid="57"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8" descr="C:\Users\Administrator\Desktop\首页2.jpg"/>
          <p:cNvPicPr>
            <a:picLocks noChangeAspect="1" noChangeArrowheads="1"/>
          </p:cNvPicPr>
          <p:nvPr/>
        </p:nvPicPr>
        <p:blipFill>
          <a:blip r:embed="rId3"/>
          <a:srcRect/>
          <a:stretch>
            <a:fillRect/>
          </a:stretch>
        </p:blipFill>
        <p:spPr bwMode="auto">
          <a:xfrm>
            <a:off x="899886" y="3171372"/>
            <a:ext cx="6144380" cy="3686628"/>
          </a:xfrm>
          <a:prstGeom prst="rect">
            <a:avLst/>
          </a:prstGeom>
          <a:noFill/>
        </p:spPr>
      </p:pic>
      <p:pic>
        <p:nvPicPr>
          <p:cNvPr id="16" name="Picture 7" descr="C:\Users\Administrator\Desktop\首页1.jpg"/>
          <p:cNvPicPr>
            <a:picLocks noChangeAspect="1" noChangeArrowheads="1"/>
          </p:cNvPicPr>
          <p:nvPr/>
        </p:nvPicPr>
        <p:blipFill>
          <a:blip r:embed="rId4"/>
          <a:srcRect/>
          <a:stretch>
            <a:fillRect/>
          </a:stretch>
        </p:blipFill>
        <p:spPr bwMode="auto">
          <a:xfrm>
            <a:off x="3730171" y="313805"/>
            <a:ext cx="6023429" cy="3571704"/>
          </a:xfrm>
          <a:prstGeom prst="rect">
            <a:avLst/>
          </a:prstGeom>
          <a:noFill/>
        </p:spPr>
      </p:pic>
      <p:grpSp>
        <p:nvGrpSpPr>
          <p:cNvPr id="17" name="组合 16"/>
          <p:cNvGrpSpPr/>
          <p:nvPr/>
        </p:nvGrpSpPr>
        <p:grpSpPr>
          <a:xfrm>
            <a:off x="1" y="43542"/>
            <a:ext cx="3454400" cy="914399"/>
            <a:chOff x="1677608" y="2996952"/>
            <a:chExt cx="1395643" cy="1395643"/>
          </a:xfrm>
        </p:grpSpPr>
        <p:sp>
          <p:nvSpPr>
            <p:cNvPr id="1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19"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首页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20" name="Group 4"/>
          <p:cNvGrpSpPr>
            <a:grpSpLocks/>
          </p:cNvGrpSpPr>
          <p:nvPr/>
        </p:nvGrpSpPr>
        <p:grpSpPr bwMode="auto">
          <a:xfrm>
            <a:off x="10431463" y="-2152650"/>
            <a:ext cx="846137" cy="3200400"/>
            <a:chOff x="0" y="0"/>
            <a:chExt cx="531" cy="2009"/>
          </a:xfrm>
        </p:grpSpPr>
        <p:sp>
          <p:nvSpPr>
            <p:cNvPr id="21"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22"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23"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24"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7</a:t>
            </a:r>
            <a:endParaRPr lang="zh-CN" altLang="en-US" dirty="0"/>
          </a:p>
        </p:txBody>
      </p:sp>
      <p:sp>
        <p:nvSpPr>
          <p:cNvPr id="25" name="TextBox 24"/>
          <p:cNvSpPr txBox="1"/>
          <p:nvPr/>
        </p:nvSpPr>
        <p:spPr>
          <a:xfrm>
            <a:off x="9927772" y="1219200"/>
            <a:ext cx="2173993" cy="3416320"/>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solidFill>
                <a:srgbClr val="FF0000"/>
              </a:solidFill>
              <a:latin typeface="LiHei Pro" charset="-122"/>
              <a:ea typeface="LiHei Pro"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、显示登录状态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、显示购物车已有</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商品数</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、轮播图</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、挑选所在地区</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、添加到购物车</a:t>
            </a:r>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esktop\列表页.jpg"/>
          <p:cNvPicPr>
            <a:picLocks noChangeAspect="1" noChangeArrowheads="1"/>
          </p:cNvPicPr>
          <p:nvPr/>
        </p:nvPicPr>
        <p:blipFill>
          <a:blip r:embed="rId3"/>
          <a:srcRect/>
          <a:stretch>
            <a:fillRect/>
          </a:stretch>
        </p:blipFill>
        <p:spPr bwMode="auto">
          <a:xfrm>
            <a:off x="0" y="726803"/>
            <a:ext cx="9867900" cy="5920740"/>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列表页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8</a:t>
            </a:r>
            <a:endParaRPr lang="zh-CN" altLang="en-US" dirty="0"/>
          </a:p>
        </p:txBody>
      </p:sp>
      <p:sp>
        <p:nvSpPr>
          <p:cNvPr id="13" name="TextBox 12"/>
          <p:cNvSpPr txBox="1"/>
          <p:nvPr/>
        </p:nvSpPr>
        <p:spPr>
          <a:xfrm>
            <a:off x="9971314" y="1219200"/>
            <a:ext cx="2173993" cy="3416320"/>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solidFill>
                <a:srgbClr val="FF0000"/>
              </a:solidFill>
              <a:latin typeface="LiHei Pro" charset="-122"/>
              <a:ea typeface="LiHei Pro"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、显示登录状态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、显示购物车已有</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商品数</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、最近浏览列表</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、添加到购物车</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AJAX</a:t>
            </a:r>
            <a:r>
              <a:rPr lang="zh-CN" altLang="en-US" dirty="0" smtClean="0">
                <a:latin typeface="微软雅黑" pitchFamily="34" charset="-122"/>
                <a:ea typeface="微软雅黑" pitchFamily="34" charset="-122"/>
              </a:rPr>
              <a:t>懒加载</a:t>
            </a:r>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1870</TotalTime>
  <Words>1180</Words>
  <Application>Microsoft Office PowerPoint</Application>
  <PresentationFormat>自定义</PresentationFormat>
  <Paragraphs>158</Paragraphs>
  <Slides>15</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汉仪综艺体简</vt:lpstr>
      <vt:lpstr>Calibri</vt:lpstr>
      <vt:lpstr>Stencil Std</vt:lpstr>
      <vt:lpstr>Agency FB</vt:lpstr>
      <vt:lpstr>微软雅黑</vt:lpstr>
      <vt:lpstr>Impact</vt:lpstr>
      <vt:lpstr>LiHei Pro</vt:lpstr>
      <vt:lpstr>Calibri Light</vt: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第一PPT模板网-WWW.1PPT.COM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AutoBVT</cp:lastModifiedBy>
  <cp:revision>741</cp:revision>
  <dcterms:created xsi:type="dcterms:W3CDTF">2015-12-03T13:43:03Z</dcterms:created>
  <dcterms:modified xsi:type="dcterms:W3CDTF">2016-10-14T00:58:47Z</dcterms:modified>
</cp:coreProperties>
</file>