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74" r:id="rId2"/>
    <p:sldId id="329" r:id="rId3"/>
    <p:sldId id="302" r:id="rId4"/>
    <p:sldId id="303" r:id="rId5"/>
    <p:sldId id="304" r:id="rId6"/>
    <p:sldId id="330" r:id="rId7"/>
    <p:sldId id="331" r:id="rId8"/>
    <p:sldId id="333" r:id="rId9"/>
    <p:sldId id="339" r:id="rId10"/>
    <p:sldId id="335" r:id="rId11"/>
    <p:sldId id="336" r:id="rId12"/>
    <p:sldId id="337" r:id="rId13"/>
    <p:sldId id="338" r:id="rId14"/>
    <p:sldId id="307" r:id="rId15"/>
    <p:sldId id="308" r:id="rId16"/>
  </p:sldIdLst>
  <p:sldSz cx="12192000" cy="6858000"/>
  <p:notesSz cx="6858000" cy="9144000"/>
  <p:embeddedFontLst>
    <p:embeddedFont>
      <p:font typeface="汉仪综艺体简" pitchFamily="49" charset="-122"/>
      <p:regular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Agency FB" pitchFamily="34" charset="0"/>
      <p:regular r:id="rId23"/>
      <p:bold r:id="rId24"/>
    </p:embeddedFont>
    <p:embeddedFont>
      <p:font typeface="微软雅黑" pitchFamily="34" charset="-122"/>
      <p:regular r:id="rId25"/>
      <p:bold r:id="rId26"/>
    </p:embeddedFont>
    <p:embeddedFont>
      <p:font typeface="Impact" pitchFamily="34" charset="0"/>
      <p:regular r:id="rId27"/>
    </p:embeddedFont>
    <p:embeddedFont>
      <p:font typeface="LiHei Pro" charset="-122"/>
      <p:regular r:id="rId28"/>
    </p:embeddedFont>
    <p:embeddedFont>
      <p:font typeface="Calibri Light" charset="0"/>
      <p:regular r:id="rId29"/>
      <p: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A1515"/>
    <a:srgbClr val="F91515"/>
    <a:srgbClr val="FD1616"/>
    <a:srgbClr val="D00F0F"/>
    <a:srgbClr val="A60A0A"/>
    <a:srgbClr val="FC1515"/>
    <a:srgbClr val="C60E0E"/>
    <a:srgbClr val="C50E0E"/>
    <a:srgbClr val="FB1515"/>
    <a:srgbClr val="F025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3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F9AAB-0F72-421A-8D36-9D389E9FE561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F46BB-4122-4690-955F-3C987D168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27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A5FA-B3F8-45F3-91C7-DF91E35A219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8101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A5FA-B3F8-45F3-91C7-DF91E35A219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3311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A5FA-B3F8-45F3-91C7-DF91E35A219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33111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A5FA-B3F8-45F3-91C7-DF91E35A219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3311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A5FA-B3F8-45F3-91C7-DF91E35A219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3311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A5FA-B3F8-45F3-91C7-DF91E35A219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33111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A5FA-B3F8-45F3-91C7-DF91E35A219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3311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293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1003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643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1984671D-056D-469E-BCF1-3B2EE56B3423}" type="datetime1">
              <a:rPr lang="zh-CN" altLang="en-US"/>
              <a:pPr/>
              <a:t>2016/10/13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A0CADC18-693B-4A3B-AE78-E7DB66F15C2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960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407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592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138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4847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727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498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431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9A9A1-FA24-4A2A-BFAA-724D54F8570E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56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5926" t="20226" r="2428" b="21797"/>
          <a:stretch/>
        </p:blipFill>
        <p:spPr>
          <a:xfrm rot="7812851">
            <a:off x="10945707" y="-157917"/>
            <a:ext cx="351864" cy="250583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 rot="2441754" flipH="1">
            <a:off x="10469887" y="590387"/>
            <a:ext cx="1882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D00F0F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Fresh Anyway</a:t>
            </a:r>
            <a:endParaRPr lang="zh-CN" altLang="en-US" sz="1600" dirty="0">
              <a:solidFill>
                <a:srgbClr val="D00F0F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7234497" y="3256697"/>
            <a:ext cx="1062339" cy="715967"/>
          </a:xfrm>
          <a:custGeom>
            <a:avLst/>
            <a:gdLst>
              <a:gd name="T0" fmla="*/ 0 w 549"/>
              <a:gd name="T1" fmla="*/ 107 h 370"/>
              <a:gd name="T2" fmla="*/ 495 w 549"/>
              <a:gd name="T3" fmla="*/ 0 h 370"/>
              <a:gd name="T4" fmla="*/ 443 w 549"/>
              <a:gd name="T5" fmla="*/ 148 h 370"/>
              <a:gd name="T6" fmla="*/ 549 w 549"/>
              <a:gd name="T7" fmla="*/ 262 h 370"/>
              <a:gd name="T8" fmla="*/ 54 w 549"/>
              <a:gd name="T9" fmla="*/ 370 h 370"/>
              <a:gd name="T10" fmla="*/ 0 w 549"/>
              <a:gd name="T11" fmla="*/ 10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9" h="370">
                <a:moveTo>
                  <a:pt x="0" y="107"/>
                </a:moveTo>
                <a:lnTo>
                  <a:pt x="495" y="0"/>
                </a:lnTo>
                <a:lnTo>
                  <a:pt x="443" y="148"/>
                </a:lnTo>
                <a:lnTo>
                  <a:pt x="549" y="262"/>
                </a:lnTo>
                <a:lnTo>
                  <a:pt x="54" y="370"/>
                </a:lnTo>
                <a:lnTo>
                  <a:pt x="0" y="107"/>
                </a:lnTo>
                <a:close/>
              </a:path>
            </a:pathLst>
          </a:custGeom>
          <a:gradFill flip="none" rotWithShape="1">
            <a:gsLst>
              <a:gs pos="0">
                <a:srgbClr val="F02525">
                  <a:shade val="30000"/>
                  <a:satMod val="115000"/>
                </a:srgbClr>
              </a:gs>
              <a:gs pos="50000">
                <a:srgbClr val="F02525">
                  <a:shade val="67500"/>
                  <a:satMod val="115000"/>
                </a:srgbClr>
              </a:gs>
              <a:gs pos="100000">
                <a:srgbClr val="F02525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4"/>
          <p:cNvSpPr>
            <a:spLocks/>
          </p:cNvSpPr>
          <p:nvPr/>
        </p:nvSpPr>
        <p:spPr bwMode="auto">
          <a:xfrm>
            <a:off x="7228691" y="3430849"/>
            <a:ext cx="615344" cy="348308"/>
          </a:xfrm>
          <a:custGeom>
            <a:avLst/>
            <a:gdLst>
              <a:gd name="T0" fmla="*/ 318 w 318"/>
              <a:gd name="T1" fmla="*/ 0 h 180"/>
              <a:gd name="T2" fmla="*/ 0 w 318"/>
              <a:gd name="T3" fmla="*/ 17 h 180"/>
              <a:gd name="T4" fmla="*/ 31 w 318"/>
              <a:gd name="T5" fmla="*/ 180 h 180"/>
              <a:gd name="T6" fmla="*/ 318 w 318"/>
              <a:gd name="T7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8" h="180">
                <a:moveTo>
                  <a:pt x="318" y="0"/>
                </a:moveTo>
                <a:lnTo>
                  <a:pt x="0" y="17"/>
                </a:lnTo>
                <a:lnTo>
                  <a:pt x="31" y="180"/>
                </a:lnTo>
                <a:lnTo>
                  <a:pt x="318" y="0"/>
                </a:lnTo>
                <a:close/>
              </a:path>
            </a:pathLst>
          </a:custGeom>
          <a:solidFill>
            <a:srgbClr val="A60A0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21"/>
          <p:cNvSpPr>
            <a:spLocks/>
          </p:cNvSpPr>
          <p:nvPr/>
        </p:nvSpPr>
        <p:spPr bwMode="auto">
          <a:xfrm>
            <a:off x="3886869" y="3256697"/>
            <a:ext cx="1062339" cy="715967"/>
          </a:xfrm>
          <a:custGeom>
            <a:avLst/>
            <a:gdLst>
              <a:gd name="T0" fmla="*/ 549 w 549"/>
              <a:gd name="T1" fmla="*/ 107 h 370"/>
              <a:gd name="T2" fmla="*/ 54 w 549"/>
              <a:gd name="T3" fmla="*/ 0 h 370"/>
              <a:gd name="T4" fmla="*/ 104 w 549"/>
              <a:gd name="T5" fmla="*/ 148 h 370"/>
              <a:gd name="T6" fmla="*/ 0 w 549"/>
              <a:gd name="T7" fmla="*/ 262 h 370"/>
              <a:gd name="T8" fmla="*/ 495 w 549"/>
              <a:gd name="T9" fmla="*/ 370 h 370"/>
              <a:gd name="T10" fmla="*/ 549 w 549"/>
              <a:gd name="T11" fmla="*/ 10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9" h="370">
                <a:moveTo>
                  <a:pt x="549" y="107"/>
                </a:moveTo>
                <a:lnTo>
                  <a:pt x="54" y="0"/>
                </a:lnTo>
                <a:lnTo>
                  <a:pt x="104" y="148"/>
                </a:lnTo>
                <a:lnTo>
                  <a:pt x="0" y="262"/>
                </a:lnTo>
                <a:lnTo>
                  <a:pt x="495" y="370"/>
                </a:lnTo>
                <a:lnTo>
                  <a:pt x="549" y="107"/>
                </a:lnTo>
                <a:close/>
              </a:path>
            </a:pathLst>
          </a:custGeom>
          <a:gradFill flip="none" rotWithShape="1">
            <a:gsLst>
              <a:gs pos="0">
                <a:srgbClr val="F02525">
                  <a:shade val="30000"/>
                  <a:satMod val="115000"/>
                </a:srgbClr>
              </a:gs>
              <a:gs pos="50000">
                <a:srgbClr val="F02525">
                  <a:shade val="67500"/>
                  <a:satMod val="115000"/>
                </a:srgbClr>
              </a:gs>
              <a:gs pos="100000">
                <a:srgbClr val="F02525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22"/>
          <p:cNvSpPr>
            <a:spLocks/>
          </p:cNvSpPr>
          <p:nvPr/>
        </p:nvSpPr>
        <p:spPr bwMode="auto">
          <a:xfrm>
            <a:off x="4339669" y="3430849"/>
            <a:ext cx="609539" cy="348308"/>
          </a:xfrm>
          <a:custGeom>
            <a:avLst/>
            <a:gdLst>
              <a:gd name="T0" fmla="*/ 0 w 315"/>
              <a:gd name="T1" fmla="*/ 0 h 180"/>
              <a:gd name="T2" fmla="*/ 315 w 315"/>
              <a:gd name="T3" fmla="*/ 17 h 180"/>
              <a:gd name="T4" fmla="*/ 287 w 315"/>
              <a:gd name="T5" fmla="*/ 180 h 180"/>
              <a:gd name="T6" fmla="*/ 0 w 315"/>
              <a:gd name="T7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180">
                <a:moveTo>
                  <a:pt x="0" y="0"/>
                </a:moveTo>
                <a:lnTo>
                  <a:pt x="315" y="17"/>
                </a:lnTo>
                <a:lnTo>
                  <a:pt x="287" y="180"/>
                </a:lnTo>
                <a:lnTo>
                  <a:pt x="0" y="0"/>
                </a:lnTo>
                <a:close/>
              </a:path>
            </a:pathLst>
          </a:custGeom>
          <a:solidFill>
            <a:srgbClr val="A60A0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488795" y="1452954"/>
            <a:ext cx="3206117" cy="3206117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571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utoShape 19"/>
          <p:cNvSpPr>
            <a:spLocks noChangeAspect="1" noChangeArrowheads="1" noTextEdit="1"/>
          </p:cNvSpPr>
          <p:nvPr/>
        </p:nvSpPr>
        <p:spPr bwMode="auto">
          <a:xfrm>
            <a:off x="3890739" y="3260565"/>
            <a:ext cx="4402227" cy="115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5"/>
          <p:cNvSpPr>
            <a:spLocks/>
          </p:cNvSpPr>
          <p:nvPr/>
        </p:nvSpPr>
        <p:spPr bwMode="auto">
          <a:xfrm>
            <a:off x="4335799" y="3430849"/>
            <a:ext cx="3502431" cy="1097170"/>
          </a:xfrm>
          <a:custGeom>
            <a:avLst/>
            <a:gdLst>
              <a:gd name="T0" fmla="*/ 764 w 764"/>
              <a:gd name="T1" fmla="*/ 0 h 237"/>
              <a:gd name="T2" fmla="*/ 0 w 764"/>
              <a:gd name="T3" fmla="*/ 0 h 237"/>
              <a:gd name="T4" fmla="*/ 0 w 764"/>
              <a:gd name="T5" fmla="*/ 140 h 237"/>
              <a:gd name="T6" fmla="*/ 764 w 764"/>
              <a:gd name="T7" fmla="*/ 140 h 237"/>
              <a:gd name="T8" fmla="*/ 764 w 764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4" h="237">
                <a:moveTo>
                  <a:pt x="764" y="0"/>
                </a:moveTo>
                <a:cubicBezTo>
                  <a:pt x="511" y="97"/>
                  <a:pt x="254" y="97"/>
                  <a:pt x="0" y="0"/>
                </a:cubicBezTo>
                <a:cubicBezTo>
                  <a:pt x="0" y="47"/>
                  <a:pt x="0" y="93"/>
                  <a:pt x="0" y="140"/>
                </a:cubicBezTo>
                <a:cubicBezTo>
                  <a:pt x="254" y="237"/>
                  <a:pt x="511" y="237"/>
                  <a:pt x="764" y="140"/>
                </a:cubicBezTo>
                <a:cubicBezTo>
                  <a:pt x="764" y="93"/>
                  <a:pt x="764" y="47"/>
                  <a:pt x="764" y="0"/>
                </a:cubicBezTo>
                <a:close/>
              </a:path>
            </a:pathLst>
          </a:custGeom>
          <a:solidFill>
            <a:srgbClr val="F91515"/>
          </a:soli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 flipH="1">
            <a:off x="4908473" y="2570860"/>
            <a:ext cx="250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天 天 果 园</a:t>
            </a:r>
            <a:endParaRPr lang="zh-CN" altLang="en-US" sz="32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5047533" y="3185110"/>
            <a:ext cx="207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22424"/>
                </a:solidFill>
                <a:latin typeface="汉仪综艺体简" pitchFamily="49" charset="-122"/>
                <a:ea typeface="汉仪综艺体简" pitchFamily="49" charset="-122"/>
              </a:rPr>
              <a:t>Fruit Day</a:t>
            </a:r>
            <a:endParaRPr lang="zh-CN" altLang="en-US" sz="2400" dirty="0">
              <a:solidFill>
                <a:srgbClr val="F22424"/>
              </a:solidFill>
              <a:latin typeface="汉仪综艺体简" pitchFamily="49" charset="-122"/>
              <a:ea typeface="汉仪综艺体简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 flipH="1">
            <a:off x="3210513" y="5022986"/>
            <a:ext cx="5788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Stencil Std" panose="04020904080802020404" pitchFamily="82" charset="0"/>
              </a:rPr>
              <a:t>H5~1607     </a:t>
            </a:r>
            <a:r>
              <a:rPr lang="en-US" altLang="zh-CN" sz="3200" dirty="0" err="1" smtClean="0">
                <a:latin typeface="Stencil Std" panose="04020904080802020404" pitchFamily="82" charset="0"/>
              </a:rPr>
              <a:t>Zipeng</a:t>
            </a:r>
            <a:r>
              <a:rPr lang="en-US" altLang="zh-CN" sz="3200" dirty="0" smtClean="0">
                <a:latin typeface="Stencil Std" panose="04020904080802020404" pitchFamily="82" charset="0"/>
              </a:rPr>
              <a:t> Chen</a:t>
            </a:r>
          </a:p>
          <a:p>
            <a:pPr algn="ctr"/>
            <a:r>
              <a:rPr lang="en-US" altLang="zh-CN" sz="3200" dirty="0" smtClean="0">
                <a:latin typeface="Stencil Std" panose="04020904080802020404" pitchFamily="82" charset="0"/>
              </a:rPr>
              <a:t>2016.10.13</a:t>
            </a:r>
            <a:endParaRPr lang="zh-CN" altLang="en-US" sz="3200" dirty="0">
              <a:latin typeface="Stencil Std" panose="04020904080802020404" pitchFamily="82" charset="0"/>
            </a:endParaRPr>
          </a:p>
        </p:txBody>
      </p:sp>
      <p:sp>
        <p:nvSpPr>
          <p:cNvPr id="14" name="文本框 17"/>
          <p:cNvSpPr txBox="1"/>
          <p:nvPr/>
        </p:nvSpPr>
        <p:spPr>
          <a:xfrm rot="2412889" flipH="1">
            <a:off x="9663806" y="1054021"/>
            <a:ext cx="2580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D00F0F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Fresh Everyday</a:t>
            </a:r>
            <a:endParaRPr lang="zh-CN" altLang="en-US" sz="2000" dirty="0">
              <a:solidFill>
                <a:srgbClr val="D00F0F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61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4" grpId="0" animBg="1"/>
      <p:bldP spid="35" grpId="0" animBg="1"/>
      <p:bldP spid="32" grpId="0" animBg="1"/>
      <p:bldP spid="33" grpId="0" animBg="1"/>
      <p:bldP spid="38" grpId="0" animBg="1"/>
      <p:bldP spid="20" grpId="0"/>
      <p:bldP spid="37" grpId="0" animBg="1"/>
      <p:bldP spid="39" grpId="0"/>
      <p:bldP spid="40" grpId="0"/>
      <p:bldP spid="44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详情页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2817223"/>
            <a:ext cx="6734629" cy="4040778"/>
          </a:xfrm>
          <a:prstGeom prst="rect">
            <a:avLst/>
          </a:prstGeom>
          <a:noFill/>
        </p:spPr>
      </p:pic>
      <p:pic>
        <p:nvPicPr>
          <p:cNvPr id="4098" name="Picture 2" descr="C:\Users\Administrator\Desktop\详情页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22171" y="587102"/>
            <a:ext cx="6386286" cy="3831771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1" y="43542"/>
            <a:ext cx="3454400" cy="914399"/>
            <a:chOff x="1677608" y="2996952"/>
            <a:chExt cx="1395643" cy="1395643"/>
          </a:xfrm>
        </p:grpSpPr>
        <p:sp>
          <p:nvSpPr>
            <p:cNvPr id="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rgbClr val="FA783A"/>
                </a:solidFill>
              </a:endParaRPr>
            </a:p>
          </p:txBody>
        </p:sp>
        <p:sp>
          <p:nvSpPr>
            <p:cNvPr id="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FA783A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综艺体简" pitchFamily="49" charset="-122"/>
                  <a:ea typeface="汉仪综艺体简" pitchFamily="49" charset="-122"/>
                </a:rPr>
                <a:t>详情页</a:t>
              </a: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综艺体简" pitchFamily="49" charset="-122"/>
                <a:ea typeface="汉仪综艺体简" pitchFamily="49" charset="-122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431463" y="-2152650"/>
            <a:ext cx="846137" cy="3200400"/>
            <a:chOff x="0" y="0"/>
            <a:chExt cx="531" cy="2009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"/>
              <a:ext cx="531" cy="2005"/>
            </a:xfrm>
            <a:prstGeom prst="rect">
              <a:avLst/>
            </a:prstGeom>
            <a:noFill/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2" y="0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9"/>
                <a:gd name="T19" fmla="*/ 0 h 2009"/>
                <a:gd name="T20" fmla="*/ 529 w 529"/>
                <a:gd name="T21" fmla="*/ 2009 h 20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45" y="59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1877"/>
                <a:gd name="T20" fmla="*/ 443 w 443"/>
                <a:gd name="T21" fmla="*/ 1877 h 1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47" name="文本框 5"/>
          <p:cNvSpPr>
            <a:spLocks noChangeArrowheads="1"/>
          </p:cNvSpPr>
          <p:nvPr/>
        </p:nvSpPr>
        <p:spPr bwMode="auto">
          <a:xfrm flipH="1">
            <a:off x="10569575" y="225425"/>
            <a:ext cx="596900" cy="46166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898744" y="1219200"/>
            <a:ext cx="21659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汉仪综艺体简" pitchFamily="49" charset="-122"/>
                <a:ea typeface="汉仪综艺体简" pitchFamily="49" charset="-122"/>
              </a:rPr>
              <a:t>功能：</a:t>
            </a:r>
            <a:endParaRPr lang="en-US" altLang="zh-CN" dirty="0" smtClean="0">
              <a:solidFill>
                <a:srgbClr val="FF0000"/>
              </a:solidFill>
              <a:latin typeface="汉仪综艺体简" pitchFamily="49" charset="-122"/>
              <a:ea typeface="汉仪综艺体简" pitchFamily="49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LiHei Pro" charset="-122"/>
              <a:ea typeface="LiHei Pro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、显示登录状态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、显示购物车已有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放大镜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、吸顶菜单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挑选商品规格或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增减数量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添加到购物车和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立即购买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87957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\Desktop\结算页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43854"/>
            <a:ext cx="9645960" cy="5787576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1" y="43542"/>
            <a:ext cx="3454400" cy="914399"/>
            <a:chOff x="1677608" y="2996952"/>
            <a:chExt cx="1395643" cy="1395643"/>
          </a:xfrm>
        </p:grpSpPr>
        <p:sp>
          <p:nvSpPr>
            <p:cNvPr id="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rgbClr val="FA783A"/>
                </a:solidFill>
              </a:endParaRPr>
            </a:p>
          </p:txBody>
        </p:sp>
        <p:sp>
          <p:nvSpPr>
            <p:cNvPr id="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FA783A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综艺体简" pitchFamily="49" charset="-122"/>
                  <a:ea typeface="汉仪综艺体简" pitchFamily="49" charset="-122"/>
                </a:rPr>
                <a:t>结算页</a:t>
              </a: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综艺体简" pitchFamily="49" charset="-122"/>
                <a:ea typeface="汉仪综艺体简" pitchFamily="49" charset="-122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431463" y="-2152650"/>
            <a:ext cx="846137" cy="3200400"/>
            <a:chOff x="0" y="0"/>
            <a:chExt cx="531" cy="2009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"/>
              <a:ext cx="531" cy="2005"/>
            </a:xfrm>
            <a:prstGeom prst="rect">
              <a:avLst/>
            </a:prstGeom>
            <a:noFill/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2" y="0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9"/>
                <a:gd name="T19" fmla="*/ 0 h 2009"/>
                <a:gd name="T20" fmla="*/ 529 w 529"/>
                <a:gd name="T21" fmla="*/ 2009 h 20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45" y="59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1877"/>
                <a:gd name="T20" fmla="*/ 443 w 443"/>
                <a:gd name="T21" fmla="*/ 1877 h 1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47" name="文本框 5"/>
          <p:cNvSpPr>
            <a:spLocks noChangeArrowheads="1"/>
          </p:cNvSpPr>
          <p:nvPr/>
        </p:nvSpPr>
        <p:spPr bwMode="auto">
          <a:xfrm flipH="1">
            <a:off x="10569575" y="225425"/>
            <a:ext cx="596900" cy="46166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898744" y="1219200"/>
            <a:ext cx="21659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汉仪综艺体简" pitchFamily="49" charset="-122"/>
                <a:ea typeface="汉仪综艺体简" pitchFamily="49" charset="-122"/>
              </a:rPr>
              <a:t>功能：</a:t>
            </a:r>
            <a:endParaRPr lang="en-US" altLang="zh-CN" dirty="0" smtClean="0">
              <a:solidFill>
                <a:srgbClr val="FF0000"/>
              </a:solidFill>
              <a:latin typeface="汉仪综艺体简" pitchFamily="49" charset="-122"/>
              <a:ea typeface="汉仪综艺体简" pitchFamily="49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LiHei Pro" charset="-122"/>
              <a:ea typeface="LiHei Pro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、显示登录状态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、购物车商品罗列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动态增减、删除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、可能感兴趣商品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列表罗列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87957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Desktop\注册页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81593"/>
            <a:ext cx="9710057" cy="5826035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1" y="43542"/>
            <a:ext cx="3454400" cy="914399"/>
            <a:chOff x="1677608" y="2996952"/>
            <a:chExt cx="1395643" cy="1395643"/>
          </a:xfrm>
        </p:grpSpPr>
        <p:sp>
          <p:nvSpPr>
            <p:cNvPr id="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rgbClr val="FA783A"/>
                </a:solidFill>
              </a:endParaRPr>
            </a:p>
          </p:txBody>
        </p:sp>
        <p:sp>
          <p:nvSpPr>
            <p:cNvPr id="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FA783A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综艺体简" pitchFamily="49" charset="-122"/>
                  <a:ea typeface="汉仪综艺体简" pitchFamily="49" charset="-122"/>
                </a:rPr>
                <a:t>注册页</a:t>
              </a: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综艺体简" pitchFamily="49" charset="-122"/>
                <a:ea typeface="汉仪综艺体简" pitchFamily="49" charset="-122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431463" y="-2152650"/>
            <a:ext cx="846137" cy="3200400"/>
            <a:chOff x="0" y="0"/>
            <a:chExt cx="531" cy="2009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"/>
              <a:ext cx="531" cy="2005"/>
            </a:xfrm>
            <a:prstGeom prst="rect">
              <a:avLst/>
            </a:prstGeom>
            <a:noFill/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2" y="0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9"/>
                <a:gd name="T19" fmla="*/ 0 h 2009"/>
                <a:gd name="T20" fmla="*/ 529 w 529"/>
                <a:gd name="T21" fmla="*/ 2009 h 20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45" y="59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1877"/>
                <a:gd name="T20" fmla="*/ 443 w 443"/>
                <a:gd name="T21" fmla="*/ 1877 h 1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47" name="文本框 5"/>
          <p:cNvSpPr>
            <a:spLocks noChangeArrowheads="1"/>
          </p:cNvSpPr>
          <p:nvPr/>
        </p:nvSpPr>
        <p:spPr bwMode="auto">
          <a:xfrm flipH="1">
            <a:off x="10569575" y="225425"/>
            <a:ext cx="596900" cy="46166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898744" y="1219200"/>
            <a:ext cx="21659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汉仪综艺体简" pitchFamily="49" charset="-122"/>
                <a:ea typeface="汉仪综艺体简" pitchFamily="49" charset="-122"/>
              </a:rPr>
              <a:t>功能：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、表单验证功能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、支持多账户注册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87957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esktop\登录页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93206"/>
            <a:ext cx="9710057" cy="5826034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1" y="43542"/>
            <a:ext cx="3454400" cy="914399"/>
            <a:chOff x="1677608" y="2996952"/>
            <a:chExt cx="1395643" cy="1395643"/>
          </a:xfrm>
        </p:grpSpPr>
        <p:sp>
          <p:nvSpPr>
            <p:cNvPr id="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rgbClr val="FA783A"/>
                </a:solidFill>
              </a:endParaRPr>
            </a:p>
          </p:txBody>
        </p:sp>
        <p:sp>
          <p:nvSpPr>
            <p:cNvPr id="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FA783A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综艺体简" pitchFamily="49" charset="-122"/>
                  <a:ea typeface="汉仪综艺体简" pitchFamily="49" charset="-122"/>
                </a:rPr>
                <a:t>登录页</a:t>
              </a: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综艺体简" pitchFamily="49" charset="-122"/>
                <a:ea typeface="汉仪综艺体简" pitchFamily="49" charset="-122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431463" y="-2152650"/>
            <a:ext cx="846137" cy="3200400"/>
            <a:chOff x="0" y="0"/>
            <a:chExt cx="531" cy="2009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"/>
              <a:ext cx="531" cy="2005"/>
            </a:xfrm>
            <a:prstGeom prst="rect">
              <a:avLst/>
            </a:prstGeom>
            <a:noFill/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2" y="0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9"/>
                <a:gd name="T19" fmla="*/ 0 h 2009"/>
                <a:gd name="T20" fmla="*/ 529 w 529"/>
                <a:gd name="T21" fmla="*/ 2009 h 20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45" y="59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1877"/>
                <a:gd name="T20" fmla="*/ 443 w 443"/>
                <a:gd name="T21" fmla="*/ 1877 h 1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47" name="文本框 5"/>
          <p:cNvSpPr>
            <a:spLocks noChangeArrowheads="1"/>
          </p:cNvSpPr>
          <p:nvPr/>
        </p:nvSpPr>
        <p:spPr bwMode="auto">
          <a:xfrm flipH="1">
            <a:off x="10569575" y="225425"/>
            <a:ext cx="596900" cy="46166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12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884230" y="1219200"/>
            <a:ext cx="22621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汉仪综艺体简" pitchFamily="49" charset="-122"/>
                <a:ea typeface="汉仪综艺体简" pitchFamily="49" charset="-122"/>
              </a:rPr>
              <a:t>功能：</a:t>
            </a:r>
            <a:endParaRPr lang="en-US" altLang="zh-CN" dirty="0" smtClean="0">
              <a:solidFill>
                <a:srgbClr val="FF0000"/>
              </a:solidFill>
              <a:latin typeface="汉仪综艺体简" pitchFamily="49" charset="-122"/>
              <a:ea typeface="汉仪综艺体简" pitchFamily="49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、表单验证功能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、记住密码保存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天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、登录成功后，登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录状态切换为已登录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87957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40"/>
          <p:cNvSpPr>
            <a:spLocks noChangeArrowheads="1"/>
          </p:cNvSpPr>
          <p:nvPr/>
        </p:nvSpPr>
        <p:spPr bwMode="auto">
          <a:xfrm flipH="1">
            <a:off x="4691063" y="1285875"/>
            <a:ext cx="282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>
                <a:solidFill>
                  <a:srgbClr val="F02525"/>
                </a:solidFill>
                <a:latin typeface="Stencil Std" pitchFamily="50" charset="0"/>
                <a:ea typeface="微软雅黑" pitchFamily="34" charset="-122"/>
                <a:sym typeface="微软雅黑" pitchFamily="34" charset="-122"/>
              </a:rPr>
              <a:t>part 4</a:t>
            </a:r>
            <a:endParaRPr lang="zh-CN" altLang="en-US"/>
          </a:p>
        </p:txBody>
      </p:sp>
      <p:pic>
        <p:nvPicPr>
          <p:cNvPr id="11267" name="图片 59"/>
          <p:cNvPicPr>
            <a:picLocks noChangeAspect="1" noChangeArrowheads="1"/>
          </p:cNvPicPr>
          <p:nvPr/>
        </p:nvPicPr>
        <p:blipFill>
          <a:blip r:embed="rId2"/>
          <a:srcRect l="85925" t="20226" r="2428" b="21796"/>
          <a:stretch>
            <a:fillRect/>
          </a:stretch>
        </p:blipFill>
        <p:spPr bwMode="auto">
          <a:xfrm rot="16200000">
            <a:off x="5984876" y="-1974850"/>
            <a:ext cx="2603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图片 60"/>
          <p:cNvPicPr>
            <a:picLocks noChangeAspect="1" noChangeArrowheads="1"/>
          </p:cNvPicPr>
          <p:nvPr/>
        </p:nvPicPr>
        <p:blipFill>
          <a:blip r:embed="rId2"/>
          <a:srcRect l="85925" t="20226" r="2428" b="21796"/>
          <a:stretch>
            <a:fillRect/>
          </a:stretch>
        </p:blipFill>
        <p:spPr bwMode="auto">
          <a:xfrm rot="5400000" flipV="1">
            <a:off x="5941334" y="-176213"/>
            <a:ext cx="2603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文本框 11"/>
          <p:cNvSpPr>
            <a:spLocks noChangeArrowheads="1"/>
          </p:cNvSpPr>
          <p:nvPr/>
        </p:nvSpPr>
        <p:spPr bwMode="auto">
          <a:xfrm flipH="1">
            <a:off x="4733925" y="706438"/>
            <a:ext cx="284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汉仪综艺体简" pitchFamily="49" charset="-122"/>
                <a:ea typeface="汉仪综艺体简" pitchFamily="49" charset="-122"/>
                <a:sym typeface="汉仪综艺体简" pitchFamily="49" charset="-122"/>
              </a:rPr>
              <a:t>收 获 </a:t>
            </a:r>
            <a:r>
              <a:rPr lang="zh-CN" altLang="en-US" sz="2800" dirty="0">
                <a:solidFill>
                  <a:srgbClr val="000000"/>
                </a:solidFill>
                <a:latin typeface="汉仪综艺体简" pitchFamily="49" charset="-122"/>
                <a:ea typeface="汉仪综艺体简" pitchFamily="49" charset="-122"/>
                <a:sym typeface="汉仪综艺体简" pitchFamily="49" charset="-122"/>
              </a:rPr>
              <a:t>与 成 长</a:t>
            </a:r>
            <a:endParaRPr lang="zh-CN" altLang="en-US" dirty="0"/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10431463" y="-2152650"/>
            <a:ext cx="846137" cy="3200400"/>
            <a:chOff x="0" y="0"/>
            <a:chExt cx="531" cy="2009"/>
          </a:xfrm>
        </p:grpSpPr>
        <p:sp>
          <p:nvSpPr>
            <p:cNvPr id="11362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"/>
              <a:ext cx="531" cy="2005"/>
            </a:xfrm>
            <a:prstGeom prst="rect">
              <a:avLst/>
            </a:prstGeom>
            <a:noFill/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1363" name="Freeform 5"/>
            <p:cNvSpPr>
              <a:spLocks noChangeArrowheads="1"/>
            </p:cNvSpPr>
            <p:nvPr/>
          </p:nvSpPr>
          <p:spPr bwMode="auto">
            <a:xfrm>
              <a:off x="2" y="0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9"/>
                <a:gd name="T19" fmla="*/ 0 h 2009"/>
                <a:gd name="T20" fmla="*/ 529 w 529"/>
                <a:gd name="T21" fmla="*/ 2009 h 20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1364" name="Freeform 6"/>
            <p:cNvSpPr>
              <a:spLocks noChangeArrowheads="1"/>
            </p:cNvSpPr>
            <p:nvPr/>
          </p:nvSpPr>
          <p:spPr bwMode="auto">
            <a:xfrm>
              <a:off x="45" y="59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1877"/>
                <a:gd name="T20" fmla="*/ 443 w 443"/>
                <a:gd name="T21" fmla="*/ 1877 h 1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11365" name="文本框 5"/>
          <p:cNvSpPr>
            <a:spLocks noChangeArrowheads="1"/>
          </p:cNvSpPr>
          <p:nvPr/>
        </p:nvSpPr>
        <p:spPr bwMode="auto">
          <a:xfrm flipH="1">
            <a:off x="10569575" y="225425"/>
            <a:ext cx="596900" cy="46166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13</a:t>
            </a:r>
            <a:endParaRPr lang="zh-CN" altLang="en-US" dirty="0"/>
          </a:p>
        </p:txBody>
      </p:sp>
      <p:grpSp>
        <p:nvGrpSpPr>
          <p:cNvPr id="174" name="组合 173"/>
          <p:cNvGrpSpPr/>
          <p:nvPr/>
        </p:nvGrpSpPr>
        <p:grpSpPr>
          <a:xfrm>
            <a:off x="2382157" y="1689100"/>
            <a:ext cx="7444013" cy="4876800"/>
            <a:chOff x="1692475" y="819980"/>
            <a:chExt cx="5629580" cy="3768787"/>
          </a:xfrm>
        </p:grpSpPr>
        <p:grpSp>
          <p:nvGrpSpPr>
            <p:cNvPr id="175" name="组合 1"/>
            <p:cNvGrpSpPr/>
            <p:nvPr/>
          </p:nvGrpSpPr>
          <p:grpSpPr>
            <a:xfrm>
              <a:off x="1692475" y="819978"/>
              <a:ext cx="5629580" cy="3768787"/>
              <a:chOff x="1692475" y="819978"/>
              <a:chExt cx="5629580" cy="3768787"/>
            </a:xfrm>
          </p:grpSpPr>
          <p:grpSp>
            <p:nvGrpSpPr>
              <p:cNvPr id="177" name="组合 303"/>
              <p:cNvGrpSpPr/>
              <p:nvPr/>
            </p:nvGrpSpPr>
            <p:grpSpPr>
              <a:xfrm rot="16200000">
                <a:off x="2622871" y="-110418"/>
                <a:ext cx="3768787" cy="5629580"/>
                <a:chOff x="5863698" y="873284"/>
                <a:chExt cx="3977251" cy="5941768"/>
              </a:xfrm>
            </p:grpSpPr>
            <p:sp>
              <p:nvSpPr>
                <p:cNvPr id="183" name="圆角矩形 182"/>
                <p:cNvSpPr/>
                <p:nvPr/>
              </p:nvSpPr>
              <p:spPr>
                <a:xfrm>
                  <a:off x="5863698" y="955766"/>
                  <a:ext cx="3977251" cy="5859286"/>
                </a:xfrm>
                <a:prstGeom prst="roundRect">
                  <a:avLst>
                    <a:gd name="adj" fmla="val 4670"/>
                  </a:avLst>
                </a:prstGeom>
                <a:gradFill flip="none" rotWithShape="1">
                  <a:gsLst>
                    <a:gs pos="0">
                      <a:sysClr val="window" lastClr="FFFFFF">
                        <a:lumMod val="50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</a:sysClr>
                    </a:gs>
                  </a:gsLst>
                  <a:lin ang="8100000" scaled="0"/>
                  <a:tileRect/>
                </a:gradFill>
                <a:ln w="22225" cap="flat" cmpd="sng" algn="ctr">
                  <a:gradFill flip="none" rotWithShape="1">
                    <a:gsLst>
                      <a:gs pos="0">
                        <a:sysClr val="window" lastClr="FFFFFF">
                          <a:lumMod val="65000"/>
                        </a:sysClr>
                      </a:gs>
                      <a:gs pos="100000">
                        <a:sysClr val="windowText" lastClr="000000">
                          <a:lumMod val="85000"/>
                          <a:lumOff val="15000"/>
                        </a:sysClr>
                      </a:gs>
                    </a:gsLst>
                    <a:lin ang="8100000" scaled="0"/>
                    <a:tileRect/>
                  </a:gradFill>
                  <a:prstDash val="solid"/>
                  <a:miter lim="800000"/>
                </a:ln>
                <a:effectLst>
                  <a:outerShdw blurRad="1397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184" name="圆角矩形 183"/>
                <p:cNvSpPr/>
                <p:nvPr/>
              </p:nvSpPr>
              <p:spPr>
                <a:xfrm>
                  <a:off x="6020187" y="1143000"/>
                  <a:ext cx="3664269" cy="5503127"/>
                </a:xfrm>
                <a:prstGeom prst="roundRect">
                  <a:avLst>
                    <a:gd name="adj" fmla="val 0"/>
                  </a:avLst>
                </a:prstGeom>
                <a:solidFill>
                  <a:sysClr val="window" lastClr="FFFFFF">
                    <a:lumMod val="95000"/>
                  </a:sys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177800" dist="88900" dir="2700000" algn="tl" rotWithShape="0">
                    <a:prstClr val="black">
                      <a:alpha val="5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grpSp>
              <p:nvGrpSpPr>
                <p:cNvPr id="185" name="组合 306"/>
                <p:cNvGrpSpPr/>
                <p:nvPr/>
              </p:nvGrpSpPr>
              <p:grpSpPr>
                <a:xfrm>
                  <a:off x="6109404" y="1233420"/>
                  <a:ext cx="3485831" cy="234632"/>
                  <a:chOff x="2149635" y="1165383"/>
                  <a:chExt cx="3485831" cy="234634"/>
                </a:xfrm>
              </p:grpSpPr>
              <p:grpSp>
                <p:nvGrpSpPr>
                  <p:cNvPr id="216" name="组合 337"/>
                  <p:cNvGrpSpPr/>
                  <p:nvPr/>
                </p:nvGrpSpPr>
                <p:grpSpPr>
                  <a:xfrm>
                    <a:off x="2149635" y="1165385"/>
                    <a:ext cx="234632" cy="234632"/>
                    <a:chOff x="2483014" y="1114427"/>
                    <a:chExt cx="209550" cy="209550"/>
                  </a:xfrm>
                </p:grpSpPr>
                <p:sp>
                  <p:nvSpPr>
                    <p:cNvPr id="244" name="椭圆 243"/>
                    <p:cNvSpPr/>
                    <p:nvPr/>
                  </p:nvSpPr>
                  <p:spPr>
                    <a:xfrm>
                      <a:off x="2483014" y="1114427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  <p:sp>
                  <p:nvSpPr>
                    <p:cNvPr id="245" name="椭圆 244"/>
                    <p:cNvSpPr/>
                    <p:nvPr/>
                  </p:nvSpPr>
                  <p:spPr>
                    <a:xfrm>
                      <a:off x="2502060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7" name="组合 338"/>
                  <p:cNvGrpSpPr/>
                  <p:nvPr/>
                </p:nvGrpSpPr>
                <p:grpSpPr>
                  <a:xfrm>
                    <a:off x="2510880" y="1165385"/>
                    <a:ext cx="234632" cy="234632"/>
                    <a:chOff x="2483014" y="1114427"/>
                    <a:chExt cx="209550" cy="209550"/>
                  </a:xfrm>
                </p:grpSpPr>
                <p:sp>
                  <p:nvSpPr>
                    <p:cNvPr id="242" name="椭圆 241"/>
                    <p:cNvSpPr/>
                    <p:nvPr/>
                  </p:nvSpPr>
                  <p:spPr>
                    <a:xfrm>
                      <a:off x="2483014" y="1114427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  <p:sp>
                  <p:nvSpPr>
                    <p:cNvPr id="243" name="椭圆 242"/>
                    <p:cNvSpPr/>
                    <p:nvPr/>
                  </p:nvSpPr>
                  <p:spPr>
                    <a:xfrm>
                      <a:off x="2502060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8" name="组合 339"/>
                  <p:cNvGrpSpPr/>
                  <p:nvPr/>
                </p:nvGrpSpPr>
                <p:grpSpPr>
                  <a:xfrm>
                    <a:off x="2872124" y="1165385"/>
                    <a:ext cx="234632" cy="234632"/>
                    <a:chOff x="2483014" y="1114427"/>
                    <a:chExt cx="209550" cy="209550"/>
                  </a:xfrm>
                </p:grpSpPr>
                <p:sp>
                  <p:nvSpPr>
                    <p:cNvPr id="240" name="椭圆 239"/>
                    <p:cNvSpPr/>
                    <p:nvPr/>
                  </p:nvSpPr>
                  <p:spPr>
                    <a:xfrm>
                      <a:off x="2483014" y="1114427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  <p:sp>
                  <p:nvSpPr>
                    <p:cNvPr id="241" name="椭圆 240"/>
                    <p:cNvSpPr/>
                    <p:nvPr/>
                  </p:nvSpPr>
                  <p:spPr>
                    <a:xfrm>
                      <a:off x="2502060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9" name="组合 340"/>
                  <p:cNvGrpSpPr/>
                  <p:nvPr/>
                </p:nvGrpSpPr>
                <p:grpSpPr>
                  <a:xfrm>
                    <a:off x="3233369" y="1165385"/>
                    <a:ext cx="234632" cy="234632"/>
                    <a:chOff x="2483014" y="1114427"/>
                    <a:chExt cx="209550" cy="209550"/>
                  </a:xfrm>
                </p:grpSpPr>
                <p:sp>
                  <p:nvSpPr>
                    <p:cNvPr id="238" name="椭圆 237"/>
                    <p:cNvSpPr/>
                    <p:nvPr/>
                  </p:nvSpPr>
                  <p:spPr>
                    <a:xfrm>
                      <a:off x="2483014" y="1114427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  <p:sp>
                  <p:nvSpPr>
                    <p:cNvPr id="239" name="椭圆 238"/>
                    <p:cNvSpPr/>
                    <p:nvPr/>
                  </p:nvSpPr>
                  <p:spPr>
                    <a:xfrm>
                      <a:off x="2502060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20" name="组合 341"/>
                  <p:cNvGrpSpPr/>
                  <p:nvPr/>
                </p:nvGrpSpPr>
                <p:grpSpPr>
                  <a:xfrm>
                    <a:off x="3594615" y="1165383"/>
                    <a:ext cx="234632" cy="234632"/>
                    <a:chOff x="2483014" y="1114427"/>
                    <a:chExt cx="209550" cy="209550"/>
                  </a:xfrm>
                </p:grpSpPr>
                <p:sp>
                  <p:nvSpPr>
                    <p:cNvPr id="236" name="椭圆 235"/>
                    <p:cNvSpPr/>
                    <p:nvPr/>
                  </p:nvSpPr>
                  <p:spPr>
                    <a:xfrm>
                      <a:off x="2483014" y="1114427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  <p:sp>
                  <p:nvSpPr>
                    <p:cNvPr id="237" name="椭圆 236"/>
                    <p:cNvSpPr/>
                    <p:nvPr/>
                  </p:nvSpPr>
                  <p:spPr>
                    <a:xfrm>
                      <a:off x="2502060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21" name="组合 342"/>
                  <p:cNvGrpSpPr/>
                  <p:nvPr/>
                </p:nvGrpSpPr>
                <p:grpSpPr>
                  <a:xfrm>
                    <a:off x="3955858" y="1165384"/>
                    <a:ext cx="234632" cy="234632"/>
                    <a:chOff x="2483014" y="1114427"/>
                    <a:chExt cx="209550" cy="209550"/>
                  </a:xfrm>
                </p:grpSpPr>
                <p:sp>
                  <p:nvSpPr>
                    <p:cNvPr id="234" name="椭圆 233"/>
                    <p:cNvSpPr/>
                    <p:nvPr/>
                  </p:nvSpPr>
                  <p:spPr>
                    <a:xfrm>
                      <a:off x="2483014" y="1114427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  <p:sp>
                  <p:nvSpPr>
                    <p:cNvPr id="235" name="椭圆 234"/>
                    <p:cNvSpPr/>
                    <p:nvPr/>
                  </p:nvSpPr>
                  <p:spPr>
                    <a:xfrm>
                      <a:off x="2502060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22" name="组合 343"/>
                  <p:cNvGrpSpPr/>
                  <p:nvPr/>
                </p:nvGrpSpPr>
                <p:grpSpPr>
                  <a:xfrm>
                    <a:off x="4317103" y="1165384"/>
                    <a:ext cx="234632" cy="234632"/>
                    <a:chOff x="2483014" y="1114427"/>
                    <a:chExt cx="209550" cy="209550"/>
                  </a:xfrm>
                </p:grpSpPr>
                <p:sp>
                  <p:nvSpPr>
                    <p:cNvPr id="232" name="椭圆 231"/>
                    <p:cNvSpPr/>
                    <p:nvPr/>
                  </p:nvSpPr>
                  <p:spPr>
                    <a:xfrm>
                      <a:off x="2483014" y="1114427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  <p:sp>
                  <p:nvSpPr>
                    <p:cNvPr id="233" name="椭圆 232"/>
                    <p:cNvSpPr/>
                    <p:nvPr/>
                  </p:nvSpPr>
                  <p:spPr>
                    <a:xfrm>
                      <a:off x="2502060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23" name="组合 344"/>
                  <p:cNvGrpSpPr/>
                  <p:nvPr/>
                </p:nvGrpSpPr>
                <p:grpSpPr>
                  <a:xfrm>
                    <a:off x="4678347" y="1165384"/>
                    <a:ext cx="234632" cy="234632"/>
                    <a:chOff x="2483014" y="1114427"/>
                    <a:chExt cx="209550" cy="209550"/>
                  </a:xfrm>
                </p:grpSpPr>
                <p:sp>
                  <p:nvSpPr>
                    <p:cNvPr id="230" name="椭圆 229"/>
                    <p:cNvSpPr/>
                    <p:nvPr/>
                  </p:nvSpPr>
                  <p:spPr>
                    <a:xfrm>
                      <a:off x="2483014" y="1114427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  <p:sp>
                  <p:nvSpPr>
                    <p:cNvPr id="231" name="椭圆 230"/>
                    <p:cNvSpPr/>
                    <p:nvPr/>
                  </p:nvSpPr>
                  <p:spPr>
                    <a:xfrm>
                      <a:off x="2502060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24" name="组合 345"/>
                  <p:cNvGrpSpPr/>
                  <p:nvPr/>
                </p:nvGrpSpPr>
                <p:grpSpPr>
                  <a:xfrm>
                    <a:off x="5039590" y="1165384"/>
                    <a:ext cx="234632" cy="234632"/>
                    <a:chOff x="2483014" y="1114427"/>
                    <a:chExt cx="209550" cy="209550"/>
                  </a:xfrm>
                </p:grpSpPr>
                <p:sp>
                  <p:nvSpPr>
                    <p:cNvPr id="228" name="椭圆 227"/>
                    <p:cNvSpPr/>
                    <p:nvPr/>
                  </p:nvSpPr>
                  <p:spPr>
                    <a:xfrm>
                      <a:off x="2483014" y="1114427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  <p:sp>
                  <p:nvSpPr>
                    <p:cNvPr id="229" name="椭圆 228"/>
                    <p:cNvSpPr/>
                    <p:nvPr/>
                  </p:nvSpPr>
                  <p:spPr>
                    <a:xfrm>
                      <a:off x="2502060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25" name="组合 346"/>
                  <p:cNvGrpSpPr/>
                  <p:nvPr/>
                </p:nvGrpSpPr>
                <p:grpSpPr>
                  <a:xfrm>
                    <a:off x="5400834" y="1165384"/>
                    <a:ext cx="234632" cy="234632"/>
                    <a:chOff x="2483014" y="1114427"/>
                    <a:chExt cx="209550" cy="209550"/>
                  </a:xfrm>
                </p:grpSpPr>
                <p:sp>
                  <p:nvSpPr>
                    <p:cNvPr id="226" name="椭圆 225"/>
                    <p:cNvSpPr/>
                    <p:nvPr/>
                  </p:nvSpPr>
                  <p:spPr>
                    <a:xfrm>
                      <a:off x="2483014" y="1114427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  <p:sp>
                  <p:nvSpPr>
                    <p:cNvPr id="227" name="椭圆 226"/>
                    <p:cNvSpPr/>
                    <p:nvPr/>
                  </p:nvSpPr>
                  <p:spPr>
                    <a:xfrm>
                      <a:off x="2502060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86" name="组合 307"/>
                <p:cNvGrpSpPr/>
                <p:nvPr/>
              </p:nvGrpSpPr>
              <p:grpSpPr>
                <a:xfrm>
                  <a:off x="6169908" y="873285"/>
                  <a:ext cx="94673" cy="485002"/>
                  <a:chOff x="2244455" y="772894"/>
                  <a:chExt cx="94658" cy="485003"/>
                </a:xfrm>
              </p:grpSpPr>
              <p:sp>
                <p:nvSpPr>
                  <p:cNvPr id="214" name="圆角矩形 213"/>
                  <p:cNvSpPr/>
                  <p:nvPr/>
                </p:nvSpPr>
                <p:spPr>
                  <a:xfrm>
                    <a:off x="2244455" y="772894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  <p:sp>
                <p:nvSpPr>
                  <p:cNvPr id="215" name="圆角矩形 214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</p:grpSp>
            <p:grpSp>
              <p:nvGrpSpPr>
                <p:cNvPr id="187" name="组合 308"/>
                <p:cNvGrpSpPr/>
                <p:nvPr/>
              </p:nvGrpSpPr>
              <p:grpSpPr>
                <a:xfrm>
                  <a:off x="6532564" y="873285"/>
                  <a:ext cx="94673" cy="485002"/>
                  <a:chOff x="2244455" y="772894"/>
                  <a:chExt cx="94658" cy="485003"/>
                </a:xfrm>
              </p:grpSpPr>
              <p:sp>
                <p:nvSpPr>
                  <p:cNvPr id="212" name="圆角矩形 211"/>
                  <p:cNvSpPr/>
                  <p:nvPr/>
                </p:nvSpPr>
                <p:spPr>
                  <a:xfrm>
                    <a:off x="2244455" y="772894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  <p:sp>
                <p:nvSpPr>
                  <p:cNvPr id="213" name="圆角矩形 212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</p:grpSp>
            <p:grpSp>
              <p:nvGrpSpPr>
                <p:cNvPr id="188" name="组合 309"/>
                <p:cNvGrpSpPr/>
                <p:nvPr/>
              </p:nvGrpSpPr>
              <p:grpSpPr>
                <a:xfrm>
                  <a:off x="6895220" y="873285"/>
                  <a:ext cx="94673" cy="485002"/>
                  <a:chOff x="2244455" y="772894"/>
                  <a:chExt cx="94658" cy="485003"/>
                </a:xfrm>
              </p:grpSpPr>
              <p:sp>
                <p:nvSpPr>
                  <p:cNvPr id="210" name="圆角矩形 209"/>
                  <p:cNvSpPr/>
                  <p:nvPr/>
                </p:nvSpPr>
                <p:spPr>
                  <a:xfrm>
                    <a:off x="2244455" y="772894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  <p:sp>
                <p:nvSpPr>
                  <p:cNvPr id="211" name="圆角矩形 210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</p:grpSp>
            <p:grpSp>
              <p:nvGrpSpPr>
                <p:cNvPr id="189" name="组合 310"/>
                <p:cNvGrpSpPr/>
                <p:nvPr/>
              </p:nvGrpSpPr>
              <p:grpSpPr>
                <a:xfrm>
                  <a:off x="7257875" y="873285"/>
                  <a:ext cx="94673" cy="485002"/>
                  <a:chOff x="2244455" y="772894"/>
                  <a:chExt cx="94658" cy="485003"/>
                </a:xfrm>
              </p:grpSpPr>
              <p:sp>
                <p:nvSpPr>
                  <p:cNvPr id="208" name="圆角矩形 207"/>
                  <p:cNvSpPr/>
                  <p:nvPr/>
                </p:nvSpPr>
                <p:spPr>
                  <a:xfrm>
                    <a:off x="2244455" y="772894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  <p:sp>
                <p:nvSpPr>
                  <p:cNvPr id="209" name="圆角矩形 208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</p:grpSp>
            <p:grpSp>
              <p:nvGrpSpPr>
                <p:cNvPr id="190" name="组合 311"/>
                <p:cNvGrpSpPr/>
                <p:nvPr/>
              </p:nvGrpSpPr>
              <p:grpSpPr>
                <a:xfrm>
                  <a:off x="7620530" y="873285"/>
                  <a:ext cx="94673" cy="485002"/>
                  <a:chOff x="2244455" y="772894"/>
                  <a:chExt cx="94658" cy="485003"/>
                </a:xfrm>
              </p:grpSpPr>
              <p:sp>
                <p:nvSpPr>
                  <p:cNvPr id="206" name="圆角矩形 205"/>
                  <p:cNvSpPr/>
                  <p:nvPr/>
                </p:nvSpPr>
                <p:spPr>
                  <a:xfrm>
                    <a:off x="2244455" y="772894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  <p:sp>
                <p:nvSpPr>
                  <p:cNvPr id="207" name="圆角矩形 206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</p:grpSp>
            <p:grpSp>
              <p:nvGrpSpPr>
                <p:cNvPr id="191" name="组合 312"/>
                <p:cNvGrpSpPr/>
                <p:nvPr/>
              </p:nvGrpSpPr>
              <p:grpSpPr>
                <a:xfrm>
                  <a:off x="7983188" y="873285"/>
                  <a:ext cx="94673" cy="485002"/>
                  <a:chOff x="2244455" y="772894"/>
                  <a:chExt cx="94658" cy="485003"/>
                </a:xfrm>
              </p:grpSpPr>
              <p:sp>
                <p:nvSpPr>
                  <p:cNvPr id="204" name="圆角矩形 203"/>
                  <p:cNvSpPr/>
                  <p:nvPr/>
                </p:nvSpPr>
                <p:spPr>
                  <a:xfrm>
                    <a:off x="2244455" y="772894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  <p:sp>
                <p:nvSpPr>
                  <p:cNvPr id="205" name="圆角矩形 204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</p:grpSp>
            <p:grpSp>
              <p:nvGrpSpPr>
                <p:cNvPr id="192" name="组合 313"/>
                <p:cNvGrpSpPr/>
                <p:nvPr/>
              </p:nvGrpSpPr>
              <p:grpSpPr>
                <a:xfrm>
                  <a:off x="8345844" y="873284"/>
                  <a:ext cx="94673" cy="485002"/>
                  <a:chOff x="2244455" y="772894"/>
                  <a:chExt cx="94658" cy="485003"/>
                </a:xfrm>
              </p:grpSpPr>
              <p:sp>
                <p:nvSpPr>
                  <p:cNvPr id="202" name="圆角矩形 201"/>
                  <p:cNvSpPr/>
                  <p:nvPr/>
                </p:nvSpPr>
                <p:spPr>
                  <a:xfrm>
                    <a:off x="2244455" y="772894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  <p:sp>
                <p:nvSpPr>
                  <p:cNvPr id="203" name="圆角矩形 202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</p:grpSp>
            <p:grpSp>
              <p:nvGrpSpPr>
                <p:cNvPr id="193" name="组合 314"/>
                <p:cNvGrpSpPr/>
                <p:nvPr/>
              </p:nvGrpSpPr>
              <p:grpSpPr>
                <a:xfrm>
                  <a:off x="8708498" y="873285"/>
                  <a:ext cx="94673" cy="485002"/>
                  <a:chOff x="2244455" y="772894"/>
                  <a:chExt cx="94658" cy="485003"/>
                </a:xfrm>
              </p:grpSpPr>
              <p:sp>
                <p:nvSpPr>
                  <p:cNvPr id="200" name="圆角矩形 199"/>
                  <p:cNvSpPr/>
                  <p:nvPr/>
                </p:nvSpPr>
                <p:spPr>
                  <a:xfrm>
                    <a:off x="2244455" y="772894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  <p:sp>
                <p:nvSpPr>
                  <p:cNvPr id="201" name="圆角矩形 200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</p:grpSp>
            <p:grpSp>
              <p:nvGrpSpPr>
                <p:cNvPr id="194" name="组合 315"/>
                <p:cNvGrpSpPr/>
                <p:nvPr/>
              </p:nvGrpSpPr>
              <p:grpSpPr>
                <a:xfrm>
                  <a:off x="9071152" y="873285"/>
                  <a:ext cx="94673" cy="485002"/>
                  <a:chOff x="2244455" y="772894"/>
                  <a:chExt cx="94658" cy="485003"/>
                </a:xfrm>
              </p:grpSpPr>
              <p:sp>
                <p:nvSpPr>
                  <p:cNvPr id="198" name="圆角矩形 197"/>
                  <p:cNvSpPr/>
                  <p:nvPr/>
                </p:nvSpPr>
                <p:spPr>
                  <a:xfrm>
                    <a:off x="2244455" y="772894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  <p:sp>
                <p:nvSpPr>
                  <p:cNvPr id="199" name="圆角矩形 198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</p:grpSp>
            <p:grpSp>
              <p:nvGrpSpPr>
                <p:cNvPr id="195" name="组合 316"/>
                <p:cNvGrpSpPr/>
                <p:nvPr/>
              </p:nvGrpSpPr>
              <p:grpSpPr>
                <a:xfrm>
                  <a:off x="9433806" y="873285"/>
                  <a:ext cx="94673" cy="485002"/>
                  <a:chOff x="2244455" y="772894"/>
                  <a:chExt cx="94658" cy="485003"/>
                </a:xfrm>
              </p:grpSpPr>
              <p:sp>
                <p:nvSpPr>
                  <p:cNvPr id="196" name="圆角矩形 195"/>
                  <p:cNvSpPr/>
                  <p:nvPr/>
                </p:nvSpPr>
                <p:spPr>
                  <a:xfrm>
                    <a:off x="2244455" y="772894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  <p:sp>
                <p:nvSpPr>
                  <p:cNvPr id="197" name="圆角矩形 196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  <a:tileRect/>
                    </a:gradFill>
                    <a:prstDash val="solid"/>
                    <a:miter lim="800000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</p:grpSp>
          </p:grpSp>
          <p:sp>
            <p:nvSpPr>
              <p:cNvPr id="178" name="矩形 177"/>
              <p:cNvSpPr/>
              <p:nvPr/>
            </p:nvSpPr>
            <p:spPr>
              <a:xfrm>
                <a:off x="7019104" y="968269"/>
                <a:ext cx="142900" cy="666542"/>
              </a:xfrm>
              <a:prstGeom prst="rect">
                <a:avLst/>
              </a:prstGeom>
              <a:solidFill>
                <a:srgbClr val="E3413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68589" tIns="34295" rIns="68589" bIns="34295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7019104" y="1634810"/>
                <a:ext cx="142900" cy="708243"/>
              </a:xfrm>
              <a:prstGeom prst="rect">
                <a:avLst/>
              </a:prstGeom>
              <a:solidFill>
                <a:srgbClr val="FA78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68589" tIns="34295" rIns="68589" bIns="34295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7019104" y="2341504"/>
                <a:ext cx="142900" cy="709081"/>
              </a:xfrm>
              <a:prstGeom prst="rect">
                <a:avLst/>
              </a:prstGeom>
              <a:solidFill>
                <a:srgbClr val="E3413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68589" tIns="34295" rIns="68589" bIns="34295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7019104" y="3049747"/>
                <a:ext cx="142900" cy="708243"/>
              </a:xfrm>
              <a:prstGeom prst="rect">
                <a:avLst/>
              </a:prstGeom>
              <a:solidFill>
                <a:srgbClr val="FA78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68589" tIns="34295" rIns="68589" bIns="34295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7019104" y="3757991"/>
                <a:ext cx="142900" cy="682489"/>
              </a:xfrm>
              <a:prstGeom prst="rect">
                <a:avLst/>
              </a:prstGeom>
              <a:solidFill>
                <a:srgbClr val="E3413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68589" tIns="34295" rIns="68589" bIns="34295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cxnSp>
          <p:nvCxnSpPr>
            <p:cNvPr id="176" name="直接连接符 175"/>
            <p:cNvCxnSpPr>
              <a:stCxn id="184" idx="3"/>
              <a:endCxn id="184" idx="1"/>
            </p:cNvCxnSpPr>
            <p:nvPr/>
          </p:nvCxnSpPr>
          <p:spPr>
            <a:xfrm>
              <a:off x="4555011" y="968270"/>
              <a:ext cx="0" cy="347221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ysDot"/>
              <a:miter lim="800000"/>
            </a:ln>
            <a:effectLst/>
          </p:spPr>
        </p:cxnSp>
      </p:grpSp>
      <p:grpSp>
        <p:nvGrpSpPr>
          <p:cNvPr id="246" name="组合 2"/>
          <p:cNvGrpSpPr/>
          <p:nvPr/>
        </p:nvGrpSpPr>
        <p:grpSpPr>
          <a:xfrm>
            <a:off x="3482532" y="2474262"/>
            <a:ext cx="2292496" cy="2166675"/>
            <a:chOff x="2361334" y="1400931"/>
            <a:chExt cx="2022136" cy="1779506"/>
          </a:xfrm>
        </p:grpSpPr>
        <p:grpSp>
          <p:nvGrpSpPr>
            <p:cNvPr id="247" name="组合 367"/>
            <p:cNvGrpSpPr/>
            <p:nvPr/>
          </p:nvGrpSpPr>
          <p:grpSpPr>
            <a:xfrm>
              <a:off x="2361337" y="1400931"/>
              <a:ext cx="2022138" cy="1779507"/>
              <a:chOff x="3802431" y="815742"/>
              <a:chExt cx="4795411" cy="4219455"/>
            </a:xfrm>
            <a:solidFill>
              <a:sysClr val="window" lastClr="FFFFFF">
                <a:lumMod val="85000"/>
                <a:alpha val="36000"/>
              </a:sysClr>
            </a:solidFill>
          </p:grpSpPr>
          <p:sp>
            <p:nvSpPr>
              <p:cNvPr id="256" name="任意多边形 255"/>
              <p:cNvSpPr/>
              <p:nvPr/>
            </p:nvSpPr>
            <p:spPr>
              <a:xfrm>
                <a:off x="3802431" y="1726704"/>
                <a:ext cx="1114741" cy="1114740"/>
              </a:xfrm>
              <a:custGeom>
                <a:avLst/>
                <a:gdLst>
                  <a:gd name="connsiteX0" fmla="*/ 870381 w 1740762"/>
                  <a:gd name="connsiteY0" fmla="*/ 422211 h 1740760"/>
                  <a:gd name="connsiteX1" fmla="*/ 422212 w 1740762"/>
                  <a:gd name="connsiteY1" fmla="*/ 870380 h 1740760"/>
                  <a:gd name="connsiteX2" fmla="*/ 870381 w 1740762"/>
                  <a:gd name="connsiteY2" fmla="*/ 1318549 h 1740760"/>
                  <a:gd name="connsiteX3" fmla="*/ 1318550 w 1740762"/>
                  <a:gd name="connsiteY3" fmla="*/ 870380 h 1740760"/>
                  <a:gd name="connsiteX4" fmla="*/ 870381 w 1740762"/>
                  <a:gd name="connsiteY4" fmla="*/ 422211 h 1740760"/>
                  <a:gd name="connsiteX5" fmla="*/ 785261 w 1740762"/>
                  <a:gd name="connsiteY5" fmla="*/ 0 h 1740760"/>
                  <a:gd name="connsiteX6" fmla="*/ 955501 w 1740762"/>
                  <a:gd name="connsiteY6" fmla="*/ 0 h 1740760"/>
                  <a:gd name="connsiteX7" fmla="*/ 955501 w 1740762"/>
                  <a:gd name="connsiteY7" fmla="*/ 134329 h 1740760"/>
                  <a:gd name="connsiteX8" fmla="*/ 1014988 w 1740762"/>
                  <a:gd name="connsiteY8" fmla="*/ 143408 h 1740760"/>
                  <a:gd name="connsiteX9" fmla="*/ 1073317 w 1740762"/>
                  <a:gd name="connsiteY9" fmla="*/ 158020 h 1740760"/>
                  <a:gd name="connsiteX10" fmla="*/ 1124821 w 1740762"/>
                  <a:gd name="connsiteY10" fmla="*/ 33680 h 1740760"/>
                  <a:gd name="connsiteX11" fmla="*/ 1282102 w 1740762"/>
                  <a:gd name="connsiteY11" fmla="*/ 98828 h 1740760"/>
                  <a:gd name="connsiteX12" fmla="*/ 1229998 w 1740762"/>
                  <a:gd name="connsiteY12" fmla="*/ 224619 h 1740760"/>
                  <a:gd name="connsiteX13" fmla="*/ 1250218 w 1740762"/>
                  <a:gd name="connsiteY13" fmla="*/ 235760 h 1740760"/>
                  <a:gd name="connsiteX14" fmla="*/ 1327066 w 1740762"/>
                  <a:gd name="connsiteY14" fmla="*/ 289364 h 1740760"/>
                  <a:gd name="connsiteX15" fmla="*/ 1329143 w 1740762"/>
                  <a:gd name="connsiteY15" fmla="*/ 291241 h 1740760"/>
                  <a:gd name="connsiteX16" fmla="*/ 1425645 w 1740762"/>
                  <a:gd name="connsiteY16" fmla="*/ 194739 h 1740760"/>
                  <a:gd name="connsiteX17" fmla="*/ 1546022 w 1740762"/>
                  <a:gd name="connsiteY17" fmla="*/ 315117 h 1740760"/>
                  <a:gd name="connsiteX18" fmla="*/ 1448558 w 1740762"/>
                  <a:gd name="connsiteY18" fmla="*/ 412582 h 1740760"/>
                  <a:gd name="connsiteX19" fmla="*/ 1457388 w 1740762"/>
                  <a:gd name="connsiteY19" fmla="*/ 422838 h 1740760"/>
                  <a:gd name="connsiteX20" fmla="*/ 1514167 w 1740762"/>
                  <a:gd name="connsiteY20" fmla="*/ 511583 h 1740760"/>
                  <a:gd name="connsiteX21" fmla="*/ 1641935 w 1740762"/>
                  <a:gd name="connsiteY21" fmla="*/ 458659 h 1740760"/>
                  <a:gd name="connsiteX22" fmla="*/ 1707082 w 1740762"/>
                  <a:gd name="connsiteY22" fmla="*/ 615941 h 1740760"/>
                  <a:gd name="connsiteX23" fmla="*/ 1579247 w 1740762"/>
                  <a:gd name="connsiteY23" fmla="*/ 668892 h 1740760"/>
                  <a:gd name="connsiteX24" fmla="*/ 1584835 w 1740762"/>
                  <a:gd name="connsiteY24" fmla="*/ 687711 h 1740760"/>
                  <a:gd name="connsiteX25" fmla="*/ 1601709 w 1740762"/>
                  <a:gd name="connsiteY25" fmla="*/ 777321 h 1740760"/>
                  <a:gd name="connsiteX26" fmla="*/ 1602202 w 1740762"/>
                  <a:gd name="connsiteY26" fmla="*/ 785260 h 1740760"/>
                  <a:gd name="connsiteX27" fmla="*/ 1740762 w 1740762"/>
                  <a:gd name="connsiteY27" fmla="*/ 785260 h 1740760"/>
                  <a:gd name="connsiteX28" fmla="*/ 1740762 w 1740762"/>
                  <a:gd name="connsiteY28" fmla="*/ 955500 h 1740760"/>
                  <a:gd name="connsiteX29" fmla="*/ 1602244 w 1740762"/>
                  <a:gd name="connsiteY29" fmla="*/ 955500 h 1740760"/>
                  <a:gd name="connsiteX30" fmla="*/ 1592412 w 1740762"/>
                  <a:gd name="connsiteY30" fmla="*/ 1019928 h 1740760"/>
                  <a:gd name="connsiteX31" fmla="*/ 1579385 w 1740762"/>
                  <a:gd name="connsiteY31" fmla="*/ 1071925 h 1740760"/>
                  <a:gd name="connsiteX32" fmla="*/ 1707082 w 1740762"/>
                  <a:gd name="connsiteY32" fmla="*/ 1124819 h 1740760"/>
                  <a:gd name="connsiteX33" fmla="*/ 1641935 w 1740762"/>
                  <a:gd name="connsiteY33" fmla="*/ 1282101 h 1740760"/>
                  <a:gd name="connsiteX34" fmla="*/ 1514336 w 1740762"/>
                  <a:gd name="connsiteY34" fmla="*/ 1229247 h 1740760"/>
                  <a:gd name="connsiteX35" fmla="*/ 1500059 w 1740762"/>
                  <a:gd name="connsiteY35" fmla="*/ 1255158 h 1740760"/>
                  <a:gd name="connsiteX36" fmla="*/ 1448892 w 1740762"/>
                  <a:gd name="connsiteY36" fmla="*/ 1328512 h 1740760"/>
                  <a:gd name="connsiteX37" fmla="*/ 1546022 w 1740762"/>
                  <a:gd name="connsiteY37" fmla="*/ 1425643 h 1740760"/>
                  <a:gd name="connsiteX38" fmla="*/ 1425645 w 1740762"/>
                  <a:gd name="connsiteY38" fmla="*/ 1546021 h 1740760"/>
                  <a:gd name="connsiteX39" fmla="*/ 1328549 w 1740762"/>
                  <a:gd name="connsiteY39" fmla="*/ 1448925 h 1740760"/>
                  <a:gd name="connsiteX40" fmla="*/ 1312981 w 1740762"/>
                  <a:gd name="connsiteY40" fmla="*/ 1462328 h 1740760"/>
                  <a:gd name="connsiteX41" fmla="*/ 1229762 w 1740762"/>
                  <a:gd name="connsiteY41" fmla="*/ 1515571 h 1740760"/>
                  <a:gd name="connsiteX42" fmla="*/ 1282102 w 1740762"/>
                  <a:gd name="connsiteY42" fmla="*/ 1641932 h 1740760"/>
                  <a:gd name="connsiteX43" fmla="*/ 1124821 w 1740762"/>
                  <a:gd name="connsiteY43" fmla="*/ 1707080 h 1740760"/>
                  <a:gd name="connsiteX44" fmla="*/ 1073151 w 1740762"/>
                  <a:gd name="connsiteY44" fmla="*/ 1582339 h 1740760"/>
                  <a:gd name="connsiteX45" fmla="*/ 1048108 w 1740762"/>
                  <a:gd name="connsiteY45" fmla="*/ 1589775 h 1740760"/>
                  <a:gd name="connsiteX46" fmla="*/ 958498 w 1740762"/>
                  <a:gd name="connsiteY46" fmla="*/ 1606649 h 1740760"/>
                  <a:gd name="connsiteX47" fmla="*/ 955501 w 1740762"/>
                  <a:gd name="connsiteY47" fmla="*/ 1606835 h 1740760"/>
                  <a:gd name="connsiteX48" fmla="*/ 955501 w 1740762"/>
                  <a:gd name="connsiteY48" fmla="*/ 1740760 h 1740760"/>
                  <a:gd name="connsiteX49" fmla="*/ 785261 w 1740762"/>
                  <a:gd name="connsiteY49" fmla="*/ 1740760 h 1740760"/>
                  <a:gd name="connsiteX50" fmla="*/ 785261 w 1740762"/>
                  <a:gd name="connsiteY50" fmla="*/ 1607939 h 1740760"/>
                  <a:gd name="connsiteX51" fmla="*/ 715891 w 1740762"/>
                  <a:gd name="connsiteY51" fmla="*/ 1597352 h 1740760"/>
                  <a:gd name="connsiteX52" fmla="*/ 666516 w 1740762"/>
                  <a:gd name="connsiteY52" fmla="*/ 1584982 h 1740760"/>
                  <a:gd name="connsiteX53" fmla="*/ 615942 w 1740762"/>
                  <a:gd name="connsiteY53" fmla="*/ 1707080 h 1740760"/>
                  <a:gd name="connsiteX54" fmla="*/ 458661 w 1740762"/>
                  <a:gd name="connsiteY54" fmla="*/ 1641932 h 1740760"/>
                  <a:gd name="connsiteX55" fmla="*/ 508928 w 1740762"/>
                  <a:gd name="connsiteY55" fmla="*/ 1520575 h 1740760"/>
                  <a:gd name="connsiteX56" fmla="*/ 480660 w 1740762"/>
                  <a:gd name="connsiteY56" fmla="*/ 1504999 h 1740760"/>
                  <a:gd name="connsiteX57" fmla="*/ 407307 w 1740762"/>
                  <a:gd name="connsiteY57" fmla="*/ 1453832 h 1740760"/>
                  <a:gd name="connsiteX58" fmla="*/ 315118 w 1740762"/>
                  <a:gd name="connsiteY58" fmla="*/ 1546021 h 1740760"/>
                  <a:gd name="connsiteX59" fmla="*/ 194740 w 1740762"/>
                  <a:gd name="connsiteY59" fmla="*/ 1425643 h 1740760"/>
                  <a:gd name="connsiteX60" fmla="*/ 286894 w 1740762"/>
                  <a:gd name="connsiteY60" fmla="*/ 1333489 h 1740760"/>
                  <a:gd name="connsiteX61" fmla="*/ 273491 w 1740762"/>
                  <a:gd name="connsiteY61" fmla="*/ 1317922 h 1740760"/>
                  <a:gd name="connsiteX62" fmla="*/ 218783 w 1740762"/>
                  <a:gd name="connsiteY62" fmla="*/ 1232414 h 1740760"/>
                  <a:gd name="connsiteX63" fmla="*/ 98828 w 1740762"/>
                  <a:gd name="connsiteY63" fmla="*/ 1282101 h 1740760"/>
                  <a:gd name="connsiteX64" fmla="*/ 33680 w 1740762"/>
                  <a:gd name="connsiteY64" fmla="*/ 1124819 h 1740760"/>
                  <a:gd name="connsiteX65" fmla="*/ 152714 w 1740762"/>
                  <a:gd name="connsiteY65" fmla="*/ 1075514 h 1740760"/>
                  <a:gd name="connsiteX66" fmla="*/ 146043 w 1740762"/>
                  <a:gd name="connsiteY66" fmla="*/ 1053048 h 1740760"/>
                  <a:gd name="connsiteX67" fmla="*/ 129170 w 1740762"/>
                  <a:gd name="connsiteY67" fmla="*/ 963438 h 1740760"/>
                  <a:gd name="connsiteX68" fmla="*/ 128677 w 1740762"/>
                  <a:gd name="connsiteY68" fmla="*/ 955500 h 1740760"/>
                  <a:gd name="connsiteX69" fmla="*/ 0 w 1740762"/>
                  <a:gd name="connsiteY69" fmla="*/ 955500 h 1740760"/>
                  <a:gd name="connsiteX70" fmla="*/ 0 w 1740762"/>
                  <a:gd name="connsiteY70" fmla="*/ 785260 h 1740760"/>
                  <a:gd name="connsiteX71" fmla="*/ 128814 w 1740762"/>
                  <a:gd name="connsiteY71" fmla="*/ 785260 h 1740760"/>
                  <a:gd name="connsiteX72" fmla="*/ 134981 w 1740762"/>
                  <a:gd name="connsiteY72" fmla="*/ 739025 h 1740760"/>
                  <a:gd name="connsiteX73" fmla="*/ 147040 w 1740762"/>
                  <a:gd name="connsiteY73" fmla="*/ 683819 h 1740760"/>
                  <a:gd name="connsiteX74" fmla="*/ 152622 w 1740762"/>
                  <a:gd name="connsiteY74" fmla="*/ 665208 h 1740760"/>
                  <a:gd name="connsiteX75" fmla="*/ 33680 w 1740762"/>
                  <a:gd name="connsiteY75" fmla="*/ 615940 h 1740760"/>
                  <a:gd name="connsiteX76" fmla="*/ 98828 w 1740762"/>
                  <a:gd name="connsiteY76" fmla="*/ 458659 h 1740760"/>
                  <a:gd name="connsiteX77" fmla="*/ 219054 w 1740762"/>
                  <a:gd name="connsiteY77" fmla="*/ 508459 h 1740760"/>
                  <a:gd name="connsiteX78" fmla="*/ 264199 w 1740762"/>
                  <a:gd name="connsiteY78" fmla="*/ 435381 h 1740760"/>
                  <a:gd name="connsiteX79" fmla="*/ 286732 w 1740762"/>
                  <a:gd name="connsiteY79" fmla="*/ 407109 h 1740760"/>
                  <a:gd name="connsiteX80" fmla="*/ 194740 w 1740762"/>
                  <a:gd name="connsiteY80" fmla="*/ 315117 h 1740760"/>
                  <a:gd name="connsiteX81" fmla="*/ 315118 w 1740762"/>
                  <a:gd name="connsiteY81" fmla="*/ 194739 h 1740760"/>
                  <a:gd name="connsiteX82" fmla="*/ 407197 w 1740762"/>
                  <a:gd name="connsiteY82" fmla="*/ 286817 h 1740760"/>
                  <a:gd name="connsiteX83" fmla="*/ 460791 w 1740762"/>
                  <a:gd name="connsiteY83" fmla="*/ 248268 h 1740760"/>
                  <a:gd name="connsiteX84" fmla="*/ 508858 w 1740762"/>
                  <a:gd name="connsiteY84" fmla="*/ 220014 h 1740760"/>
                  <a:gd name="connsiteX85" fmla="*/ 458661 w 1740762"/>
                  <a:gd name="connsiteY85" fmla="*/ 98828 h 1740760"/>
                  <a:gd name="connsiteX86" fmla="*/ 615942 w 1740762"/>
                  <a:gd name="connsiteY86" fmla="*/ 33679 h 1740760"/>
                  <a:gd name="connsiteX87" fmla="*/ 666597 w 1740762"/>
                  <a:gd name="connsiteY87" fmla="*/ 155970 h 1740760"/>
                  <a:gd name="connsiteX88" fmla="*/ 715891 w 1740762"/>
                  <a:gd name="connsiteY88" fmla="*/ 143408 h 1740760"/>
                  <a:gd name="connsiteX89" fmla="*/ 785261 w 1740762"/>
                  <a:gd name="connsiteY89" fmla="*/ 132820 h 174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762" h="1740760">
                    <a:moveTo>
                      <a:pt x="870381" y="422211"/>
                    </a:moveTo>
                    <a:cubicBezTo>
                      <a:pt x="622864" y="422211"/>
                      <a:pt x="422212" y="622863"/>
                      <a:pt x="422212" y="870380"/>
                    </a:cubicBezTo>
                    <a:cubicBezTo>
                      <a:pt x="422212" y="1117897"/>
                      <a:pt x="622864" y="1318549"/>
                      <a:pt x="870381" y="1318549"/>
                    </a:cubicBezTo>
                    <a:cubicBezTo>
                      <a:pt x="1117898" y="1318549"/>
                      <a:pt x="1318550" y="1117897"/>
                      <a:pt x="1318550" y="870380"/>
                    </a:cubicBezTo>
                    <a:cubicBezTo>
                      <a:pt x="1318550" y="622863"/>
                      <a:pt x="1117898" y="422211"/>
                      <a:pt x="870381" y="422211"/>
                    </a:cubicBezTo>
                    <a:close/>
                    <a:moveTo>
                      <a:pt x="785261" y="0"/>
                    </a:moveTo>
                    <a:lnTo>
                      <a:pt x="955501" y="0"/>
                    </a:lnTo>
                    <a:lnTo>
                      <a:pt x="955501" y="134329"/>
                    </a:lnTo>
                    <a:lnTo>
                      <a:pt x="1014988" y="143408"/>
                    </a:lnTo>
                    <a:lnTo>
                      <a:pt x="1073317" y="158020"/>
                    </a:lnTo>
                    <a:lnTo>
                      <a:pt x="1124821" y="33680"/>
                    </a:lnTo>
                    <a:lnTo>
                      <a:pt x="1282102" y="98828"/>
                    </a:lnTo>
                    <a:lnTo>
                      <a:pt x="1229998" y="224619"/>
                    </a:lnTo>
                    <a:lnTo>
                      <a:pt x="1250218" y="235760"/>
                    </a:lnTo>
                    <a:cubicBezTo>
                      <a:pt x="1276992" y="252029"/>
                      <a:pt x="1302655" y="269943"/>
                      <a:pt x="1327066" y="289364"/>
                    </a:cubicBezTo>
                    <a:lnTo>
                      <a:pt x="1329143" y="291241"/>
                    </a:lnTo>
                    <a:lnTo>
                      <a:pt x="1425645" y="194739"/>
                    </a:lnTo>
                    <a:lnTo>
                      <a:pt x="1546022" y="315117"/>
                    </a:lnTo>
                    <a:lnTo>
                      <a:pt x="1448558" y="412582"/>
                    </a:lnTo>
                    <a:lnTo>
                      <a:pt x="1457388" y="422838"/>
                    </a:lnTo>
                    <a:lnTo>
                      <a:pt x="1514167" y="511583"/>
                    </a:lnTo>
                    <a:lnTo>
                      <a:pt x="1641935" y="458659"/>
                    </a:lnTo>
                    <a:lnTo>
                      <a:pt x="1707082" y="615941"/>
                    </a:lnTo>
                    <a:lnTo>
                      <a:pt x="1579247" y="668892"/>
                    </a:lnTo>
                    <a:lnTo>
                      <a:pt x="1584835" y="687711"/>
                    </a:lnTo>
                    <a:cubicBezTo>
                      <a:pt x="1592232" y="716929"/>
                      <a:pt x="1597895" y="746838"/>
                      <a:pt x="1601709" y="777321"/>
                    </a:cubicBezTo>
                    <a:lnTo>
                      <a:pt x="1602202" y="785260"/>
                    </a:lnTo>
                    <a:lnTo>
                      <a:pt x="1740762" y="785260"/>
                    </a:lnTo>
                    <a:lnTo>
                      <a:pt x="1740762" y="955500"/>
                    </a:lnTo>
                    <a:lnTo>
                      <a:pt x="1602244" y="955500"/>
                    </a:lnTo>
                    <a:lnTo>
                      <a:pt x="1592412" y="1019928"/>
                    </a:lnTo>
                    <a:lnTo>
                      <a:pt x="1579385" y="1071925"/>
                    </a:lnTo>
                    <a:lnTo>
                      <a:pt x="1707082" y="1124819"/>
                    </a:lnTo>
                    <a:lnTo>
                      <a:pt x="1641935" y="1282101"/>
                    </a:lnTo>
                    <a:lnTo>
                      <a:pt x="1514336" y="1229247"/>
                    </a:lnTo>
                    <a:lnTo>
                      <a:pt x="1500059" y="1255158"/>
                    </a:lnTo>
                    <a:lnTo>
                      <a:pt x="1448892" y="1328512"/>
                    </a:lnTo>
                    <a:lnTo>
                      <a:pt x="1546022" y="1425643"/>
                    </a:lnTo>
                    <a:lnTo>
                      <a:pt x="1425645" y="1546021"/>
                    </a:lnTo>
                    <a:lnTo>
                      <a:pt x="1328549" y="1448925"/>
                    </a:lnTo>
                    <a:lnTo>
                      <a:pt x="1312981" y="1462328"/>
                    </a:lnTo>
                    <a:lnTo>
                      <a:pt x="1229762" y="1515571"/>
                    </a:lnTo>
                    <a:lnTo>
                      <a:pt x="1282102" y="1641932"/>
                    </a:lnTo>
                    <a:lnTo>
                      <a:pt x="1124821" y="1707080"/>
                    </a:lnTo>
                    <a:lnTo>
                      <a:pt x="1073151" y="1582339"/>
                    </a:lnTo>
                    <a:lnTo>
                      <a:pt x="1048108" y="1589775"/>
                    </a:lnTo>
                    <a:cubicBezTo>
                      <a:pt x="1018890" y="1597172"/>
                      <a:pt x="988981" y="1602835"/>
                      <a:pt x="958498" y="1606649"/>
                    </a:cubicBezTo>
                    <a:lnTo>
                      <a:pt x="955501" y="1606835"/>
                    </a:lnTo>
                    <a:lnTo>
                      <a:pt x="955501" y="1740760"/>
                    </a:lnTo>
                    <a:lnTo>
                      <a:pt x="785261" y="1740760"/>
                    </a:lnTo>
                    <a:lnTo>
                      <a:pt x="785261" y="1607939"/>
                    </a:lnTo>
                    <a:lnTo>
                      <a:pt x="715891" y="1597352"/>
                    </a:lnTo>
                    <a:lnTo>
                      <a:pt x="666516" y="1584982"/>
                    </a:lnTo>
                    <a:lnTo>
                      <a:pt x="615942" y="1707080"/>
                    </a:lnTo>
                    <a:lnTo>
                      <a:pt x="458661" y="1641932"/>
                    </a:lnTo>
                    <a:lnTo>
                      <a:pt x="508928" y="1520575"/>
                    </a:lnTo>
                    <a:lnTo>
                      <a:pt x="480660" y="1504999"/>
                    </a:lnTo>
                    <a:lnTo>
                      <a:pt x="407307" y="1453832"/>
                    </a:lnTo>
                    <a:lnTo>
                      <a:pt x="315118" y="1546021"/>
                    </a:lnTo>
                    <a:lnTo>
                      <a:pt x="194740" y="1425643"/>
                    </a:lnTo>
                    <a:lnTo>
                      <a:pt x="286894" y="1333489"/>
                    </a:lnTo>
                    <a:lnTo>
                      <a:pt x="273491" y="1317922"/>
                    </a:lnTo>
                    <a:lnTo>
                      <a:pt x="218783" y="1232414"/>
                    </a:lnTo>
                    <a:lnTo>
                      <a:pt x="98828" y="1282101"/>
                    </a:lnTo>
                    <a:lnTo>
                      <a:pt x="33680" y="1124819"/>
                    </a:lnTo>
                    <a:lnTo>
                      <a:pt x="152714" y="1075514"/>
                    </a:lnTo>
                    <a:lnTo>
                      <a:pt x="146043" y="1053048"/>
                    </a:lnTo>
                    <a:cubicBezTo>
                      <a:pt x="138647" y="1023830"/>
                      <a:pt x="132984" y="993922"/>
                      <a:pt x="129170" y="963438"/>
                    </a:cubicBezTo>
                    <a:lnTo>
                      <a:pt x="128677" y="955500"/>
                    </a:lnTo>
                    <a:lnTo>
                      <a:pt x="0" y="955500"/>
                    </a:lnTo>
                    <a:lnTo>
                      <a:pt x="0" y="785260"/>
                    </a:lnTo>
                    <a:lnTo>
                      <a:pt x="128814" y="785260"/>
                    </a:lnTo>
                    <a:lnTo>
                      <a:pt x="134981" y="739025"/>
                    </a:lnTo>
                    <a:cubicBezTo>
                      <a:pt x="138313" y="720372"/>
                      <a:pt x="142341" y="701961"/>
                      <a:pt x="147040" y="683819"/>
                    </a:cubicBezTo>
                    <a:lnTo>
                      <a:pt x="152622" y="665208"/>
                    </a:lnTo>
                    <a:lnTo>
                      <a:pt x="33680" y="615940"/>
                    </a:lnTo>
                    <a:lnTo>
                      <a:pt x="98828" y="458659"/>
                    </a:lnTo>
                    <a:lnTo>
                      <a:pt x="219054" y="508459"/>
                    </a:lnTo>
                    <a:lnTo>
                      <a:pt x="264199" y="435381"/>
                    </a:lnTo>
                    <a:lnTo>
                      <a:pt x="286732" y="407109"/>
                    </a:lnTo>
                    <a:lnTo>
                      <a:pt x="194740" y="315117"/>
                    </a:lnTo>
                    <a:lnTo>
                      <a:pt x="315118" y="194739"/>
                    </a:lnTo>
                    <a:lnTo>
                      <a:pt x="407197" y="286817"/>
                    </a:lnTo>
                    <a:lnTo>
                      <a:pt x="460791" y="248268"/>
                    </a:lnTo>
                    <a:lnTo>
                      <a:pt x="508858" y="220014"/>
                    </a:lnTo>
                    <a:lnTo>
                      <a:pt x="458661" y="98828"/>
                    </a:lnTo>
                    <a:lnTo>
                      <a:pt x="615942" y="33679"/>
                    </a:lnTo>
                    <a:lnTo>
                      <a:pt x="666597" y="155970"/>
                    </a:lnTo>
                    <a:lnTo>
                      <a:pt x="715891" y="143408"/>
                    </a:lnTo>
                    <a:lnTo>
                      <a:pt x="785261" y="13282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57" name="任意多边形 256"/>
              <p:cNvSpPr/>
              <p:nvPr/>
            </p:nvSpPr>
            <p:spPr>
              <a:xfrm>
                <a:off x="4111394" y="2638731"/>
                <a:ext cx="1708759" cy="1708757"/>
              </a:xfrm>
              <a:custGeom>
                <a:avLst/>
                <a:gdLst>
                  <a:gd name="connsiteX0" fmla="*/ 870381 w 1740762"/>
                  <a:gd name="connsiteY0" fmla="*/ 422211 h 1740760"/>
                  <a:gd name="connsiteX1" fmla="*/ 422212 w 1740762"/>
                  <a:gd name="connsiteY1" fmla="*/ 870380 h 1740760"/>
                  <a:gd name="connsiteX2" fmla="*/ 870381 w 1740762"/>
                  <a:gd name="connsiteY2" fmla="*/ 1318549 h 1740760"/>
                  <a:gd name="connsiteX3" fmla="*/ 1318550 w 1740762"/>
                  <a:gd name="connsiteY3" fmla="*/ 870380 h 1740760"/>
                  <a:gd name="connsiteX4" fmla="*/ 870381 w 1740762"/>
                  <a:gd name="connsiteY4" fmla="*/ 422211 h 1740760"/>
                  <a:gd name="connsiteX5" fmla="*/ 785261 w 1740762"/>
                  <a:gd name="connsiteY5" fmla="*/ 0 h 1740760"/>
                  <a:gd name="connsiteX6" fmla="*/ 955501 w 1740762"/>
                  <a:gd name="connsiteY6" fmla="*/ 0 h 1740760"/>
                  <a:gd name="connsiteX7" fmla="*/ 955501 w 1740762"/>
                  <a:gd name="connsiteY7" fmla="*/ 134329 h 1740760"/>
                  <a:gd name="connsiteX8" fmla="*/ 1014988 w 1740762"/>
                  <a:gd name="connsiteY8" fmla="*/ 143408 h 1740760"/>
                  <a:gd name="connsiteX9" fmla="*/ 1073317 w 1740762"/>
                  <a:gd name="connsiteY9" fmla="*/ 158020 h 1740760"/>
                  <a:gd name="connsiteX10" fmla="*/ 1124821 w 1740762"/>
                  <a:gd name="connsiteY10" fmla="*/ 33680 h 1740760"/>
                  <a:gd name="connsiteX11" fmla="*/ 1282102 w 1740762"/>
                  <a:gd name="connsiteY11" fmla="*/ 98828 h 1740760"/>
                  <a:gd name="connsiteX12" fmla="*/ 1229998 w 1740762"/>
                  <a:gd name="connsiteY12" fmla="*/ 224619 h 1740760"/>
                  <a:gd name="connsiteX13" fmla="*/ 1250218 w 1740762"/>
                  <a:gd name="connsiteY13" fmla="*/ 235760 h 1740760"/>
                  <a:gd name="connsiteX14" fmla="*/ 1327066 w 1740762"/>
                  <a:gd name="connsiteY14" fmla="*/ 289364 h 1740760"/>
                  <a:gd name="connsiteX15" fmla="*/ 1329143 w 1740762"/>
                  <a:gd name="connsiteY15" fmla="*/ 291241 h 1740760"/>
                  <a:gd name="connsiteX16" fmla="*/ 1425645 w 1740762"/>
                  <a:gd name="connsiteY16" fmla="*/ 194739 h 1740760"/>
                  <a:gd name="connsiteX17" fmla="*/ 1546022 w 1740762"/>
                  <a:gd name="connsiteY17" fmla="*/ 315117 h 1740760"/>
                  <a:gd name="connsiteX18" fmla="*/ 1448558 w 1740762"/>
                  <a:gd name="connsiteY18" fmla="*/ 412582 h 1740760"/>
                  <a:gd name="connsiteX19" fmla="*/ 1457388 w 1740762"/>
                  <a:gd name="connsiteY19" fmla="*/ 422838 h 1740760"/>
                  <a:gd name="connsiteX20" fmla="*/ 1514167 w 1740762"/>
                  <a:gd name="connsiteY20" fmla="*/ 511583 h 1740760"/>
                  <a:gd name="connsiteX21" fmla="*/ 1641935 w 1740762"/>
                  <a:gd name="connsiteY21" fmla="*/ 458659 h 1740760"/>
                  <a:gd name="connsiteX22" fmla="*/ 1707082 w 1740762"/>
                  <a:gd name="connsiteY22" fmla="*/ 615941 h 1740760"/>
                  <a:gd name="connsiteX23" fmla="*/ 1579247 w 1740762"/>
                  <a:gd name="connsiteY23" fmla="*/ 668892 h 1740760"/>
                  <a:gd name="connsiteX24" fmla="*/ 1584835 w 1740762"/>
                  <a:gd name="connsiteY24" fmla="*/ 687711 h 1740760"/>
                  <a:gd name="connsiteX25" fmla="*/ 1601709 w 1740762"/>
                  <a:gd name="connsiteY25" fmla="*/ 777321 h 1740760"/>
                  <a:gd name="connsiteX26" fmla="*/ 1602202 w 1740762"/>
                  <a:gd name="connsiteY26" fmla="*/ 785260 h 1740760"/>
                  <a:gd name="connsiteX27" fmla="*/ 1740762 w 1740762"/>
                  <a:gd name="connsiteY27" fmla="*/ 785260 h 1740760"/>
                  <a:gd name="connsiteX28" fmla="*/ 1740762 w 1740762"/>
                  <a:gd name="connsiteY28" fmla="*/ 955500 h 1740760"/>
                  <a:gd name="connsiteX29" fmla="*/ 1602244 w 1740762"/>
                  <a:gd name="connsiteY29" fmla="*/ 955500 h 1740760"/>
                  <a:gd name="connsiteX30" fmla="*/ 1592412 w 1740762"/>
                  <a:gd name="connsiteY30" fmla="*/ 1019928 h 1740760"/>
                  <a:gd name="connsiteX31" fmla="*/ 1579385 w 1740762"/>
                  <a:gd name="connsiteY31" fmla="*/ 1071925 h 1740760"/>
                  <a:gd name="connsiteX32" fmla="*/ 1707082 w 1740762"/>
                  <a:gd name="connsiteY32" fmla="*/ 1124819 h 1740760"/>
                  <a:gd name="connsiteX33" fmla="*/ 1641935 w 1740762"/>
                  <a:gd name="connsiteY33" fmla="*/ 1282101 h 1740760"/>
                  <a:gd name="connsiteX34" fmla="*/ 1514336 w 1740762"/>
                  <a:gd name="connsiteY34" fmla="*/ 1229247 h 1740760"/>
                  <a:gd name="connsiteX35" fmla="*/ 1500059 w 1740762"/>
                  <a:gd name="connsiteY35" fmla="*/ 1255158 h 1740760"/>
                  <a:gd name="connsiteX36" fmla="*/ 1448892 w 1740762"/>
                  <a:gd name="connsiteY36" fmla="*/ 1328512 h 1740760"/>
                  <a:gd name="connsiteX37" fmla="*/ 1546022 w 1740762"/>
                  <a:gd name="connsiteY37" fmla="*/ 1425643 h 1740760"/>
                  <a:gd name="connsiteX38" fmla="*/ 1425645 w 1740762"/>
                  <a:gd name="connsiteY38" fmla="*/ 1546021 h 1740760"/>
                  <a:gd name="connsiteX39" fmla="*/ 1328549 w 1740762"/>
                  <a:gd name="connsiteY39" fmla="*/ 1448925 h 1740760"/>
                  <a:gd name="connsiteX40" fmla="*/ 1312981 w 1740762"/>
                  <a:gd name="connsiteY40" fmla="*/ 1462328 h 1740760"/>
                  <a:gd name="connsiteX41" fmla="*/ 1229762 w 1740762"/>
                  <a:gd name="connsiteY41" fmla="*/ 1515571 h 1740760"/>
                  <a:gd name="connsiteX42" fmla="*/ 1282102 w 1740762"/>
                  <a:gd name="connsiteY42" fmla="*/ 1641932 h 1740760"/>
                  <a:gd name="connsiteX43" fmla="*/ 1124821 w 1740762"/>
                  <a:gd name="connsiteY43" fmla="*/ 1707080 h 1740760"/>
                  <a:gd name="connsiteX44" fmla="*/ 1073151 w 1740762"/>
                  <a:gd name="connsiteY44" fmla="*/ 1582339 h 1740760"/>
                  <a:gd name="connsiteX45" fmla="*/ 1048108 w 1740762"/>
                  <a:gd name="connsiteY45" fmla="*/ 1589775 h 1740760"/>
                  <a:gd name="connsiteX46" fmla="*/ 958498 w 1740762"/>
                  <a:gd name="connsiteY46" fmla="*/ 1606649 h 1740760"/>
                  <a:gd name="connsiteX47" fmla="*/ 955501 w 1740762"/>
                  <a:gd name="connsiteY47" fmla="*/ 1606835 h 1740760"/>
                  <a:gd name="connsiteX48" fmla="*/ 955501 w 1740762"/>
                  <a:gd name="connsiteY48" fmla="*/ 1740760 h 1740760"/>
                  <a:gd name="connsiteX49" fmla="*/ 785261 w 1740762"/>
                  <a:gd name="connsiteY49" fmla="*/ 1740760 h 1740760"/>
                  <a:gd name="connsiteX50" fmla="*/ 785261 w 1740762"/>
                  <a:gd name="connsiteY50" fmla="*/ 1607939 h 1740760"/>
                  <a:gd name="connsiteX51" fmla="*/ 715891 w 1740762"/>
                  <a:gd name="connsiteY51" fmla="*/ 1597352 h 1740760"/>
                  <a:gd name="connsiteX52" fmla="*/ 666516 w 1740762"/>
                  <a:gd name="connsiteY52" fmla="*/ 1584982 h 1740760"/>
                  <a:gd name="connsiteX53" fmla="*/ 615942 w 1740762"/>
                  <a:gd name="connsiteY53" fmla="*/ 1707080 h 1740760"/>
                  <a:gd name="connsiteX54" fmla="*/ 458661 w 1740762"/>
                  <a:gd name="connsiteY54" fmla="*/ 1641932 h 1740760"/>
                  <a:gd name="connsiteX55" fmla="*/ 508928 w 1740762"/>
                  <a:gd name="connsiteY55" fmla="*/ 1520575 h 1740760"/>
                  <a:gd name="connsiteX56" fmla="*/ 480660 w 1740762"/>
                  <a:gd name="connsiteY56" fmla="*/ 1504999 h 1740760"/>
                  <a:gd name="connsiteX57" fmla="*/ 407307 w 1740762"/>
                  <a:gd name="connsiteY57" fmla="*/ 1453832 h 1740760"/>
                  <a:gd name="connsiteX58" fmla="*/ 315118 w 1740762"/>
                  <a:gd name="connsiteY58" fmla="*/ 1546021 h 1740760"/>
                  <a:gd name="connsiteX59" fmla="*/ 194740 w 1740762"/>
                  <a:gd name="connsiteY59" fmla="*/ 1425643 h 1740760"/>
                  <a:gd name="connsiteX60" fmla="*/ 286894 w 1740762"/>
                  <a:gd name="connsiteY60" fmla="*/ 1333489 h 1740760"/>
                  <a:gd name="connsiteX61" fmla="*/ 273491 w 1740762"/>
                  <a:gd name="connsiteY61" fmla="*/ 1317922 h 1740760"/>
                  <a:gd name="connsiteX62" fmla="*/ 218783 w 1740762"/>
                  <a:gd name="connsiteY62" fmla="*/ 1232414 h 1740760"/>
                  <a:gd name="connsiteX63" fmla="*/ 98828 w 1740762"/>
                  <a:gd name="connsiteY63" fmla="*/ 1282101 h 1740760"/>
                  <a:gd name="connsiteX64" fmla="*/ 33680 w 1740762"/>
                  <a:gd name="connsiteY64" fmla="*/ 1124819 h 1740760"/>
                  <a:gd name="connsiteX65" fmla="*/ 152714 w 1740762"/>
                  <a:gd name="connsiteY65" fmla="*/ 1075514 h 1740760"/>
                  <a:gd name="connsiteX66" fmla="*/ 146043 w 1740762"/>
                  <a:gd name="connsiteY66" fmla="*/ 1053048 h 1740760"/>
                  <a:gd name="connsiteX67" fmla="*/ 129170 w 1740762"/>
                  <a:gd name="connsiteY67" fmla="*/ 963438 h 1740760"/>
                  <a:gd name="connsiteX68" fmla="*/ 128677 w 1740762"/>
                  <a:gd name="connsiteY68" fmla="*/ 955500 h 1740760"/>
                  <a:gd name="connsiteX69" fmla="*/ 0 w 1740762"/>
                  <a:gd name="connsiteY69" fmla="*/ 955500 h 1740760"/>
                  <a:gd name="connsiteX70" fmla="*/ 0 w 1740762"/>
                  <a:gd name="connsiteY70" fmla="*/ 785260 h 1740760"/>
                  <a:gd name="connsiteX71" fmla="*/ 128814 w 1740762"/>
                  <a:gd name="connsiteY71" fmla="*/ 785260 h 1740760"/>
                  <a:gd name="connsiteX72" fmla="*/ 134981 w 1740762"/>
                  <a:gd name="connsiteY72" fmla="*/ 739025 h 1740760"/>
                  <a:gd name="connsiteX73" fmla="*/ 147040 w 1740762"/>
                  <a:gd name="connsiteY73" fmla="*/ 683819 h 1740760"/>
                  <a:gd name="connsiteX74" fmla="*/ 152622 w 1740762"/>
                  <a:gd name="connsiteY74" fmla="*/ 665208 h 1740760"/>
                  <a:gd name="connsiteX75" fmla="*/ 33680 w 1740762"/>
                  <a:gd name="connsiteY75" fmla="*/ 615940 h 1740760"/>
                  <a:gd name="connsiteX76" fmla="*/ 98828 w 1740762"/>
                  <a:gd name="connsiteY76" fmla="*/ 458659 h 1740760"/>
                  <a:gd name="connsiteX77" fmla="*/ 219054 w 1740762"/>
                  <a:gd name="connsiteY77" fmla="*/ 508459 h 1740760"/>
                  <a:gd name="connsiteX78" fmla="*/ 264199 w 1740762"/>
                  <a:gd name="connsiteY78" fmla="*/ 435381 h 1740760"/>
                  <a:gd name="connsiteX79" fmla="*/ 286732 w 1740762"/>
                  <a:gd name="connsiteY79" fmla="*/ 407109 h 1740760"/>
                  <a:gd name="connsiteX80" fmla="*/ 194740 w 1740762"/>
                  <a:gd name="connsiteY80" fmla="*/ 315117 h 1740760"/>
                  <a:gd name="connsiteX81" fmla="*/ 315118 w 1740762"/>
                  <a:gd name="connsiteY81" fmla="*/ 194739 h 1740760"/>
                  <a:gd name="connsiteX82" fmla="*/ 407197 w 1740762"/>
                  <a:gd name="connsiteY82" fmla="*/ 286817 h 1740760"/>
                  <a:gd name="connsiteX83" fmla="*/ 460791 w 1740762"/>
                  <a:gd name="connsiteY83" fmla="*/ 248268 h 1740760"/>
                  <a:gd name="connsiteX84" fmla="*/ 508858 w 1740762"/>
                  <a:gd name="connsiteY84" fmla="*/ 220014 h 1740760"/>
                  <a:gd name="connsiteX85" fmla="*/ 458661 w 1740762"/>
                  <a:gd name="connsiteY85" fmla="*/ 98828 h 1740760"/>
                  <a:gd name="connsiteX86" fmla="*/ 615942 w 1740762"/>
                  <a:gd name="connsiteY86" fmla="*/ 33679 h 1740760"/>
                  <a:gd name="connsiteX87" fmla="*/ 666597 w 1740762"/>
                  <a:gd name="connsiteY87" fmla="*/ 155970 h 1740760"/>
                  <a:gd name="connsiteX88" fmla="*/ 715891 w 1740762"/>
                  <a:gd name="connsiteY88" fmla="*/ 143408 h 1740760"/>
                  <a:gd name="connsiteX89" fmla="*/ 785261 w 1740762"/>
                  <a:gd name="connsiteY89" fmla="*/ 132820 h 174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762" h="1740760">
                    <a:moveTo>
                      <a:pt x="870381" y="422211"/>
                    </a:moveTo>
                    <a:cubicBezTo>
                      <a:pt x="622864" y="422211"/>
                      <a:pt x="422212" y="622863"/>
                      <a:pt x="422212" y="870380"/>
                    </a:cubicBezTo>
                    <a:cubicBezTo>
                      <a:pt x="422212" y="1117897"/>
                      <a:pt x="622864" y="1318549"/>
                      <a:pt x="870381" y="1318549"/>
                    </a:cubicBezTo>
                    <a:cubicBezTo>
                      <a:pt x="1117898" y="1318549"/>
                      <a:pt x="1318550" y="1117897"/>
                      <a:pt x="1318550" y="870380"/>
                    </a:cubicBezTo>
                    <a:cubicBezTo>
                      <a:pt x="1318550" y="622863"/>
                      <a:pt x="1117898" y="422211"/>
                      <a:pt x="870381" y="422211"/>
                    </a:cubicBezTo>
                    <a:close/>
                    <a:moveTo>
                      <a:pt x="785261" y="0"/>
                    </a:moveTo>
                    <a:lnTo>
                      <a:pt x="955501" y="0"/>
                    </a:lnTo>
                    <a:lnTo>
                      <a:pt x="955501" y="134329"/>
                    </a:lnTo>
                    <a:lnTo>
                      <a:pt x="1014988" y="143408"/>
                    </a:lnTo>
                    <a:lnTo>
                      <a:pt x="1073317" y="158020"/>
                    </a:lnTo>
                    <a:lnTo>
                      <a:pt x="1124821" y="33680"/>
                    </a:lnTo>
                    <a:lnTo>
                      <a:pt x="1282102" y="98828"/>
                    </a:lnTo>
                    <a:lnTo>
                      <a:pt x="1229998" y="224619"/>
                    </a:lnTo>
                    <a:lnTo>
                      <a:pt x="1250218" y="235760"/>
                    </a:lnTo>
                    <a:cubicBezTo>
                      <a:pt x="1276992" y="252029"/>
                      <a:pt x="1302655" y="269943"/>
                      <a:pt x="1327066" y="289364"/>
                    </a:cubicBezTo>
                    <a:lnTo>
                      <a:pt x="1329143" y="291241"/>
                    </a:lnTo>
                    <a:lnTo>
                      <a:pt x="1425645" y="194739"/>
                    </a:lnTo>
                    <a:lnTo>
                      <a:pt x="1546022" y="315117"/>
                    </a:lnTo>
                    <a:lnTo>
                      <a:pt x="1448558" y="412582"/>
                    </a:lnTo>
                    <a:lnTo>
                      <a:pt x="1457388" y="422838"/>
                    </a:lnTo>
                    <a:lnTo>
                      <a:pt x="1514167" y="511583"/>
                    </a:lnTo>
                    <a:lnTo>
                      <a:pt x="1641935" y="458659"/>
                    </a:lnTo>
                    <a:lnTo>
                      <a:pt x="1707082" y="615941"/>
                    </a:lnTo>
                    <a:lnTo>
                      <a:pt x="1579247" y="668892"/>
                    </a:lnTo>
                    <a:lnTo>
                      <a:pt x="1584835" y="687711"/>
                    </a:lnTo>
                    <a:cubicBezTo>
                      <a:pt x="1592232" y="716929"/>
                      <a:pt x="1597895" y="746838"/>
                      <a:pt x="1601709" y="777321"/>
                    </a:cubicBezTo>
                    <a:lnTo>
                      <a:pt x="1602202" y="785260"/>
                    </a:lnTo>
                    <a:lnTo>
                      <a:pt x="1740762" y="785260"/>
                    </a:lnTo>
                    <a:lnTo>
                      <a:pt x="1740762" y="955500"/>
                    </a:lnTo>
                    <a:lnTo>
                      <a:pt x="1602244" y="955500"/>
                    </a:lnTo>
                    <a:lnTo>
                      <a:pt x="1592412" y="1019928"/>
                    </a:lnTo>
                    <a:lnTo>
                      <a:pt x="1579385" y="1071925"/>
                    </a:lnTo>
                    <a:lnTo>
                      <a:pt x="1707082" y="1124819"/>
                    </a:lnTo>
                    <a:lnTo>
                      <a:pt x="1641935" y="1282101"/>
                    </a:lnTo>
                    <a:lnTo>
                      <a:pt x="1514336" y="1229247"/>
                    </a:lnTo>
                    <a:lnTo>
                      <a:pt x="1500059" y="1255158"/>
                    </a:lnTo>
                    <a:lnTo>
                      <a:pt x="1448892" y="1328512"/>
                    </a:lnTo>
                    <a:lnTo>
                      <a:pt x="1546022" y="1425643"/>
                    </a:lnTo>
                    <a:lnTo>
                      <a:pt x="1425645" y="1546021"/>
                    </a:lnTo>
                    <a:lnTo>
                      <a:pt x="1328549" y="1448925"/>
                    </a:lnTo>
                    <a:lnTo>
                      <a:pt x="1312981" y="1462328"/>
                    </a:lnTo>
                    <a:lnTo>
                      <a:pt x="1229762" y="1515571"/>
                    </a:lnTo>
                    <a:lnTo>
                      <a:pt x="1282102" y="1641932"/>
                    </a:lnTo>
                    <a:lnTo>
                      <a:pt x="1124821" y="1707080"/>
                    </a:lnTo>
                    <a:lnTo>
                      <a:pt x="1073151" y="1582339"/>
                    </a:lnTo>
                    <a:lnTo>
                      <a:pt x="1048108" y="1589775"/>
                    </a:lnTo>
                    <a:cubicBezTo>
                      <a:pt x="1018890" y="1597172"/>
                      <a:pt x="988981" y="1602835"/>
                      <a:pt x="958498" y="1606649"/>
                    </a:cubicBezTo>
                    <a:lnTo>
                      <a:pt x="955501" y="1606835"/>
                    </a:lnTo>
                    <a:lnTo>
                      <a:pt x="955501" y="1740760"/>
                    </a:lnTo>
                    <a:lnTo>
                      <a:pt x="785261" y="1740760"/>
                    </a:lnTo>
                    <a:lnTo>
                      <a:pt x="785261" y="1607939"/>
                    </a:lnTo>
                    <a:lnTo>
                      <a:pt x="715891" y="1597352"/>
                    </a:lnTo>
                    <a:lnTo>
                      <a:pt x="666516" y="1584982"/>
                    </a:lnTo>
                    <a:lnTo>
                      <a:pt x="615942" y="1707080"/>
                    </a:lnTo>
                    <a:lnTo>
                      <a:pt x="458661" y="1641932"/>
                    </a:lnTo>
                    <a:lnTo>
                      <a:pt x="508928" y="1520575"/>
                    </a:lnTo>
                    <a:lnTo>
                      <a:pt x="480660" y="1504999"/>
                    </a:lnTo>
                    <a:lnTo>
                      <a:pt x="407307" y="1453832"/>
                    </a:lnTo>
                    <a:lnTo>
                      <a:pt x="315118" y="1546021"/>
                    </a:lnTo>
                    <a:lnTo>
                      <a:pt x="194740" y="1425643"/>
                    </a:lnTo>
                    <a:lnTo>
                      <a:pt x="286894" y="1333489"/>
                    </a:lnTo>
                    <a:lnTo>
                      <a:pt x="273491" y="1317922"/>
                    </a:lnTo>
                    <a:lnTo>
                      <a:pt x="218783" y="1232414"/>
                    </a:lnTo>
                    <a:lnTo>
                      <a:pt x="98828" y="1282101"/>
                    </a:lnTo>
                    <a:lnTo>
                      <a:pt x="33680" y="1124819"/>
                    </a:lnTo>
                    <a:lnTo>
                      <a:pt x="152714" y="1075514"/>
                    </a:lnTo>
                    <a:lnTo>
                      <a:pt x="146043" y="1053048"/>
                    </a:lnTo>
                    <a:cubicBezTo>
                      <a:pt x="138647" y="1023830"/>
                      <a:pt x="132984" y="993922"/>
                      <a:pt x="129170" y="963438"/>
                    </a:cubicBezTo>
                    <a:lnTo>
                      <a:pt x="128677" y="955500"/>
                    </a:lnTo>
                    <a:lnTo>
                      <a:pt x="0" y="955500"/>
                    </a:lnTo>
                    <a:lnTo>
                      <a:pt x="0" y="785260"/>
                    </a:lnTo>
                    <a:lnTo>
                      <a:pt x="128814" y="785260"/>
                    </a:lnTo>
                    <a:lnTo>
                      <a:pt x="134981" y="739025"/>
                    </a:lnTo>
                    <a:cubicBezTo>
                      <a:pt x="138313" y="720372"/>
                      <a:pt x="142341" y="701961"/>
                      <a:pt x="147040" y="683819"/>
                    </a:cubicBezTo>
                    <a:lnTo>
                      <a:pt x="152622" y="665208"/>
                    </a:lnTo>
                    <a:lnTo>
                      <a:pt x="33680" y="615940"/>
                    </a:lnTo>
                    <a:lnTo>
                      <a:pt x="98828" y="458659"/>
                    </a:lnTo>
                    <a:lnTo>
                      <a:pt x="219054" y="508459"/>
                    </a:lnTo>
                    <a:lnTo>
                      <a:pt x="264199" y="435381"/>
                    </a:lnTo>
                    <a:lnTo>
                      <a:pt x="286732" y="407109"/>
                    </a:lnTo>
                    <a:lnTo>
                      <a:pt x="194740" y="315117"/>
                    </a:lnTo>
                    <a:lnTo>
                      <a:pt x="315118" y="194739"/>
                    </a:lnTo>
                    <a:lnTo>
                      <a:pt x="407197" y="286817"/>
                    </a:lnTo>
                    <a:lnTo>
                      <a:pt x="460791" y="248268"/>
                    </a:lnTo>
                    <a:lnTo>
                      <a:pt x="508858" y="220014"/>
                    </a:lnTo>
                    <a:lnTo>
                      <a:pt x="458661" y="98828"/>
                    </a:lnTo>
                    <a:lnTo>
                      <a:pt x="615942" y="33679"/>
                    </a:lnTo>
                    <a:lnTo>
                      <a:pt x="666597" y="155970"/>
                    </a:lnTo>
                    <a:lnTo>
                      <a:pt x="715891" y="143408"/>
                    </a:lnTo>
                    <a:lnTo>
                      <a:pt x="785261" y="13282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58" name="任意多边形 257"/>
              <p:cNvSpPr/>
              <p:nvPr/>
            </p:nvSpPr>
            <p:spPr>
              <a:xfrm>
                <a:off x="6251250" y="2688606"/>
                <a:ext cx="2346592" cy="2346591"/>
              </a:xfrm>
              <a:custGeom>
                <a:avLst/>
                <a:gdLst>
                  <a:gd name="connsiteX0" fmla="*/ 870381 w 1740762"/>
                  <a:gd name="connsiteY0" fmla="*/ 422211 h 1740760"/>
                  <a:gd name="connsiteX1" fmla="*/ 422212 w 1740762"/>
                  <a:gd name="connsiteY1" fmla="*/ 870380 h 1740760"/>
                  <a:gd name="connsiteX2" fmla="*/ 870381 w 1740762"/>
                  <a:gd name="connsiteY2" fmla="*/ 1318549 h 1740760"/>
                  <a:gd name="connsiteX3" fmla="*/ 1318550 w 1740762"/>
                  <a:gd name="connsiteY3" fmla="*/ 870380 h 1740760"/>
                  <a:gd name="connsiteX4" fmla="*/ 870381 w 1740762"/>
                  <a:gd name="connsiteY4" fmla="*/ 422211 h 1740760"/>
                  <a:gd name="connsiteX5" fmla="*/ 785261 w 1740762"/>
                  <a:gd name="connsiteY5" fmla="*/ 0 h 1740760"/>
                  <a:gd name="connsiteX6" fmla="*/ 955501 w 1740762"/>
                  <a:gd name="connsiteY6" fmla="*/ 0 h 1740760"/>
                  <a:gd name="connsiteX7" fmla="*/ 955501 w 1740762"/>
                  <a:gd name="connsiteY7" fmla="*/ 134329 h 1740760"/>
                  <a:gd name="connsiteX8" fmla="*/ 1014988 w 1740762"/>
                  <a:gd name="connsiteY8" fmla="*/ 143408 h 1740760"/>
                  <a:gd name="connsiteX9" fmla="*/ 1073317 w 1740762"/>
                  <a:gd name="connsiteY9" fmla="*/ 158020 h 1740760"/>
                  <a:gd name="connsiteX10" fmla="*/ 1124821 w 1740762"/>
                  <a:gd name="connsiteY10" fmla="*/ 33680 h 1740760"/>
                  <a:gd name="connsiteX11" fmla="*/ 1282102 w 1740762"/>
                  <a:gd name="connsiteY11" fmla="*/ 98828 h 1740760"/>
                  <a:gd name="connsiteX12" fmla="*/ 1229998 w 1740762"/>
                  <a:gd name="connsiteY12" fmla="*/ 224619 h 1740760"/>
                  <a:gd name="connsiteX13" fmla="*/ 1250218 w 1740762"/>
                  <a:gd name="connsiteY13" fmla="*/ 235760 h 1740760"/>
                  <a:gd name="connsiteX14" fmla="*/ 1327066 w 1740762"/>
                  <a:gd name="connsiteY14" fmla="*/ 289364 h 1740760"/>
                  <a:gd name="connsiteX15" fmla="*/ 1329143 w 1740762"/>
                  <a:gd name="connsiteY15" fmla="*/ 291241 h 1740760"/>
                  <a:gd name="connsiteX16" fmla="*/ 1425645 w 1740762"/>
                  <a:gd name="connsiteY16" fmla="*/ 194739 h 1740760"/>
                  <a:gd name="connsiteX17" fmla="*/ 1546022 w 1740762"/>
                  <a:gd name="connsiteY17" fmla="*/ 315117 h 1740760"/>
                  <a:gd name="connsiteX18" fmla="*/ 1448558 w 1740762"/>
                  <a:gd name="connsiteY18" fmla="*/ 412582 h 1740760"/>
                  <a:gd name="connsiteX19" fmla="*/ 1457388 w 1740762"/>
                  <a:gd name="connsiteY19" fmla="*/ 422838 h 1740760"/>
                  <a:gd name="connsiteX20" fmla="*/ 1514167 w 1740762"/>
                  <a:gd name="connsiteY20" fmla="*/ 511583 h 1740760"/>
                  <a:gd name="connsiteX21" fmla="*/ 1641935 w 1740762"/>
                  <a:gd name="connsiteY21" fmla="*/ 458659 h 1740760"/>
                  <a:gd name="connsiteX22" fmla="*/ 1707082 w 1740762"/>
                  <a:gd name="connsiteY22" fmla="*/ 615941 h 1740760"/>
                  <a:gd name="connsiteX23" fmla="*/ 1579247 w 1740762"/>
                  <a:gd name="connsiteY23" fmla="*/ 668892 h 1740760"/>
                  <a:gd name="connsiteX24" fmla="*/ 1584835 w 1740762"/>
                  <a:gd name="connsiteY24" fmla="*/ 687711 h 1740760"/>
                  <a:gd name="connsiteX25" fmla="*/ 1601709 w 1740762"/>
                  <a:gd name="connsiteY25" fmla="*/ 777321 h 1740760"/>
                  <a:gd name="connsiteX26" fmla="*/ 1602202 w 1740762"/>
                  <a:gd name="connsiteY26" fmla="*/ 785260 h 1740760"/>
                  <a:gd name="connsiteX27" fmla="*/ 1740762 w 1740762"/>
                  <a:gd name="connsiteY27" fmla="*/ 785260 h 1740760"/>
                  <a:gd name="connsiteX28" fmla="*/ 1740762 w 1740762"/>
                  <a:gd name="connsiteY28" fmla="*/ 955500 h 1740760"/>
                  <a:gd name="connsiteX29" fmla="*/ 1602244 w 1740762"/>
                  <a:gd name="connsiteY29" fmla="*/ 955500 h 1740760"/>
                  <a:gd name="connsiteX30" fmla="*/ 1592412 w 1740762"/>
                  <a:gd name="connsiteY30" fmla="*/ 1019928 h 1740760"/>
                  <a:gd name="connsiteX31" fmla="*/ 1579385 w 1740762"/>
                  <a:gd name="connsiteY31" fmla="*/ 1071925 h 1740760"/>
                  <a:gd name="connsiteX32" fmla="*/ 1707082 w 1740762"/>
                  <a:gd name="connsiteY32" fmla="*/ 1124819 h 1740760"/>
                  <a:gd name="connsiteX33" fmla="*/ 1641935 w 1740762"/>
                  <a:gd name="connsiteY33" fmla="*/ 1282101 h 1740760"/>
                  <a:gd name="connsiteX34" fmla="*/ 1514336 w 1740762"/>
                  <a:gd name="connsiteY34" fmla="*/ 1229247 h 1740760"/>
                  <a:gd name="connsiteX35" fmla="*/ 1500059 w 1740762"/>
                  <a:gd name="connsiteY35" fmla="*/ 1255158 h 1740760"/>
                  <a:gd name="connsiteX36" fmla="*/ 1448892 w 1740762"/>
                  <a:gd name="connsiteY36" fmla="*/ 1328512 h 1740760"/>
                  <a:gd name="connsiteX37" fmla="*/ 1546022 w 1740762"/>
                  <a:gd name="connsiteY37" fmla="*/ 1425643 h 1740760"/>
                  <a:gd name="connsiteX38" fmla="*/ 1425645 w 1740762"/>
                  <a:gd name="connsiteY38" fmla="*/ 1546021 h 1740760"/>
                  <a:gd name="connsiteX39" fmla="*/ 1328549 w 1740762"/>
                  <a:gd name="connsiteY39" fmla="*/ 1448925 h 1740760"/>
                  <a:gd name="connsiteX40" fmla="*/ 1312981 w 1740762"/>
                  <a:gd name="connsiteY40" fmla="*/ 1462328 h 1740760"/>
                  <a:gd name="connsiteX41" fmla="*/ 1229762 w 1740762"/>
                  <a:gd name="connsiteY41" fmla="*/ 1515571 h 1740760"/>
                  <a:gd name="connsiteX42" fmla="*/ 1282102 w 1740762"/>
                  <a:gd name="connsiteY42" fmla="*/ 1641932 h 1740760"/>
                  <a:gd name="connsiteX43" fmla="*/ 1124821 w 1740762"/>
                  <a:gd name="connsiteY43" fmla="*/ 1707080 h 1740760"/>
                  <a:gd name="connsiteX44" fmla="*/ 1073151 w 1740762"/>
                  <a:gd name="connsiteY44" fmla="*/ 1582339 h 1740760"/>
                  <a:gd name="connsiteX45" fmla="*/ 1048108 w 1740762"/>
                  <a:gd name="connsiteY45" fmla="*/ 1589775 h 1740760"/>
                  <a:gd name="connsiteX46" fmla="*/ 958498 w 1740762"/>
                  <a:gd name="connsiteY46" fmla="*/ 1606649 h 1740760"/>
                  <a:gd name="connsiteX47" fmla="*/ 955501 w 1740762"/>
                  <a:gd name="connsiteY47" fmla="*/ 1606835 h 1740760"/>
                  <a:gd name="connsiteX48" fmla="*/ 955501 w 1740762"/>
                  <a:gd name="connsiteY48" fmla="*/ 1740760 h 1740760"/>
                  <a:gd name="connsiteX49" fmla="*/ 785261 w 1740762"/>
                  <a:gd name="connsiteY49" fmla="*/ 1740760 h 1740760"/>
                  <a:gd name="connsiteX50" fmla="*/ 785261 w 1740762"/>
                  <a:gd name="connsiteY50" fmla="*/ 1607939 h 1740760"/>
                  <a:gd name="connsiteX51" fmla="*/ 715891 w 1740762"/>
                  <a:gd name="connsiteY51" fmla="*/ 1597352 h 1740760"/>
                  <a:gd name="connsiteX52" fmla="*/ 666516 w 1740762"/>
                  <a:gd name="connsiteY52" fmla="*/ 1584982 h 1740760"/>
                  <a:gd name="connsiteX53" fmla="*/ 615942 w 1740762"/>
                  <a:gd name="connsiteY53" fmla="*/ 1707080 h 1740760"/>
                  <a:gd name="connsiteX54" fmla="*/ 458661 w 1740762"/>
                  <a:gd name="connsiteY54" fmla="*/ 1641932 h 1740760"/>
                  <a:gd name="connsiteX55" fmla="*/ 508928 w 1740762"/>
                  <a:gd name="connsiteY55" fmla="*/ 1520575 h 1740760"/>
                  <a:gd name="connsiteX56" fmla="*/ 480660 w 1740762"/>
                  <a:gd name="connsiteY56" fmla="*/ 1504999 h 1740760"/>
                  <a:gd name="connsiteX57" fmla="*/ 407307 w 1740762"/>
                  <a:gd name="connsiteY57" fmla="*/ 1453832 h 1740760"/>
                  <a:gd name="connsiteX58" fmla="*/ 315118 w 1740762"/>
                  <a:gd name="connsiteY58" fmla="*/ 1546021 h 1740760"/>
                  <a:gd name="connsiteX59" fmla="*/ 194740 w 1740762"/>
                  <a:gd name="connsiteY59" fmla="*/ 1425643 h 1740760"/>
                  <a:gd name="connsiteX60" fmla="*/ 286894 w 1740762"/>
                  <a:gd name="connsiteY60" fmla="*/ 1333489 h 1740760"/>
                  <a:gd name="connsiteX61" fmla="*/ 273491 w 1740762"/>
                  <a:gd name="connsiteY61" fmla="*/ 1317922 h 1740760"/>
                  <a:gd name="connsiteX62" fmla="*/ 218783 w 1740762"/>
                  <a:gd name="connsiteY62" fmla="*/ 1232414 h 1740760"/>
                  <a:gd name="connsiteX63" fmla="*/ 98828 w 1740762"/>
                  <a:gd name="connsiteY63" fmla="*/ 1282101 h 1740760"/>
                  <a:gd name="connsiteX64" fmla="*/ 33680 w 1740762"/>
                  <a:gd name="connsiteY64" fmla="*/ 1124819 h 1740760"/>
                  <a:gd name="connsiteX65" fmla="*/ 152714 w 1740762"/>
                  <a:gd name="connsiteY65" fmla="*/ 1075514 h 1740760"/>
                  <a:gd name="connsiteX66" fmla="*/ 146043 w 1740762"/>
                  <a:gd name="connsiteY66" fmla="*/ 1053048 h 1740760"/>
                  <a:gd name="connsiteX67" fmla="*/ 129170 w 1740762"/>
                  <a:gd name="connsiteY67" fmla="*/ 963438 h 1740760"/>
                  <a:gd name="connsiteX68" fmla="*/ 128677 w 1740762"/>
                  <a:gd name="connsiteY68" fmla="*/ 955500 h 1740760"/>
                  <a:gd name="connsiteX69" fmla="*/ 0 w 1740762"/>
                  <a:gd name="connsiteY69" fmla="*/ 955500 h 1740760"/>
                  <a:gd name="connsiteX70" fmla="*/ 0 w 1740762"/>
                  <a:gd name="connsiteY70" fmla="*/ 785260 h 1740760"/>
                  <a:gd name="connsiteX71" fmla="*/ 128814 w 1740762"/>
                  <a:gd name="connsiteY71" fmla="*/ 785260 h 1740760"/>
                  <a:gd name="connsiteX72" fmla="*/ 134981 w 1740762"/>
                  <a:gd name="connsiteY72" fmla="*/ 739025 h 1740760"/>
                  <a:gd name="connsiteX73" fmla="*/ 147040 w 1740762"/>
                  <a:gd name="connsiteY73" fmla="*/ 683819 h 1740760"/>
                  <a:gd name="connsiteX74" fmla="*/ 152622 w 1740762"/>
                  <a:gd name="connsiteY74" fmla="*/ 665208 h 1740760"/>
                  <a:gd name="connsiteX75" fmla="*/ 33680 w 1740762"/>
                  <a:gd name="connsiteY75" fmla="*/ 615940 h 1740760"/>
                  <a:gd name="connsiteX76" fmla="*/ 98828 w 1740762"/>
                  <a:gd name="connsiteY76" fmla="*/ 458659 h 1740760"/>
                  <a:gd name="connsiteX77" fmla="*/ 219054 w 1740762"/>
                  <a:gd name="connsiteY77" fmla="*/ 508459 h 1740760"/>
                  <a:gd name="connsiteX78" fmla="*/ 264199 w 1740762"/>
                  <a:gd name="connsiteY78" fmla="*/ 435381 h 1740760"/>
                  <a:gd name="connsiteX79" fmla="*/ 286732 w 1740762"/>
                  <a:gd name="connsiteY79" fmla="*/ 407109 h 1740760"/>
                  <a:gd name="connsiteX80" fmla="*/ 194740 w 1740762"/>
                  <a:gd name="connsiteY80" fmla="*/ 315117 h 1740760"/>
                  <a:gd name="connsiteX81" fmla="*/ 315118 w 1740762"/>
                  <a:gd name="connsiteY81" fmla="*/ 194739 h 1740760"/>
                  <a:gd name="connsiteX82" fmla="*/ 407197 w 1740762"/>
                  <a:gd name="connsiteY82" fmla="*/ 286817 h 1740760"/>
                  <a:gd name="connsiteX83" fmla="*/ 460791 w 1740762"/>
                  <a:gd name="connsiteY83" fmla="*/ 248268 h 1740760"/>
                  <a:gd name="connsiteX84" fmla="*/ 508858 w 1740762"/>
                  <a:gd name="connsiteY84" fmla="*/ 220014 h 1740760"/>
                  <a:gd name="connsiteX85" fmla="*/ 458661 w 1740762"/>
                  <a:gd name="connsiteY85" fmla="*/ 98828 h 1740760"/>
                  <a:gd name="connsiteX86" fmla="*/ 615942 w 1740762"/>
                  <a:gd name="connsiteY86" fmla="*/ 33679 h 1740760"/>
                  <a:gd name="connsiteX87" fmla="*/ 666597 w 1740762"/>
                  <a:gd name="connsiteY87" fmla="*/ 155970 h 1740760"/>
                  <a:gd name="connsiteX88" fmla="*/ 715891 w 1740762"/>
                  <a:gd name="connsiteY88" fmla="*/ 143408 h 1740760"/>
                  <a:gd name="connsiteX89" fmla="*/ 785261 w 1740762"/>
                  <a:gd name="connsiteY89" fmla="*/ 132820 h 174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762" h="1740760">
                    <a:moveTo>
                      <a:pt x="870381" y="422211"/>
                    </a:moveTo>
                    <a:cubicBezTo>
                      <a:pt x="622864" y="422211"/>
                      <a:pt x="422212" y="622863"/>
                      <a:pt x="422212" y="870380"/>
                    </a:cubicBezTo>
                    <a:cubicBezTo>
                      <a:pt x="422212" y="1117897"/>
                      <a:pt x="622864" y="1318549"/>
                      <a:pt x="870381" y="1318549"/>
                    </a:cubicBezTo>
                    <a:cubicBezTo>
                      <a:pt x="1117898" y="1318549"/>
                      <a:pt x="1318550" y="1117897"/>
                      <a:pt x="1318550" y="870380"/>
                    </a:cubicBezTo>
                    <a:cubicBezTo>
                      <a:pt x="1318550" y="622863"/>
                      <a:pt x="1117898" y="422211"/>
                      <a:pt x="870381" y="422211"/>
                    </a:cubicBezTo>
                    <a:close/>
                    <a:moveTo>
                      <a:pt x="785261" y="0"/>
                    </a:moveTo>
                    <a:lnTo>
                      <a:pt x="955501" y="0"/>
                    </a:lnTo>
                    <a:lnTo>
                      <a:pt x="955501" y="134329"/>
                    </a:lnTo>
                    <a:lnTo>
                      <a:pt x="1014988" y="143408"/>
                    </a:lnTo>
                    <a:lnTo>
                      <a:pt x="1073317" y="158020"/>
                    </a:lnTo>
                    <a:lnTo>
                      <a:pt x="1124821" y="33680"/>
                    </a:lnTo>
                    <a:lnTo>
                      <a:pt x="1282102" y="98828"/>
                    </a:lnTo>
                    <a:lnTo>
                      <a:pt x="1229998" y="224619"/>
                    </a:lnTo>
                    <a:lnTo>
                      <a:pt x="1250218" y="235760"/>
                    </a:lnTo>
                    <a:cubicBezTo>
                      <a:pt x="1276992" y="252029"/>
                      <a:pt x="1302655" y="269943"/>
                      <a:pt x="1327066" y="289364"/>
                    </a:cubicBezTo>
                    <a:lnTo>
                      <a:pt x="1329143" y="291241"/>
                    </a:lnTo>
                    <a:lnTo>
                      <a:pt x="1425645" y="194739"/>
                    </a:lnTo>
                    <a:lnTo>
                      <a:pt x="1546022" y="315117"/>
                    </a:lnTo>
                    <a:lnTo>
                      <a:pt x="1448558" y="412582"/>
                    </a:lnTo>
                    <a:lnTo>
                      <a:pt x="1457388" y="422838"/>
                    </a:lnTo>
                    <a:lnTo>
                      <a:pt x="1514167" y="511583"/>
                    </a:lnTo>
                    <a:lnTo>
                      <a:pt x="1641935" y="458659"/>
                    </a:lnTo>
                    <a:lnTo>
                      <a:pt x="1707082" y="615941"/>
                    </a:lnTo>
                    <a:lnTo>
                      <a:pt x="1579247" y="668892"/>
                    </a:lnTo>
                    <a:lnTo>
                      <a:pt x="1584835" y="687711"/>
                    </a:lnTo>
                    <a:cubicBezTo>
                      <a:pt x="1592232" y="716929"/>
                      <a:pt x="1597895" y="746838"/>
                      <a:pt x="1601709" y="777321"/>
                    </a:cubicBezTo>
                    <a:lnTo>
                      <a:pt x="1602202" y="785260"/>
                    </a:lnTo>
                    <a:lnTo>
                      <a:pt x="1740762" y="785260"/>
                    </a:lnTo>
                    <a:lnTo>
                      <a:pt x="1740762" y="955500"/>
                    </a:lnTo>
                    <a:lnTo>
                      <a:pt x="1602244" y="955500"/>
                    </a:lnTo>
                    <a:lnTo>
                      <a:pt x="1592412" y="1019928"/>
                    </a:lnTo>
                    <a:lnTo>
                      <a:pt x="1579385" y="1071925"/>
                    </a:lnTo>
                    <a:lnTo>
                      <a:pt x="1707082" y="1124819"/>
                    </a:lnTo>
                    <a:lnTo>
                      <a:pt x="1641935" y="1282101"/>
                    </a:lnTo>
                    <a:lnTo>
                      <a:pt x="1514336" y="1229247"/>
                    </a:lnTo>
                    <a:lnTo>
                      <a:pt x="1500059" y="1255158"/>
                    </a:lnTo>
                    <a:lnTo>
                      <a:pt x="1448892" y="1328512"/>
                    </a:lnTo>
                    <a:lnTo>
                      <a:pt x="1546022" y="1425643"/>
                    </a:lnTo>
                    <a:lnTo>
                      <a:pt x="1425645" y="1546021"/>
                    </a:lnTo>
                    <a:lnTo>
                      <a:pt x="1328549" y="1448925"/>
                    </a:lnTo>
                    <a:lnTo>
                      <a:pt x="1312981" y="1462328"/>
                    </a:lnTo>
                    <a:lnTo>
                      <a:pt x="1229762" y="1515571"/>
                    </a:lnTo>
                    <a:lnTo>
                      <a:pt x="1282102" y="1641932"/>
                    </a:lnTo>
                    <a:lnTo>
                      <a:pt x="1124821" y="1707080"/>
                    </a:lnTo>
                    <a:lnTo>
                      <a:pt x="1073151" y="1582339"/>
                    </a:lnTo>
                    <a:lnTo>
                      <a:pt x="1048108" y="1589775"/>
                    </a:lnTo>
                    <a:cubicBezTo>
                      <a:pt x="1018890" y="1597172"/>
                      <a:pt x="988981" y="1602835"/>
                      <a:pt x="958498" y="1606649"/>
                    </a:cubicBezTo>
                    <a:lnTo>
                      <a:pt x="955501" y="1606835"/>
                    </a:lnTo>
                    <a:lnTo>
                      <a:pt x="955501" y="1740760"/>
                    </a:lnTo>
                    <a:lnTo>
                      <a:pt x="785261" y="1740760"/>
                    </a:lnTo>
                    <a:lnTo>
                      <a:pt x="785261" y="1607939"/>
                    </a:lnTo>
                    <a:lnTo>
                      <a:pt x="715891" y="1597352"/>
                    </a:lnTo>
                    <a:lnTo>
                      <a:pt x="666516" y="1584982"/>
                    </a:lnTo>
                    <a:lnTo>
                      <a:pt x="615942" y="1707080"/>
                    </a:lnTo>
                    <a:lnTo>
                      <a:pt x="458661" y="1641932"/>
                    </a:lnTo>
                    <a:lnTo>
                      <a:pt x="508928" y="1520575"/>
                    </a:lnTo>
                    <a:lnTo>
                      <a:pt x="480660" y="1504999"/>
                    </a:lnTo>
                    <a:lnTo>
                      <a:pt x="407307" y="1453832"/>
                    </a:lnTo>
                    <a:lnTo>
                      <a:pt x="315118" y="1546021"/>
                    </a:lnTo>
                    <a:lnTo>
                      <a:pt x="194740" y="1425643"/>
                    </a:lnTo>
                    <a:lnTo>
                      <a:pt x="286894" y="1333489"/>
                    </a:lnTo>
                    <a:lnTo>
                      <a:pt x="273491" y="1317922"/>
                    </a:lnTo>
                    <a:lnTo>
                      <a:pt x="218783" y="1232414"/>
                    </a:lnTo>
                    <a:lnTo>
                      <a:pt x="98828" y="1282101"/>
                    </a:lnTo>
                    <a:lnTo>
                      <a:pt x="33680" y="1124819"/>
                    </a:lnTo>
                    <a:lnTo>
                      <a:pt x="152714" y="1075514"/>
                    </a:lnTo>
                    <a:lnTo>
                      <a:pt x="146043" y="1053048"/>
                    </a:lnTo>
                    <a:cubicBezTo>
                      <a:pt x="138647" y="1023830"/>
                      <a:pt x="132984" y="993922"/>
                      <a:pt x="129170" y="963438"/>
                    </a:cubicBezTo>
                    <a:lnTo>
                      <a:pt x="128677" y="955500"/>
                    </a:lnTo>
                    <a:lnTo>
                      <a:pt x="0" y="955500"/>
                    </a:lnTo>
                    <a:lnTo>
                      <a:pt x="0" y="785260"/>
                    </a:lnTo>
                    <a:lnTo>
                      <a:pt x="128814" y="785260"/>
                    </a:lnTo>
                    <a:lnTo>
                      <a:pt x="134981" y="739025"/>
                    </a:lnTo>
                    <a:cubicBezTo>
                      <a:pt x="138313" y="720372"/>
                      <a:pt x="142341" y="701961"/>
                      <a:pt x="147040" y="683819"/>
                    </a:cubicBezTo>
                    <a:lnTo>
                      <a:pt x="152622" y="665208"/>
                    </a:lnTo>
                    <a:lnTo>
                      <a:pt x="33680" y="615940"/>
                    </a:lnTo>
                    <a:lnTo>
                      <a:pt x="98828" y="458659"/>
                    </a:lnTo>
                    <a:lnTo>
                      <a:pt x="219054" y="508459"/>
                    </a:lnTo>
                    <a:lnTo>
                      <a:pt x="264199" y="435381"/>
                    </a:lnTo>
                    <a:lnTo>
                      <a:pt x="286732" y="407109"/>
                    </a:lnTo>
                    <a:lnTo>
                      <a:pt x="194740" y="315117"/>
                    </a:lnTo>
                    <a:lnTo>
                      <a:pt x="315118" y="194739"/>
                    </a:lnTo>
                    <a:lnTo>
                      <a:pt x="407197" y="286817"/>
                    </a:lnTo>
                    <a:lnTo>
                      <a:pt x="460791" y="248268"/>
                    </a:lnTo>
                    <a:lnTo>
                      <a:pt x="508858" y="220014"/>
                    </a:lnTo>
                    <a:lnTo>
                      <a:pt x="458661" y="98828"/>
                    </a:lnTo>
                    <a:lnTo>
                      <a:pt x="615942" y="33679"/>
                    </a:lnTo>
                    <a:lnTo>
                      <a:pt x="666597" y="155970"/>
                    </a:lnTo>
                    <a:lnTo>
                      <a:pt x="715891" y="143408"/>
                    </a:lnTo>
                    <a:lnTo>
                      <a:pt x="785261" y="13282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59" name="任意多边形 258"/>
              <p:cNvSpPr/>
              <p:nvPr/>
            </p:nvSpPr>
            <p:spPr>
              <a:xfrm>
                <a:off x="6189737" y="815742"/>
                <a:ext cx="1569763" cy="1569761"/>
              </a:xfrm>
              <a:custGeom>
                <a:avLst/>
                <a:gdLst>
                  <a:gd name="connsiteX0" fmla="*/ 870381 w 1740762"/>
                  <a:gd name="connsiteY0" fmla="*/ 422211 h 1740760"/>
                  <a:gd name="connsiteX1" fmla="*/ 422212 w 1740762"/>
                  <a:gd name="connsiteY1" fmla="*/ 870380 h 1740760"/>
                  <a:gd name="connsiteX2" fmla="*/ 870381 w 1740762"/>
                  <a:gd name="connsiteY2" fmla="*/ 1318549 h 1740760"/>
                  <a:gd name="connsiteX3" fmla="*/ 1318550 w 1740762"/>
                  <a:gd name="connsiteY3" fmla="*/ 870380 h 1740760"/>
                  <a:gd name="connsiteX4" fmla="*/ 870381 w 1740762"/>
                  <a:gd name="connsiteY4" fmla="*/ 422211 h 1740760"/>
                  <a:gd name="connsiteX5" fmla="*/ 785261 w 1740762"/>
                  <a:gd name="connsiteY5" fmla="*/ 0 h 1740760"/>
                  <a:gd name="connsiteX6" fmla="*/ 955501 w 1740762"/>
                  <a:gd name="connsiteY6" fmla="*/ 0 h 1740760"/>
                  <a:gd name="connsiteX7" fmla="*/ 955501 w 1740762"/>
                  <a:gd name="connsiteY7" fmla="*/ 134329 h 1740760"/>
                  <a:gd name="connsiteX8" fmla="*/ 1014988 w 1740762"/>
                  <a:gd name="connsiteY8" fmla="*/ 143408 h 1740760"/>
                  <a:gd name="connsiteX9" fmla="*/ 1073317 w 1740762"/>
                  <a:gd name="connsiteY9" fmla="*/ 158020 h 1740760"/>
                  <a:gd name="connsiteX10" fmla="*/ 1124821 w 1740762"/>
                  <a:gd name="connsiteY10" fmla="*/ 33680 h 1740760"/>
                  <a:gd name="connsiteX11" fmla="*/ 1282102 w 1740762"/>
                  <a:gd name="connsiteY11" fmla="*/ 98828 h 1740760"/>
                  <a:gd name="connsiteX12" fmla="*/ 1229998 w 1740762"/>
                  <a:gd name="connsiteY12" fmla="*/ 224619 h 1740760"/>
                  <a:gd name="connsiteX13" fmla="*/ 1250218 w 1740762"/>
                  <a:gd name="connsiteY13" fmla="*/ 235760 h 1740760"/>
                  <a:gd name="connsiteX14" fmla="*/ 1327066 w 1740762"/>
                  <a:gd name="connsiteY14" fmla="*/ 289364 h 1740760"/>
                  <a:gd name="connsiteX15" fmla="*/ 1329143 w 1740762"/>
                  <a:gd name="connsiteY15" fmla="*/ 291241 h 1740760"/>
                  <a:gd name="connsiteX16" fmla="*/ 1425645 w 1740762"/>
                  <a:gd name="connsiteY16" fmla="*/ 194739 h 1740760"/>
                  <a:gd name="connsiteX17" fmla="*/ 1546022 w 1740762"/>
                  <a:gd name="connsiteY17" fmla="*/ 315117 h 1740760"/>
                  <a:gd name="connsiteX18" fmla="*/ 1448558 w 1740762"/>
                  <a:gd name="connsiteY18" fmla="*/ 412582 h 1740760"/>
                  <a:gd name="connsiteX19" fmla="*/ 1457388 w 1740762"/>
                  <a:gd name="connsiteY19" fmla="*/ 422838 h 1740760"/>
                  <a:gd name="connsiteX20" fmla="*/ 1514167 w 1740762"/>
                  <a:gd name="connsiteY20" fmla="*/ 511583 h 1740760"/>
                  <a:gd name="connsiteX21" fmla="*/ 1641935 w 1740762"/>
                  <a:gd name="connsiteY21" fmla="*/ 458659 h 1740760"/>
                  <a:gd name="connsiteX22" fmla="*/ 1707082 w 1740762"/>
                  <a:gd name="connsiteY22" fmla="*/ 615941 h 1740760"/>
                  <a:gd name="connsiteX23" fmla="*/ 1579247 w 1740762"/>
                  <a:gd name="connsiteY23" fmla="*/ 668892 h 1740760"/>
                  <a:gd name="connsiteX24" fmla="*/ 1584835 w 1740762"/>
                  <a:gd name="connsiteY24" fmla="*/ 687711 h 1740760"/>
                  <a:gd name="connsiteX25" fmla="*/ 1601709 w 1740762"/>
                  <a:gd name="connsiteY25" fmla="*/ 777321 h 1740760"/>
                  <a:gd name="connsiteX26" fmla="*/ 1602202 w 1740762"/>
                  <a:gd name="connsiteY26" fmla="*/ 785260 h 1740760"/>
                  <a:gd name="connsiteX27" fmla="*/ 1740762 w 1740762"/>
                  <a:gd name="connsiteY27" fmla="*/ 785260 h 1740760"/>
                  <a:gd name="connsiteX28" fmla="*/ 1740762 w 1740762"/>
                  <a:gd name="connsiteY28" fmla="*/ 955500 h 1740760"/>
                  <a:gd name="connsiteX29" fmla="*/ 1602244 w 1740762"/>
                  <a:gd name="connsiteY29" fmla="*/ 955500 h 1740760"/>
                  <a:gd name="connsiteX30" fmla="*/ 1592412 w 1740762"/>
                  <a:gd name="connsiteY30" fmla="*/ 1019928 h 1740760"/>
                  <a:gd name="connsiteX31" fmla="*/ 1579385 w 1740762"/>
                  <a:gd name="connsiteY31" fmla="*/ 1071925 h 1740760"/>
                  <a:gd name="connsiteX32" fmla="*/ 1707082 w 1740762"/>
                  <a:gd name="connsiteY32" fmla="*/ 1124819 h 1740760"/>
                  <a:gd name="connsiteX33" fmla="*/ 1641935 w 1740762"/>
                  <a:gd name="connsiteY33" fmla="*/ 1282101 h 1740760"/>
                  <a:gd name="connsiteX34" fmla="*/ 1514336 w 1740762"/>
                  <a:gd name="connsiteY34" fmla="*/ 1229247 h 1740760"/>
                  <a:gd name="connsiteX35" fmla="*/ 1500059 w 1740762"/>
                  <a:gd name="connsiteY35" fmla="*/ 1255158 h 1740760"/>
                  <a:gd name="connsiteX36" fmla="*/ 1448892 w 1740762"/>
                  <a:gd name="connsiteY36" fmla="*/ 1328512 h 1740760"/>
                  <a:gd name="connsiteX37" fmla="*/ 1546022 w 1740762"/>
                  <a:gd name="connsiteY37" fmla="*/ 1425643 h 1740760"/>
                  <a:gd name="connsiteX38" fmla="*/ 1425645 w 1740762"/>
                  <a:gd name="connsiteY38" fmla="*/ 1546021 h 1740760"/>
                  <a:gd name="connsiteX39" fmla="*/ 1328549 w 1740762"/>
                  <a:gd name="connsiteY39" fmla="*/ 1448925 h 1740760"/>
                  <a:gd name="connsiteX40" fmla="*/ 1312981 w 1740762"/>
                  <a:gd name="connsiteY40" fmla="*/ 1462328 h 1740760"/>
                  <a:gd name="connsiteX41" fmla="*/ 1229762 w 1740762"/>
                  <a:gd name="connsiteY41" fmla="*/ 1515571 h 1740760"/>
                  <a:gd name="connsiteX42" fmla="*/ 1282102 w 1740762"/>
                  <a:gd name="connsiteY42" fmla="*/ 1641932 h 1740760"/>
                  <a:gd name="connsiteX43" fmla="*/ 1124821 w 1740762"/>
                  <a:gd name="connsiteY43" fmla="*/ 1707080 h 1740760"/>
                  <a:gd name="connsiteX44" fmla="*/ 1073151 w 1740762"/>
                  <a:gd name="connsiteY44" fmla="*/ 1582339 h 1740760"/>
                  <a:gd name="connsiteX45" fmla="*/ 1048108 w 1740762"/>
                  <a:gd name="connsiteY45" fmla="*/ 1589775 h 1740760"/>
                  <a:gd name="connsiteX46" fmla="*/ 958498 w 1740762"/>
                  <a:gd name="connsiteY46" fmla="*/ 1606649 h 1740760"/>
                  <a:gd name="connsiteX47" fmla="*/ 955501 w 1740762"/>
                  <a:gd name="connsiteY47" fmla="*/ 1606835 h 1740760"/>
                  <a:gd name="connsiteX48" fmla="*/ 955501 w 1740762"/>
                  <a:gd name="connsiteY48" fmla="*/ 1740760 h 1740760"/>
                  <a:gd name="connsiteX49" fmla="*/ 785261 w 1740762"/>
                  <a:gd name="connsiteY49" fmla="*/ 1740760 h 1740760"/>
                  <a:gd name="connsiteX50" fmla="*/ 785261 w 1740762"/>
                  <a:gd name="connsiteY50" fmla="*/ 1607939 h 1740760"/>
                  <a:gd name="connsiteX51" fmla="*/ 715891 w 1740762"/>
                  <a:gd name="connsiteY51" fmla="*/ 1597352 h 1740760"/>
                  <a:gd name="connsiteX52" fmla="*/ 666516 w 1740762"/>
                  <a:gd name="connsiteY52" fmla="*/ 1584982 h 1740760"/>
                  <a:gd name="connsiteX53" fmla="*/ 615942 w 1740762"/>
                  <a:gd name="connsiteY53" fmla="*/ 1707080 h 1740760"/>
                  <a:gd name="connsiteX54" fmla="*/ 458661 w 1740762"/>
                  <a:gd name="connsiteY54" fmla="*/ 1641932 h 1740760"/>
                  <a:gd name="connsiteX55" fmla="*/ 508928 w 1740762"/>
                  <a:gd name="connsiteY55" fmla="*/ 1520575 h 1740760"/>
                  <a:gd name="connsiteX56" fmla="*/ 480660 w 1740762"/>
                  <a:gd name="connsiteY56" fmla="*/ 1504999 h 1740760"/>
                  <a:gd name="connsiteX57" fmla="*/ 407307 w 1740762"/>
                  <a:gd name="connsiteY57" fmla="*/ 1453832 h 1740760"/>
                  <a:gd name="connsiteX58" fmla="*/ 315118 w 1740762"/>
                  <a:gd name="connsiteY58" fmla="*/ 1546021 h 1740760"/>
                  <a:gd name="connsiteX59" fmla="*/ 194740 w 1740762"/>
                  <a:gd name="connsiteY59" fmla="*/ 1425643 h 1740760"/>
                  <a:gd name="connsiteX60" fmla="*/ 286894 w 1740762"/>
                  <a:gd name="connsiteY60" fmla="*/ 1333489 h 1740760"/>
                  <a:gd name="connsiteX61" fmla="*/ 273491 w 1740762"/>
                  <a:gd name="connsiteY61" fmla="*/ 1317922 h 1740760"/>
                  <a:gd name="connsiteX62" fmla="*/ 218783 w 1740762"/>
                  <a:gd name="connsiteY62" fmla="*/ 1232414 h 1740760"/>
                  <a:gd name="connsiteX63" fmla="*/ 98828 w 1740762"/>
                  <a:gd name="connsiteY63" fmla="*/ 1282101 h 1740760"/>
                  <a:gd name="connsiteX64" fmla="*/ 33680 w 1740762"/>
                  <a:gd name="connsiteY64" fmla="*/ 1124819 h 1740760"/>
                  <a:gd name="connsiteX65" fmla="*/ 152714 w 1740762"/>
                  <a:gd name="connsiteY65" fmla="*/ 1075514 h 1740760"/>
                  <a:gd name="connsiteX66" fmla="*/ 146043 w 1740762"/>
                  <a:gd name="connsiteY66" fmla="*/ 1053048 h 1740760"/>
                  <a:gd name="connsiteX67" fmla="*/ 129170 w 1740762"/>
                  <a:gd name="connsiteY67" fmla="*/ 963438 h 1740760"/>
                  <a:gd name="connsiteX68" fmla="*/ 128677 w 1740762"/>
                  <a:gd name="connsiteY68" fmla="*/ 955500 h 1740760"/>
                  <a:gd name="connsiteX69" fmla="*/ 0 w 1740762"/>
                  <a:gd name="connsiteY69" fmla="*/ 955500 h 1740760"/>
                  <a:gd name="connsiteX70" fmla="*/ 0 w 1740762"/>
                  <a:gd name="connsiteY70" fmla="*/ 785260 h 1740760"/>
                  <a:gd name="connsiteX71" fmla="*/ 128814 w 1740762"/>
                  <a:gd name="connsiteY71" fmla="*/ 785260 h 1740760"/>
                  <a:gd name="connsiteX72" fmla="*/ 134981 w 1740762"/>
                  <a:gd name="connsiteY72" fmla="*/ 739025 h 1740760"/>
                  <a:gd name="connsiteX73" fmla="*/ 147040 w 1740762"/>
                  <a:gd name="connsiteY73" fmla="*/ 683819 h 1740760"/>
                  <a:gd name="connsiteX74" fmla="*/ 152622 w 1740762"/>
                  <a:gd name="connsiteY74" fmla="*/ 665208 h 1740760"/>
                  <a:gd name="connsiteX75" fmla="*/ 33680 w 1740762"/>
                  <a:gd name="connsiteY75" fmla="*/ 615940 h 1740760"/>
                  <a:gd name="connsiteX76" fmla="*/ 98828 w 1740762"/>
                  <a:gd name="connsiteY76" fmla="*/ 458659 h 1740760"/>
                  <a:gd name="connsiteX77" fmla="*/ 219054 w 1740762"/>
                  <a:gd name="connsiteY77" fmla="*/ 508459 h 1740760"/>
                  <a:gd name="connsiteX78" fmla="*/ 264199 w 1740762"/>
                  <a:gd name="connsiteY78" fmla="*/ 435381 h 1740760"/>
                  <a:gd name="connsiteX79" fmla="*/ 286732 w 1740762"/>
                  <a:gd name="connsiteY79" fmla="*/ 407109 h 1740760"/>
                  <a:gd name="connsiteX80" fmla="*/ 194740 w 1740762"/>
                  <a:gd name="connsiteY80" fmla="*/ 315117 h 1740760"/>
                  <a:gd name="connsiteX81" fmla="*/ 315118 w 1740762"/>
                  <a:gd name="connsiteY81" fmla="*/ 194739 h 1740760"/>
                  <a:gd name="connsiteX82" fmla="*/ 407197 w 1740762"/>
                  <a:gd name="connsiteY82" fmla="*/ 286817 h 1740760"/>
                  <a:gd name="connsiteX83" fmla="*/ 460791 w 1740762"/>
                  <a:gd name="connsiteY83" fmla="*/ 248268 h 1740760"/>
                  <a:gd name="connsiteX84" fmla="*/ 508858 w 1740762"/>
                  <a:gd name="connsiteY84" fmla="*/ 220014 h 1740760"/>
                  <a:gd name="connsiteX85" fmla="*/ 458661 w 1740762"/>
                  <a:gd name="connsiteY85" fmla="*/ 98828 h 1740760"/>
                  <a:gd name="connsiteX86" fmla="*/ 615942 w 1740762"/>
                  <a:gd name="connsiteY86" fmla="*/ 33679 h 1740760"/>
                  <a:gd name="connsiteX87" fmla="*/ 666597 w 1740762"/>
                  <a:gd name="connsiteY87" fmla="*/ 155970 h 1740760"/>
                  <a:gd name="connsiteX88" fmla="*/ 715891 w 1740762"/>
                  <a:gd name="connsiteY88" fmla="*/ 143408 h 1740760"/>
                  <a:gd name="connsiteX89" fmla="*/ 785261 w 1740762"/>
                  <a:gd name="connsiteY89" fmla="*/ 132820 h 174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762" h="1740760">
                    <a:moveTo>
                      <a:pt x="870381" y="422211"/>
                    </a:moveTo>
                    <a:cubicBezTo>
                      <a:pt x="622864" y="422211"/>
                      <a:pt x="422212" y="622863"/>
                      <a:pt x="422212" y="870380"/>
                    </a:cubicBezTo>
                    <a:cubicBezTo>
                      <a:pt x="422212" y="1117897"/>
                      <a:pt x="622864" y="1318549"/>
                      <a:pt x="870381" y="1318549"/>
                    </a:cubicBezTo>
                    <a:cubicBezTo>
                      <a:pt x="1117898" y="1318549"/>
                      <a:pt x="1318550" y="1117897"/>
                      <a:pt x="1318550" y="870380"/>
                    </a:cubicBezTo>
                    <a:cubicBezTo>
                      <a:pt x="1318550" y="622863"/>
                      <a:pt x="1117898" y="422211"/>
                      <a:pt x="870381" y="422211"/>
                    </a:cubicBezTo>
                    <a:close/>
                    <a:moveTo>
                      <a:pt x="785261" y="0"/>
                    </a:moveTo>
                    <a:lnTo>
                      <a:pt x="955501" y="0"/>
                    </a:lnTo>
                    <a:lnTo>
                      <a:pt x="955501" y="134329"/>
                    </a:lnTo>
                    <a:lnTo>
                      <a:pt x="1014988" y="143408"/>
                    </a:lnTo>
                    <a:lnTo>
                      <a:pt x="1073317" y="158020"/>
                    </a:lnTo>
                    <a:lnTo>
                      <a:pt x="1124821" y="33680"/>
                    </a:lnTo>
                    <a:lnTo>
                      <a:pt x="1282102" y="98828"/>
                    </a:lnTo>
                    <a:lnTo>
                      <a:pt x="1229998" y="224619"/>
                    </a:lnTo>
                    <a:lnTo>
                      <a:pt x="1250218" y="235760"/>
                    </a:lnTo>
                    <a:cubicBezTo>
                      <a:pt x="1276992" y="252029"/>
                      <a:pt x="1302655" y="269943"/>
                      <a:pt x="1327066" y="289364"/>
                    </a:cubicBezTo>
                    <a:lnTo>
                      <a:pt x="1329143" y="291241"/>
                    </a:lnTo>
                    <a:lnTo>
                      <a:pt x="1425645" y="194739"/>
                    </a:lnTo>
                    <a:lnTo>
                      <a:pt x="1546022" y="315117"/>
                    </a:lnTo>
                    <a:lnTo>
                      <a:pt x="1448558" y="412582"/>
                    </a:lnTo>
                    <a:lnTo>
                      <a:pt x="1457388" y="422838"/>
                    </a:lnTo>
                    <a:lnTo>
                      <a:pt x="1514167" y="511583"/>
                    </a:lnTo>
                    <a:lnTo>
                      <a:pt x="1641935" y="458659"/>
                    </a:lnTo>
                    <a:lnTo>
                      <a:pt x="1707082" y="615941"/>
                    </a:lnTo>
                    <a:lnTo>
                      <a:pt x="1579247" y="668892"/>
                    </a:lnTo>
                    <a:lnTo>
                      <a:pt x="1584835" y="687711"/>
                    </a:lnTo>
                    <a:cubicBezTo>
                      <a:pt x="1592232" y="716929"/>
                      <a:pt x="1597895" y="746838"/>
                      <a:pt x="1601709" y="777321"/>
                    </a:cubicBezTo>
                    <a:lnTo>
                      <a:pt x="1602202" y="785260"/>
                    </a:lnTo>
                    <a:lnTo>
                      <a:pt x="1740762" y="785260"/>
                    </a:lnTo>
                    <a:lnTo>
                      <a:pt x="1740762" y="955500"/>
                    </a:lnTo>
                    <a:lnTo>
                      <a:pt x="1602244" y="955500"/>
                    </a:lnTo>
                    <a:lnTo>
                      <a:pt x="1592412" y="1019928"/>
                    </a:lnTo>
                    <a:lnTo>
                      <a:pt x="1579385" y="1071925"/>
                    </a:lnTo>
                    <a:lnTo>
                      <a:pt x="1707082" y="1124819"/>
                    </a:lnTo>
                    <a:lnTo>
                      <a:pt x="1641935" y="1282101"/>
                    </a:lnTo>
                    <a:lnTo>
                      <a:pt x="1514336" y="1229247"/>
                    </a:lnTo>
                    <a:lnTo>
                      <a:pt x="1500059" y="1255158"/>
                    </a:lnTo>
                    <a:lnTo>
                      <a:pt x="1448892" y="1328512"/>
                    </a:lnTo>
                    <a:lnTo>
                      <a:pt x="1546022" y="1425643"/>
                    </a:lnTo>
                    <a:lnTo>
                      <a:pt x="1425645" y="1546021"/>
                    </a:lnTo>
                    <a:lnTo>
                      <a:pt x="1328549" y="1448925"/>
                    </a:lnTo>
                    <a:lnTo>
                      <a:pt x="1312981" y="1462328"/>
                    </a:lnTo>
                    <a:lnTo>
                      <a:pt x="1229762" y="1515571"/>
                    </a:lnTo>
                    <a:lnTo>
                      <a:pt x="1282102" y="1641932"/>
                    </a:lnTo>
                    <a:lnTo>
                      <a:pt x="1124821" y="1707080"/>
                    </a:lnTo>
                    <a:lnTo>
                      <a:pt x="1073151" y="1582339"/>
                    </a:lnTo>
                    <a:lnTo>
                      <a:pt x="1048108" y="1589775"/>
                    </a:lnTo>
                    <a:cubicBezTo>
                      <a:pt x="1018890" y="1597172"/>
                      <a:pt x="988981" y="1602835"/>
                      <a:pt x="958498" y="1606649"/>
                    </a:cubicBezTo>
                    <a:lnTo>
                      <a:pt x="955501" y="1606835"/>
                    </a:lnTo>
                    <a:lnTo>
                      <a:pt x="955501" y="1740760"/>
                    </a:lnTo>
                    <a:lnTo>
                      <a:pt x="785261" y="1740760"/>
                    </a:lnTo>
                    <a:lnTo>
                      <a:pt x="785261" y="1607939"/>
                    </a:lnTo>
                    <a:lnTo>
                      <a:pt x="715891" y="1597352"/>
                    </a:lnTo>
                    <a:lnTo>
                      <a:pt x="666516" y="1584982"/>
                    </a:lnTo>
                    <a:lnTo>
                      <a:pt x="615942" y="1707080"/>
                    </a:lnTo>
                    <a:lnTo>
                      <a:pt x="458661" y="1641932"/>
                    </a:lnTo>
                    <a:lnTo>
                      <a:pt x="508928" y="1520575"/>
                    </a:lnTo>
                    <a:lnTo>
                      <a:pt x="480660" y="1504999"/>
                    </a:lnTo>
                    <a:lnTo>
                      <a:pt x="407307" y="1453832"/>
                    </a:lnTo>
                    <a:lnTo>
                      <a:pt x="315118" y="1546021"/>
                    </a:lnTo>
                    <a:lnTo>
                      <a:pt x="194740" y="1425643"/>
                    </a:lnTo>
                    <a:lnTo>
                      <a:pt x="286894" y="1333489"/>
                    </a:lnTo>
                    <a:lnTo>
                      <a:pt x="273491" y="1317922"/>
                    </a:lnTo>
                    <a:lnTo>
                      <a:pt x="218783" y="1232414"/>
                    </a:lnTo>
                    <a:lnTo>
                      <a:pt x="98828" y="1282101"/>
                    </a:lnTo>
                    <a:lnTo>
                      <a:pt x="33680" y="1124819"/>
                    </a:lnTo>
                    <a:lnTo>
                      <a:pt x="152714" y="1075514"/>
                    </a:lnTo>
                    <a:lnTo>
                      <a:pt x="146043" y="1053048"/>
                    </a:lnTo>
                    <a:cubicBezTo>
                      <a:pt x="138647" y="1023830"/>
                      <a:pt x="132984" y="993922"/>
                      <a:pt x="129170" y="963438"/>
                    </a:cubicBezTo>
                    <a:lnTo>
                      <a:pt x="128677" y="955500"/>
                    </a:lnTo>
                    <a:lnTo>
                      <a:pt x="0" y="955500"/>
                    </a:lnTo>
                    <a:lnTo>
                      <a:pt x="0" y="785260"/>
                    </a:lnTo>
                    <a:lnTo>
                      <a:pt x="128814" y="785260"/>
                    </a:lnTo>
                    <a:lnTo>
                      <a:pt x="134981" y="739025"/>
                    </a:lnTo>
                    <a:cubicBezTo>
                      <a:pt x="138313" y="720372"/>
                      <a:pt x="142341" y="701961"/>
                      <a:pt x="147040" y="683819"/>
                    </a:cubicBezTo>
                    <a:lnTo>
                      <a:pt x="152622" y="665208"/>
                    </a:lnTo>
                    <a:lnTo>
                      <a:pt x="33680" y="615940"/>
                    </a:lnTo>
                    <a:lnTo>
                      <a:pt x="98828" y="458659"/>
                    </a:lnTo>
                    <a:lnTo>
                      <a:pt x="219054" y="508459"/>
                    </a:lnTo>
                    <a:lnTo>
                      <a:pt x="264199" y="435381"/>
                    </a:lnTo>
                    <a:lnTo>
                      <a:pt x="286732" y="407109"/>
                    </a:lnTo>
                    <a:lnTo>
                      <a:pt x="194740" y="315117"/>
                    </a:lnTo>
                    <a:lnTo>
                      <a:pt x="315118" y="194739"/>
                    </a:lnTo>
                    <a:lnTo>
                      <a:pt x="407197" y="286817"/>
                    </a:lnTo>
                    <a:lnTo>
                      <a:pt x="460791" y="248268"/>
                    </a:lnTo>
                    <a:lnTo>
                      <a:pt x="508858" y="220014"/>
                    </a:lnTo>
                    <a:lnTo>
                      <a:pt x="458661" y="98828"/>
                    </a:lnTo>
                    <a:lnTo>
                      <a:pt x="615942" y="33679"/>
                    </a:lnTo>
                    <a:lnTo>
                      <a:pt x="666597" y="155970"/>
                    </a:lnTo>
                    <a:lnTo>
                      <a:pt x="715891" y="143408"/>
                    </a:lnTo>
                    <a:lnTo>
                      <a:pt x="785261" y="13282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60" name="任意多边形 259"/>
              <p:cNvSpPr/>
              <p:nvPr/>
            </p:nvSpPr>
            <p:spPr>
              <a:xfrm>
                <a:off x="5248157" y="1719896"/>
                <a:ext cx="1708759" cy="1708757"/>
              </a:xfrm>
              <a:custGeom>
                <a:avLst/>
                <a:gdLst>
                  <a:gd name="connsiteX0" fmla="*/ 870381 w 1740762"/>
                  <a:gd name="connsiteY0" fmla="*/ 422211 h 1740760"/>
                  <a:gd name="connsiteX1" fmla="*/ 422212 w 1740762"/>
                  <a:gd name="connsiteY1" fmla="*/ 870380 h 1740760"/>
                  <a:gd name="connsiteX2" fmla="*/ 870381 w 1740762"/>
                  <a:gd name="connsiteY2" fmla="*/ 1318549 h 1740760"/>
                  <a:gd name="connsiteX3" fmla="*/ 1318550 w 1740762"/>
                  <a:gd name="connsiteY3" fmla="*/ 870380 h 1740760"/>
                  <a:gd name="connsiteX4" fmla="*/ 870381 w 1740762"/>
                  <a:gd name="connsiteY4" fmla="*/ 422211 h 1740760"/>
                  <a:gd name="connsiteX5" fmla="*/ 785261 w 1740762"/>
                  <a:gd name="connsiteY5" fmla="*/ 0 h 1740760"/>
                  <a:gd name="connsiteX6" fmla="*/ 955501 w 1740762"/>
                  <a:gd name="connsiteY6" fmla="*/ 0 h 1740760"/>
                  <a:gd name="connsiteX7" fmla="*/ 955501 w 1740762"/>
                  <a:gd name="connsiteY7" fmla="*/ 134329 h 1740760"/>
                  <a:gd name="connsiteX8" fmla="*/ 1014988 w 1740762"/>
                  <a:gd name="connsiteY8" fmla="*/ 143408 h 1740760"/>
                  <a:gd name="connsiteX9" fmla="*/ 1073317 w 1740762"/>
                  <a:gd name="connsiteY9" fmla="*/ 158020 h 1740760"/>
                  <a:gd name="connsiteX10" fmla="*/ 1124821 w 1740762"/>
                  <a:gd name="connsiteY10" fmla="*/ 33680 h 1740760"/>
                  <a:gd name="connsiteX11" fmla="*/ 1282102 w 1740762"/>
                  <a:gd name="connsiteY11" fmla="*/ 98828 h 1740760"/>
                  <a:gd name="connsiteX12" fmla="*/ 1229998 w 1740762"/>
                  <a:gd name="connsiteY12" fmla="*/ 224619 h 1740760"/>
                  <a:gd name="connsiteX13" fmla="*/ 1250218 w 1740762"/>
                  <a:gd name="connsiteY13" fmla="*/ 235760 h 1740760"/>
                  <a:gd name="connsiteX14" fmla="*/ 1327066 w 1740762"/>
                  <a:gd name="connsiteY14" fmla="*/ 289364 h 1740760"/>
                  <a:gd name="connsiteX15" fmla="*/ 1329143 w 1740762"/>
                  <a:gd name="connsiteY15" fmla="*/ 291241 h 1740760"/>
                  <a:gd name="connsiteX16" fmla="*/ 1425645 w 1740762"/>
                  <a:gd name="connsiteY16" fmla="*/ 194739 h 1740760"/>
                  <a:gd name="connsiteX17" fmla="*/ 1546022 w 1740762"/>
                  <a:gd name="connsiteY17" fmla="*/ 315117 h 1740760"/>
                  <a:gd name="connsiteX18" fmla="*/ 1448558 w 1740762"/>
                  <a:gd name="connsiteY18" fmla="*/ 412582 h 1740760"/>
                  <a:gd name="connsiteX19" fmla="*/ 1457388 w 1740762"/>
                  <a:gd name="connsiteY19" fmla="*/ 422838 h 1740760"/>
                  <a:gd name="connsiteX20" fmla="*/ 1514167 w 1740762"/>
                  <a:gd name="connsiteY20" fmla="*/ 511583 h 1740760"/>
                  <a:gd name="connsiteX21" fmla="*/ 1641935 w 1740762"/>
                  <a:gd name="connsiteY21" fmla="*/ 458659 h 1740760"/>
                  <a:gd name="connsiteX22" fmla="*/ 1707082 w 1740762"/>
                  <a:gd name="connsiteY22" fmla="*/ 615941 h 1740760"/>
                  <a:gd name="connsiteX23" fmla="*/ 1579247 w 1740762"/>
                  <a:gd name="connsiteY23" fmla="*/ 668892 h 1740760"/>
                  <a:gd name="connsiteX24" fmla="*/ 1584835 w 1740762"/>
                  <a:gd name="connsiteY24" fmla="*/ 687711 h 1740760"/>
                  <a:gd name="connsiteX25" fmla="*/ 1601709 w 1740762"/>
                  <a:gd name="connsiteY25" fmla="*/ 777321 h 1740760"/>
                  <a:gd name="connsiteX26" fmla="*/ 1602202 w 1740762"/>
                  <a:gd name="connsiteY26" fmla="*/ 785260 h 1740760"/>
                  <a:gd name="connsiteX27" fmla="*/ 1740762 w 1740762"/>
                  <a:gd name="connsiteY27" fmla="*/ 785260 h 1740760"/>
                  <a:gd name="connsiteX28" fmla="*/ 1740762 w 1740762"/>
                  <a:gd name="connsiteY28" fmla="*/ 955500 h 1740760"/>
                  <a:gd name="connsiteX29" fmla="*/ 1602244 w 1740762"/>
                  <a:gd name="connsiteY29" fmla="*/ 955500 h 1740760"/>
                  <a:gd name="connsiteX30" fmla="*/ 1592412 w 1740762"/>
                  <a:gd name="connsiteY30" fmla="*/ 1019928 h 1740760"/>
                  <a:gd name="connsiteX31" fmla="*/ 1579385 w 1740762"/>
                  <a:gd name="connsiteY31" fmla="*/ 1071925 h 1740760"/>
                  <a:gd name="connsiteX32" fmla="*/ 1707082 w 1740762"/>
                  <a:gd name="connsiteY32" fmla="*/ 1124819 h 1740760"/>
                  <a:gd name="connsiteX33" fmla="*/ 1641935 w 1740762"/>
                  <a:gd name="connsiteY33" fmla="*/ 1282101 h 1740760"/>
                  <a:gd name="connsiteX34" fmla="*/ 1514336 w 1740762"/>
                  <a:gd name="connsiteY34" fmla="*/ 1229247 h 1740760"/>
                  <a:gd name="connsiteX35" fmla="*/ 1500059 w 1740762"/>
                  <a:gd name="connsiteY35" fmla="*/ 1255158 h 1740760"/>
                  <a:gd name="connsiteX36" fmla="*/ 1448892 w 1740762"/>
                  <a:gd name="connsiteY36" fmla="*/ 1328512 h 1740760"/>
                  <a:gd name="connsiteX37" fmla="*/ 1546022 w 1740762"/>
                  <a:gd name="connsiteY37" fmla="*/ 1425643 h 1740760"/>
                  <a:gd name="connsiteX38" fmla="*/ 1425645 w 1740762"/>
                  <a:gd name="connsiteY38" fmla="*/ 1546021 h 1740760"/>
                  <a:gd name="connsiteX39" fmla="*/ 1328549 w 1740762"/>
                  <a:gd name="connsiteY39" fmla="*/ 1448925 h 1740760"/>
                  <a:gd name="connsiteX40" fmla="*/ 1312981 w 1740762"/>
                  <a:gd name="connsiteY40" fmla="*/ 1462328 h 1740760"/>
                  <a:gd name="connsiteX41" fmla="*/ 1229762 w 1740762"/>
                  <a:gd name="connsiteY41" fmla="*/ 1515571 h 1740760"/>
                  <a:gd name="connsiteX42" fmla="*/ 1282102 w 1740762"/>
                  <a:gd name="connsiteY42" fmla="*/ 1641932 h 1740760"/>
                  <a:gd name="connsiteX43" fmla="*/ 1124821 w 1740762"/>
                  <a:gd name="connsiteY43" fmla="*/ 1707080 h 1740760"/>
                  <a:gd name="connsiteX44" fmla="*/ 1073151 w 1740762"/>
                  <a:gd name="connsiteY44" fmla="*/ 1582339 h 1740760"/>
                  <a:gd name="connsiteX45" fmla="*/ 1048108 w 1740762"/>
                  <a:gd name="connsiteY45" fmla="*/ 1589775 h 1740760"/>
                  <a:gd name="connsiteX46" fmla="*/ 958498 w 1740762"/>
                  <a:gd name="connsiteY46" fmla="*/ 1606649 h 1740760"/>
                  <a:gd name="connsiteX47" fmla="*/ 955501 w 1740762"/>
                  <a:gd name="connsiteY47" fmla="*/ 1606835 h 1740760"/>
                  <a:gd name="connsiteX48" fmla="*/ 955501 w 1740762"/>
                  <a:gd name="connsiteY48" fmla="*/ 1740760 h 1740760"/>
                  <a:gd name="connsiteX49" fmla="*/ 785261 w 1740762"/>
                  <a:gd name="connsiteY49" fmla="*/ 1740760 h 1740760"/>
                  <a:gd name="connsiteX50" fmla="*/ 785261 w 1740762"/>
                  <a:gd name="connsiteY50" fmla="*/ 1607939 h 1740760"/>
                  <a:gd name="connsiteX51" fmla="*/ 715891 w 1740762"/>
                  <a:gd name="connsiteY51" fmla="*/ 1597352 h 1740760"/>
                  <a:gd name="connsiteX52" fmla="*/ 666516 w 1740762"/>
                  <a:gd name="connsiteY52" fmla="*/ 1584982 h 1740760"/>
                  <a:gd name="connsiteX53" fmla="*/ 615942 w 1740762"/>
                  <a:gd name="connsiteY53" fmla="*/ 1707080 h 1740760"/>
                  <a:gd name="connsiteX54" fmla="*/ 458661 w 1740762"/>
                  <a:gd name="connsiteY54" fmla="*/ 1641932 h 1740760"/>
                  <a:gd name="connsiteX55" fmla="*/ 508928 w 1740762"/>
                  <a:gd name="connsiteY55" fmla="*/ 1520575 h 1740760"/>
                  <a:gd name="connsiteX56" fmla="*/ 480660 w 1740762"/>
                  <a:gd name="connsiteY56" fmla="*/ 1504999 h 1740760"/>
                  <a:gd name="connsiteX57" fmla="*/ 407307 w 1740762"/>
                  <a:gd name="connsiteY57" fmla="*/ 1453832 h 1740760"/>
                  <a:gd name="connsiteX58" fmla="*/ 315118 w 1740762"/>
                  <a:gd name="connsiteY58" fmla="*/ 1546021 h 1740760"/>
                  <a:gd name="connsiteX59" fmla="*/ 194740 w 1740762"/>
                  <a:gd name="connsiteY59" fmla="*/ 1425643 h 1740760"/>
                  <a:gd name="connsiteX60" fmla="*/ 286894 w 1740762"/>
                  <a:gd name="connsiteY60" fmla="*/ 1333489 h 1740760"/>
                  <a:gd name="connsiteX61" fmla="*/ 273491 w 1740762"/>
                  <a:gd name="connsiteY61" fmla="*/ 1317922 h 1740760"/>
                  <a:gd name="connsiteX62" fmla="*/ 218783 w 1740762"/>
                  <a:gd name="connsiteY62" fmla="*/ 1232414 h 1740760"/>
                  <a:gd name="connsiteX63" fmla="*/ 98828 w 1740762"/>
                  <a:gd name="connsiteY63" fmla="*/ 1282101 h 1740760"/>
                  <a:gd name="connsiteX64" fmla="*/ 33680 w 1740762"/>
                  <a:gd name="connsiteY64" fmla="*/ 1124819 h 1740760"/>
                  <a:gd name="connsiteX65" fmla="*/ 152714 w 1740762"/>
                  <a:gd name="connsiteY65" fmla="*/ 1075514 h 1740760"/>
                  <a:gd name="connsiteX66" fmla="*/ 146043 w 1740762"/>
                  <a:gd name="connsiteY66" fmla="*/ 1053048 h 1740760"/>
                  <a:gd name="connsiteX67" fmla="*/ 129170 w 1740762"/>
                  <a:gd name="connsiteY67" fmla="*/ 963438 h 1740760"/>
                  <a:gd name="connsiteX68" fmla="*/ 128677 w 1740762"/>
                  <a:gd name="connsiteY68" fmla="*/ 955500 h 1740760"/>
                  <a:gd name="connsiteX69" fmla="*/ 0 w 1740762"/>
                  <a:gd name="connsiteY69" fmla="*/ 955500 h 1740760"/>
                  <a:gd name="connsiteX70" fmla="*/ 0 w 1740762"/>
                  <a:gd name="connsiteY70" fmla="*/ 785260 h 1740760"/>
                  <a:gd name="connsiteX71" fmla="*/ 128814 w 1740762"/>
                  <a:gd name="connsiteY71" fmla="*/ 785260 h 1740760"/>
                  <a:gd name="connsiteX72" fmla="*/ 134981 w 1740762"/>
                  <a:gd name="connsiteY72" fmla="*/ 739025 h 1740760"/>
                  <a:gd name="connsiteX73" fmla="*/ 147040 w 1740762"/>
                  <a:gd name="connsiteY73" fmla="*/ 683819 h 1740760"/>
                  <a:gd name="connsiteX74" fmla="*/ 152622 w 1740762"/>
                  <a:gd name="connsiteY74" fmla="*/ 665208 h 1740760"/>
                  <a:gd name="connsiteX75" fmla="*/ 33680 w 1740762"/>
                  <a:gd name="connsiteY75" fmla="*/ 615940 h 1740760"/>
                  <a:gd name="connsiteX76" fmla="*/ 98828 w 1740762"/>
                  <a:gd name="connsiteY76" fmla="*/ 458659 h 1740760"/>
                  <a:gd name="connsiteX77" fmla="*/ 219054 w 1740762"/>
                  <a:gd name="connsiteY77" fmla="*/ 508459 h 1740760"/>
                  <a:gd name="connsiteX78" fmla="*/ 264199 w 1740762"/>
                  <a:gd name="connsiteY78" fmla="*/ 435381 h 1740760"/>
                  <a:gd name="connsiteX79" fmla="*/ 286732 w 1740762"/>
                  <a:gd name="connsiteY79" fmla="*/ 407109 h 1740760"/>
                  <a:gd name="connsiteX80" fmla="*/ 194740 w 1740762"/>
                  <a:gd name="connsiteY80" fmla="*/ 315117 h 1740760"/>
                  <a:gd name="connsiteX81" fmla="*/ 315118 w 1740762"/>
                  <a:gd name="connsiteY81" fmla="*/ 194739 h 1740760"/>
                  <a:gd name="connsiteX82" fmla="*/ 407197 w 1740762"/>
                  <a:gd name="connsiteY82" fmla="*/ 286817 h 1740760"/>
                  <a:gd name="connsiteX83" fmla="*/ 460791 w 1740762"/>
                  <a:gd name="connsiteY83" fmla="*/ 248268 h 1740760"/>
                  <a:gd name="connsiteX84" fmla="*/ 508858 w 1740762"/>
                  <a:gd name="connsiteY84" fmla="*/ 220014 h 1740760"/>
                  <a:gd name="connsiteX85" fmla="*/ 458661 w 1740762"/>
                  <a:gd name="connsiteY85" fmla="*/ 98828 h 1740760"/>
                  <a:gd name="connsiteX86" fmla="*/ 615942 w 1740762"/>
                  <a:gd name="connsiteY86" fmla="*/ 33679 h 1740760"/>
                  <a:gd name="connsiteX87" fmla="*/ 666597 w 1740762"/>
                  <a:gd name="connsiteY87" fmla="*/ 155970 h 1740760"/>
                  <a:gd name="connsiteX88" fmla="*/ 715891 w 1740762"/>
                  <a:gd name="connsiteY88" fmla="*/ 143408 h 1740760"/>
                  <a:gd name="connsiteX89" fmla="*/ 785261 w 1740762"/>
                  <a:gd name="connsiteY89" fmla="*/ 132820 h 174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762" h="1740760">
                    <a:moveTo>
                      <a:pt x="870381" y="422211"/>
                    </a:moveTo>
                    <a:cubicBezTo>
                      <a:pt x="622864" y="422211"/>
                      <a:pt x="422212" y="622863"/>
                      <a:pt x="422212" y="870380"/>
                    </a:cubicBezTo>
                    <a:cubicBezTo>
                      <a:pt x="422212" y="1117897"/>
                      <a:pt x="622864" y="1318549"/>
                      <a:pt x="870381" y="1318549"/>
                    </a:cubicBezTo>
                    <a:cubicBezTo>
                      <a:pt x="1117898" y="1318549"/>
                      <a:pt x="1318550" y="1117897"/>
                      <a:pt x="1318550" y="870380"/>
                    </a:cubicBezTo>
                    <a:cubicBezTo>
                      <a:pt x="1318550" y="622863"/>
                      <a:pt x="1117898" y="422211"/>
                      <a:pt x="870381" y="422211"/>
                    </a:cubicBezTo>
                    <a:close/>
                    <a:moveTo>
                      <a:pt x="785261" y="0"/>
                    </a:moveTo>
                    <a:lnTo>
                      <a:pt x="955501" y="0"/>
                    </a:lnTo>
                    <a:lnTo>
                      <a:pt x="955501" y="134329"/>
                    </a:lnTo>
                    <a:lnTo>
                      <a:pt x="1014988" y="143408"/>
                    </a:lnTo>
                    <a:lnTo>
                      <a:pt x="1073317" y="158020"/>
                    </a:lnTo>
                    <a:lnTo>
                      <a:pt x="1124821" y="33680"/>
                    </a:lnTo>
                    <a:lnTo>
                      <a:pt x="1282102" y="98828"/>
                    </a:lnTo>
                    <a:lnTo>
                      <a:pt x="1229998" y="224619"/>
                    </a:lnTo>
                    <a:lnTo>
                      <a:pt x="1250218" y="235760"/>
                    </a:lnTo>
                    <a:cubicBezTo>
                      <a:pt x="1276992" y="252029"/>
                      <a:pt x="1302655" y="269943"/>
                      <a:pt x="1327066" y="289364"/>
                    </a:cubicBezTo>
                    <a:lnTo>
                      <a:pt x="1329143" y="291241"/>
                    </a:lnTo>
                    <a:lnTo>
                      <a:pt x="1425645" y="194739"/>
                    </a:lnTo>
                    <a:lnTo>
                      <a:pt x="1546022" y="315117"/>
                    </a:lnTo>
                    <a:lnTo>
                      <a:pt x="1448558" y="412582"/>
                    </a:lnTo>
                    <a:lnTo>
                      <a:pt x="1457388" y="422838"/>
                    </a:lnTo>
                    <a:lnTo>
                      <a:pt x="1514167" y="511583"/>
                    </a:lnTo>
                    <a:lnTo>
                      <a:pt x="1641935" y="458659"/>
                    </a:lnTo>
                    <a:lnTo>
                      <a:pt x="1707082" y="615941"/>
                    </a:lnTo>
                    <a:lnTo>
                      <a:pt x="1579247" y="668892"/>
                    </a:lnTo>
                    <a:lnTo>
                      <a:pt x="1584835" y="687711"/>
                    </a:lnTo>
                    <a:cubicBezTo>
                      <a:pt x="1592232" y="716929"/>
                      <a:pt x="1597895" y="746838"/>
                      <a:pt x="1601709" y="777321"/>
                    </a:cubicBezTo>
                    <a:lnTo>
                      <a:pt x="1602202" y="785260"/>
                    </a:lnTo>
                    <a:lnTo>
                      <a:pt x="1740762" y="785260"/>
                    </a:lnTo>
                    <a:lnTo>
                      <a:pt x="1740762" y="955500"/>
                    </a:lnTo>
                    <a:lnTo>
                      <a:pt x="1602244" y="955500"/>
                    </a:lnTo>
                    <a:lnTo>
                      <a:pt x="1592412" y="1019928"/>
                    </a:lnTo>
                    <a:lnTo>
                      <a:pt x="1579385" y="1071925"/>
                    </a:lnTo>
                    <a:lnTo>
                      <a:pt x="1707082" y="1124819"/>
                    </a:lnTo>
                    <a:lnTo>
                      <a:pt x="1641935" y="1282101"/>
                    </a:lnTo>
                    <a:lnTo>
                      <a:pt x="1514336" y="1229247"/>
                    </a:lnTo>
                    <a:lnTo>
                      <a:pt x="1500059" y="1255158"/>
                    </a:lnTo>
                    <a:lnTo>
                      <a:pt x="1448892" y="1328512"/>
                    </a:lnTo>
                    <a:lnTo>
                      <a:pt x="1546022" y="1425643"/>
                    </a:lnTo>
                    <a:lnTo>
                      <a:pt x="1425645" y="1546021"/>
                    </a:lnTo>
                    <a:lnTo>
                      <a:pt x="1328549" y="1448925"/>
                    </a:lnTo>
                    <a:lnTo>
                      <a:pt x="1312981" y="1462328"/>
                    </a:lnTo>
                    <a:lnTo>
                      <a:pt x="1229762" y="1515571"/>
                    </a:lnTo>
                    <a:lnTo>
                      <a:pt x="1282102" y="1641932"/>
                    </a:lnTo>
                    <a:lnTo>
                      <a:pt x="1124821" y="1707080"/>
                    </a:lnTo>
                    <a:lnTo>
                      <a:pt x="1073151" y="1582339"/>
                    </a:lnTo>
                    <a:lnTo>
                      <a:pt x="1048108" y="1589775"/>
                    </a:lnTo>
                    <a:cubicBezTo>
                      <a:pt x="1018890" y="1597172"/>
                      <a:pt x="988981" y="1602835"/>
                      <a:pt x="958498" y="1606649"/>
                    </a:cubicBezTo>
                    <a:lnTo>
                      <a:pt x="955501" y="1606835"/>
                    </a:lnTo>
                    <a:lnTo>
                      <a:pt x="955501" y="1740760"/>
                    </a:lnTo>
                    <a:lnTo>
                      <a:pt x="785261" y="1740760"/>
                    </a:lnTo>
                    <a:lnTo>
                      <a:pt x="785261" y="1607939"/>
                    </a:lnTo>
                    <a:lnTo>
                      <a:pt x="715891" y="1597352"/>
                    </a:lnTo>
                    <a:lnTo>
                      <a:pt x="666516" y="1584982"/>
                    </a:lnTo>
                    <a:lnTo>
                      <a:pt x="615942" y="1707080"/>
                    </a:lnTo>
                    <a:lnTo>
                      <a:pt x="458661" y="1641932"/>
                    </a:lnTo>
                    <a:lnTo>
                      <a:pt x="508928" y="1520575"/>
                    </a:lnTo>
                    <a:lnTo>
                      <a:pt x="480660" y="1504999"/>
                    </a:lnTo>
                    <a:lnTo>
                      <a:pt x="407307" y="1453832"/>
                    </a:lnTo>
                    <a:lnTo>
                      <a:pt x="315118" y="1546021"/>
                    </a:lnTo>
                    <a:lnTo>
                      <a:pt x="194740" y="1425643"/>
                    </a:lnTo>
                    <a:lnTo>
                      <a:pt x="286894" y="1333489"/>
                    </a:lnTo>
                    <a:lnTo>
                      <a:pt x="273491" y="1317922"/>
                    </a:lnTo>
                    <a:lnTo>
                      <a:pt x="218783" y="1232414"/>
                    </a:lnTo>
                    <a:lnTo>
                      <a:pt x="98828" y="1282101"/>
                    </a:lnTo>
                    <a:lnTo>
                      <a:pt x="33680" y="1124819"/>
                    </a:lnTo>
                    <a:lnTo>
                      <a:pt x="152714" y="1075514"/>
                    </a:lnTo>
                    <a:lnTo>
                      <a:pt x="146043" y="1053048"/>
                    </a:lnTo>
                    <a:cubicBezTo>
                      <a:pt x="138647" y="1023830"/>
                      <a:pt x="132984" y="993922"/>
                      <a:pt x="129170" y="963438"/>
                    </a:cubicBezTo>
                    <a:lnTo>
                      <a:pt x="128677" y="955500"/>
                    </a:lnTo>
                    <a:lnTo>
                      <a:pt x="0" y="955500"/>
                    </a:lnTo>
                    <a:lnTo>
                      <a:pt x="0" y="785260"/>
                    </a:lnTo>
                    <a:lnTo>
                      <a:pt x="128814" y="785260"/>
                    </a:lnTo>
                    <a:lnTo>
                      <a:pt x="134981" y="739025"/>
                    </a:lnTo>
                    <a:cubicBezTo>
                      <a:pt x="138313" y="720372"/>
                      <a:pt x="142341" y="701961"/>
                      <a:pt x="147040" y="683819"/>
                    </a:cubicBezTo>
                    <a:lnTo>
                      <a:pt x="152622" y="665208"/>
                    </a:lnTo>
                    <a:lnTo>
                      <a:pt x="33680" y="615940"/>
                    </a:lnTo>
                    <a:lnTo>
                      <a:pt x="98828" y="458659"/>
                    </a:lnTo>
                    <a:lnTo>
                      <a:pt x="219054" y="508459"/>
                    </a:lnTo>
                    <a:lnTo>
                      <a:pt x="264199" y="435381"/>
                    </a:lnTo>
                    <a:lnTo>
                      <a:pt x="286732" y="407109"/>
                    </a:lnTo>
                    <a:lnTo>
                      <a:pt x="194740" y="315117"/>
                    </a:lnTo>
                    <a:lnTo>
                      <a:pt x="315118" y="194739"/>
                    </a:lnTo>
                    <a:lnTo>
                      <a:pt x="407197" y="286817"/>
                    </a:lnTo>
                    <a:lnTo>
                      <a:pt x="460791" y="248268"/>
                    </a:lnTo>
                    <a:lnTo>
                      <a:pt x="508858" y="220014"/>
                    </a:lnTo>
                    <a:lnTo>
                      <a:pt x="458661" y="98828"/>
                    </a:lnTo>
                    <a:lnTo>
                      <a:pt x="615942" y="33679"/>
                    </a:lnTo>
                    <a:lnTo>
                      <a:pt x="666597" y="155970"/>
                    </a:lnTo>
                    <a:lnTo>
                      <a:pt x="715891" y="143408"/>
                    </a:lnTo>
                    <a:lnTo>
                      <a:pt x="785261" y="13282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48" name="任意多边形 247"/>
            <p:cNvSpPr/>
            <p:nvPr/>
          </p:nvSpPr>
          <p:spPr>
            <a:xfrm>
              <a:off x="2982021" y="2313284"/>
              <a:ext cx="436601" cy="436660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solidFill>
              <a:srgbClr val="FA783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9" tIns="34295" rIns="68589" bIns="3429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49" name="任意多边形 248"/>
            <p:cNvSpPr/>
            <p:nvPr/>
          </p:nvSpPr>
          <p:spPr>
            <a:xfrm>
              <a:off x="3370019" y="2199012"/>
              <a:ext cx="326481" cy="326525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solidFill>
              <a:srgbClr val="E3413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9" tIns="34295" rIns="68589" bIns="3429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250" name="组合 392"/>
            <p:cNvGrpSpPr/>
            <p:nvPr/>
          </p:nvGrpSpPr>
          <p:grpSpPr>
            <a:xfrm>
              <a:off x="2894802" y="1635831"/>
              <a:ext cx="699509" cy="699605"/>
              <a:chOff x="1325410" y="1372730"/>
              <a:chExt cx="1251559" cy="1251561"/>
            </a:xfrm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2" name="任意多边形 251"/>
              <p:cNvSpPr/>
              <p:nvPr/>
            </p:nvSpPr>
            <p:spPr>
              <a:xfrm>
                <a:off x="1325410" y="1372730"/>
                <a:ext cx="625779" cy="625780"/>
              </a:xfrm>
              <a:custGeom>
                <a:avLst/>
                <a:gdLst>
                  <a:gd name="connsiteX0" fmla="*/ 564580 w 625779"/>
                  <a:gd name="connsiteY0" fmla="*/ 0 h 625780"/>
                  <a:gd name="connsiteX1" fmla="*/ 625779 w 625779"/>
                  <a:gd name="connsiteY1" fmla="*/ 0 h 625780"/>
                  <a:gd name="connsiteX2" fmla="*/ 625779 w 625779"/>
                  <a:gd name="connsiteY2" fmla="*/ 303558 h 625780"/>
                  <a:gd name="connsiteX3" fmla="*/ 303558 w 625779"/>
                  <a:gd name="connsiteY3" fmla="*/ 625779 h 625780"/>
                  <a:gd name="connsiteX4" fmla="*/ 303559 w 625779"/>
                  <a:gd name="connsiteY4" fmla="*/ 625780 h 625780"/>
                  <a:gd name="connsiteX5" fmla="*/ 0 w 625779"/>
                  <a:gd name="connsiteY5" fmla="*/ 625780 h 625780"/>
                  <a:gd name="connsiteX6" fmla="*/ 0 w 625779"/>
                  <a:gd name="connsiteY6" fmla="*/ 564580 h 625780"/>
                  <a:gd name="connsiteX7" fmla="*/ 92614 w 625779"/>
                  <a:gd name="connsiteY7" fmla="*/ 564580 h 625780"/>
                  <a:gd name="connsiteX8" fmla="*/ 97048 w 625779"/>
                  <a:gd name="connsiteY8" fmla="*/ 531339 h 625780"/>
                  <a:gd name="connsiteX9" fmla="*/ 105718 w 625779"/>
                  <a:gd name="connsiteY9" fmla="*/ 491647 h 625780"/>
                  <a:gd name="connsiteX10" fmla="*/ 109731 w 625779"/>
                  <a:gd name="connsiteY10" fmla="*/ 478266 h 625780"/>
                  <a:gd name="connsiteX11" fmla="*/ 24215 w 625779"/>
                  <a:gd name="connsiteY11" fmla="*/ 442844 h 625780"/>
                  <a:gd name="connsiteX12" fmla="*/ 71055 w 625779"/>
                  <a:gd name="connsiteY12" fmla="*/ 329763 h 625780"/>
                  <a:gd name="connsiteX13" fmla="*/ 157494 w 625779"/>
                  <a:gd name="connsiteY13" fmla="*/ 365568 h 625780"/>
                  <a:gd name="connsiteX14" fmla="*/ 189952 w 625779"/>
                  <a:gd name="connsiteY14" fmla="*/ 313027 h 625780"/>
                  <a:gd name="connsiteX15" fmla="*/ 206152 w 625779"/>
                  <a:gd name="connsiteY15" fmla="*/ 292700 h 625780"/>
                  <a:gd name="connsiteX16" fmla="*/ 140013 w 625779"/>
                  <a:gd name="connsiteY16" fmla="*/ 226560 h 625780"/>
                  <a:gd name="connsiteX17" fmla="*/ 226561 w 625779"/>
                  <a:gd name="connsiteY17" fmla="*/ 140012 h 625780"/>
                  <a:gd name="connsiteX18" fmla="*/ 292763 w 625779"/>
                  <a:gd name="connsiteY18" fmla="*/ 206214 h 625780"/>
                  <a:gd name="connsiteX19" fmla="*/ 331296 w 625779"/>
                  <a:gd name="connsiteY19" fmla="*/ 178498 h 625780"/>
                  <a:gd name="connsiteX20" fmla="*/ 365854 w 625779"/>
                  <a:gd name="connsiteY20" fmla="*/ 158184 h 625780"/>
                  <a:gd name="connsiteX21" fmla="*/ 329764 w 625779"/>
                  <a:gd name="connsiteY21" fmla="*/ 71055 h 625780"/>
                  <a:gd name="connsiteX22" fmla="*/ 442845 w 625779"/>
                  <a:gd name="connsiteY22" fmla="*/ 24214 h 625780"/>
                  <a:gd name="connsiteX23" fmla="*/ 479264 w 625779"/>
                  <a:gd name="connsiteY23" fmla="*/ 112138 h 625780"/>
                  <a:gd name="connsiteX24" fmla="*/ 514705 w 625779"/>
                  <a:gd name="connsiteY24" fmla="*/ 103106 h 625780"/>
                  <a:gd name="connsiteX25" fmla="*/ 564580 w 625779"/>
                  <a:gd name="connsiteY25" fmla="*/ 95494 h 6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5779" h="625780">
                    <a:moveTo>
                      <a:pt x="564580" y="0"/>
                    </a:moveTo>
                    <a:lnTo>
                      <a:pt x="625779" y="0"/>
                    </a:lnTo>
                    <a:lnTo>
                      <a:pt x="625779" y="303558"/>
                    </a:lnTo>
                    <a:cubicBezTo>
                      <a:pt x="447821" y="303558"/>
                      <a:pt x="303558" y="447821"/>
                      <a:pt x="303558" y="625779"/>
                    </a:cubicBezTo>
                    <a:lnTo>
                      <a:pt x="303559" y="625780"/>
                    </a:lnTo>
                    <a:lnTo>
                      <a:pt x="0" y="625780"/>
                    </a:lnTo>
                    <a:lnTo>
                      <a:pt x="0" y="564580"/>
                    </a:lnTo>
                    <a:lnTo>
                      <a:pt x="92614" y="564580"/>
                    </a:lnTo>
                    <a:lnTo>
                      <a:pt x="97048" y="531339"/>
                    </a:lnTo>
                    <a:cubicBezTo>
                      <a:pt x="99443" y="517928"/>
                      <a:pt x="102339" y="504691"/>
                      <a:pt x="105718" y="491647"/>
                    </a:cubicBezTo>
                    <a:lnTo>
                      <a:pt x="109731" y="478266"/>
                    </a:lnTo>
                    <a:lnTo>
                      <a:pt x="24215" y="442844"/>
                    </a:lnTo>
                    <a:lnTo>
                      <a:pt x="71055" y="329763"/>
                    </a:lnTo>
                    <a:lnTo>
                      <a:pt x="157494" y="365568"/>
                    </a:lnTo>
                    <a:lnTo>
                      <a:pt x="189952" y="313027"/>
                    </a:lnTo>
                    <a:lnTo>
                      <a:pt x="206152" y="292700"/>
                    </a:lnTo>
                    <a:lnTo>
                      <a:pt x="140013" y="226560"/>
                    </a:lnTo>
                    <a:lnTo>
                      <a:pt x="226561" y="140012"/>
                    </a:lnTo>
                    <a:lnTo>
                      <a:pt x="292763" y="206214"/>
                    </a:lnTo>
                    <a:lnTo>
                      <a:pt x="331296" y="178498"/>
                    </a:lnTo>
                    <a:lnTo>
                      <a:pt x="365854" y="158184"/>
                    </a:lnTo>
                    <a:lnTo>
                      <a:pt x="329764" y="71055"/>
                    </a:lnTo>
                    <a:lnTo>
                      <a:pt x="442845" y="24214"/>
                    </a:lnTo>
                    <a:lnTo>
                      <a:pt x="479264" y="112138"/>
                    </a:lnTo>
                    <a:lnTo>
                      <a:pt x="514705" y="103106"/>
                    </a:lnTo>
                    <a:lnTo>
                      <a:pt x="564580" y="95494"/>
                    </a:lnTo>
                    <a:close/>
                  </a:path>
                </a:pathLst>
              </a:custGeom>
              <a:solidFill>
                <a:srgbClr val="FA78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53" name="任意多边形 252"/>
              <p:cNvSpPr/>
              <p:nvPr/>
            </p:nvSpPr>
            <p:spPr>
              <a:xfrm rot="5400000">
                <a:off x="1951189" y="1372731"/>
                <a:ext cx="625779" cy="625780"/>
              </a:xfrm>
              <a:custGeom>
                <a:avLst/>
                <a:gdLst>
                  <a:gd name="connsiteX0" fmla="*/ 564580 w 625779"/>
                  <a:gd name="connsiteY0" fmla="*/ 0 h 625780"/>
                  <a:gd name="connsiteX1" fmla="*/ 625779 w 625779"/>
                  <a:gd name="connsiteY1" fmla="*/ 0 h 625780"/>
                  <a:gd name="connsiteX2" fmla="*/ 625779 w 625779"/>
                  <a:gd name="connsiteY2" fmla="*/ 303558 h 625780"/>
                  <a:gd name="connsiteX3" fmla="*/ 303558 w 625779"/>
                  <a:gd name="connsiteY3" fmla="*/ 625779 h 625780"/>
                  <a:gd name="connsiteX4" fmla="*/ 303559 w 625779"/>
                  <a:gd name="connsiteY4" fmla="*/ 625780 h 625780"/>
                  <a:gd name="connsiteX5" fmla="*/ 0 w 625779"/>
                  <a:gd name="connsiteY5" fmla="*/ 625780 h 625780"/>
                  <a:gd name="connsiteX6" fmla="*/ 0 w 625779"/>
                  <a:gd name="connsiteY6" fmla="*/ 564580 h 625780"/>
                  <a:gd name="connsiteX7" fmla="*/ 92614 w 625779"/>
                  <a:gd name="connsiteY7" fmla="*/ 564580 h 625780"/>
                  <a:gd name="connsiteX8" fmla="*/ 97048 w 625779"/>
                  <a:gd name="connsiteY8" fmla="*/ 531339 h 625780"/>
                  <a:gd name="connsiteX9" fmla="*/ 105718 w 625779"/>
                  <a:gd name="connsiteY9" fmla="*/ 491647 h 625780"/>
                  <a:gd name="connsiteX10" fmla="*/ 109731 w 625779"/>
                  <a:gd name="connsiteY10" fmla="*/ 478266 h 625780"/>
                  <a:gd name="connsiteX11" fmla="*/ 24215 w 625779"/>
                  <a:gd name="connsiteY11" fmla="*/ 442844 h 625780"/>
                  <a:gd name="connsiteX12" fmla="*/ 71055 w 625779"/>
                  <a:gd name="connsiteY12" fmla="*/ 329763 h 625780"/>
                  <a:gd name="connsiteX13" fmla="*/ 157494 w 625779"/>
                  <a:gd name="connsiteY13" fmla="*/ 365568 h 625780"/>
                  <a:gd name="connsiteX14" fmla="*/ 189952 w 625779"/>
                  <a:gd name="connsiteY14" fmla="*/ 313027 h 625780"/>
                  <a:gd name="connsiteX15" fmla="*/ 206152 w 625779"/>
                  <a:gd name="connsiteY15" fmla="*/ 292700 h 625780"/>
                  <a:gd name="connsiteX16" fmla="*/ 140013 w 625779"/>
                  <a:gd name="connsiteY16" fmla="*/ 226560 h 625780"/>
                  <a:gd name="connsiteX17" fmla="*/ 226561 w 625779"/>
                  <a:gd name="connsiteY17" fmla="*/ 140012 h 625780"/>
                  <a:gd name="connsiteX18" fmla="*/ 292763 w 625779"/>
                  <a:gd name="connsiteY18" fmla="*/ 206214 h 625780"/>
                  <a:gd name="connsiteX19" fmla="*/ 331296 w 625779"/>
                  <a:gd name="connsiteY19" fmla="*/ 178498 h 625780"/>
                  <a:gd name="connsiteX20" fmla="*/ 365854 w 625779"/>
                  <a:gd name="connsiteY20" fmla="*/ 158184 h 625780"/>
                  <a:gd name="connsiteX21" fmla="*/ 329764 w 625779"/>
                  <a:gd name="connsiteY21" fmla="*/ 71055 h 625780"/>
                  <a:gd name="connsiteX22" fmla="*/ 442845 w 625779"/>
                  <a:gd name="connsiteY22" fmla="*/ 24214 h 625780"/>
                  <a:gd name="connsiteX23" fmla="*/ 479264 w 625779"/>
                  <a:gd name="connsiteY23" fmla="*/ 112138 h 625780"/>
                  <a:gd name="connsiteX24" fmla="*/ 514705 w 625779"/>
                  <a:gd name="connsiteY24" fmla="*/ 103106 h 625780"/>
                  <a:gd name="connsiteX25" fmla="*/ 564580 w 625779"/>
                  <a:gd name="connsiteY25" fmla="*/ 95494 h 6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5779" h="625780">
                    <a:moveTo>
                      <a:pt x="564580" y="0"/>
                    </a:moveTo>
                    <a:lnTo>
                      <a:pt x="625779" y="0"/>
                    </a:lnTo>
                    <a:lnTo>
                      <a:pt x="625779" y="303558"/>
                    </a:lnTo>
                    <a:cubicBezTo>
                      <a:pt x="447821" y="303558"/>
                      <a:pt x="303558" y="447821"/>
                      <a:pt x="303558" y="625779"/>
                    </a:cubicBezTo>
                    <a:lnTo>
                      <a:pt x="303559" y="625780"/>
                    </a:lnTo>
                    <a:lnTo>
                      <a:pt x="0" y="625780"/>
                    </a:lnTo>
                    <a:lnTo>
                      <a:pt x="0" y="564580"/>
                    </a:lnTo>
                    <a:lnTo>
                      <a:pt x="92614" y="564580"/>
                    </a:lnTo>
                    <a:lnTo>
                      <a:pt x="97048" y="531339"/>
                    </a:lnTo>
                    <a:cubicBezTo>
                      <a:pt x="99443" y="517928"/>
                      <a:pt x="102339" y="504691"/>
                      <a:pt x="105718" y="491647"/>
                    </a:cubicBezTo>
                    <a:lnTo>
                      <a:pt x="109731" y="478266"/>
                    </a:lnTo>
                    <a:lnTo>
                      <a:pt x="24215" y="442844"/>
                    </a:lnTo>
                    <a:lnTo>
                      <a:pt x="71055" y="329763"/>
                    </a:lnTo>
                    <a:lnTo>
                      <a:pt x="157494" y="365568"/>
                    </a:lnTo>
                    <a:lnTo>
                      <a:pt x="189952" y="313027"/>
                    </a:lnTo>
                    <a:lnTo>
                      <a:pt x="206152" y="292700"/>
                    </a:lnTo>
                    <a:lnTo>
                      <a:pt x="140013" y="226560"/>
                    </a:lnTo>
                    <a:lnTo>
                      <a:pt x="226561" y="140012"/>
                    </a:lnTo>
                    <a:lnTo>
                      <a:pt x="292763" y="206214"/>
                    </a:lnTo>
                    <a:lnTo>
                      <a:pt x="331296" y="178498"/>
                    </a:lnTo>
                    <a:lnTo>
                      <a:pt x="365854" y="158184"/>
                    </a:lnTo>
                    <a:lnTo>
                      <a:pt x="329764" y="71055"/>
                    </a:lnTo>
                    <a:lnTo>
                      <a:pt x="442845" y="24214"/>
                    </a:lnTo>
                    <a:lnTo>
                      <a:pt x="479264" y="112138"/>
                    </a:lnTo>
                    <a:lnTo>
                      <a:pt x="514705" y="103106"/>
                    </a:lnTo>
                    <a:lnTo>
                      <a:pt x="564580" y="95494"/>
                    </a:lnTo>
                    <a:close/>
                  </a:path>
                </a:pathLst>
              </a:custGeom>
              <a:solidFill>
                <a:srgbClr val="E3413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54" name="任意多边形 253"/>
              <p:cNvSpPr/>
              <p:nvPr/>
            </p:nvSpPr>
            <p:spPr>
              <a:xfrm rot="10800000">
                <a:off x="1951187" y="1998511"/>
                <a:ext cx="625779" cy="625780"/>
              </a:xfrm>
              <a:custGeom>
                <a:avLst/>
                <a:gdLst>
                  <a:gd name="connsiteX0" fmla="*/ 564580 w 625779"/>
                  <a:gd name="connsiteY0" fmla="*/ 0 h 625780"/>
                  <a:gd name="connsiteX1" fmla="*/ 625779 w 625779"/>
                  <a:gd name="connsiteY1" fmla="*/ 0 h 625780"/>
                  <a:gd name="connsiteX2" fmla="*/ 625779 w 625779"/>
                  <a:gd name="connsiteY2" fmla="*/ 303558 h 625780"/>
                  <a:gd name="connsiteX3" fmla="*/ 303558 w 625779"/>
                  <a:gd name="connsiteY3" fmla="*/ 625779 h 625780"/>
                  <a:gd name="connsiteX4" fmla="*/ 303559 w 625779"/>
                  <a:gd name="connsiteY4" fmla="*/ 625780 h 625780"/>
                  <a:gd name="connsiteX5" fmla="*/ 0 w 625779"/>
                  <a:gd name="connsiteY5" fmla="*/ 625780 h 625780"/>
                  <a:gd name="connsiteX6" fmla="*/ 0 w 625779"/>
                  <a:gd name="connsiteY6" fmla="*/ 564580 h 625780"/>
                  <a:gd name="connsiteX7" fmla="*/ 92614 w 625779"/>
                  <a:gd name="connsiteY7" fmla="*/ 564580 h 625780"/>
                  <a:gd name="connsiteX8" fmla="*/ 97048 w 625779"/>
                  <a:gd name="connsiteY8" fmla="*/ 531339 h 625780"/>
                  <a:gd name="connsiteX9" fmla="*/ 105718 w 625779"/>
                  <a:gd name="connsiteY9" fmla="*/ 491647 h 625780"/>
                  <a:gd name="connsiteX10" fmla="*/ 109731 w 625779"/>
                  <a:gd name="connsiteY10" fmla="*/ 478266 h 625780"/>
                  <a:gd name="connsiteX11" fmla="*/ 24215 w 625779"/>
                  <a:gd name="connsiteY11" fmla="*/ 442844 h 625780"/>
                  <a:gd name="connsiteX12" fmla="*/ 71055 w 625779"/>
                  <a:gd name="connsiteY12" fmla="*/ 329763 h 625780"/>
                  <a:gd name="connsiteX13" fmla="*/ 157494 w 625779"/>
                  <a:gd name="connsiteY13" fmla="*/ 365568 h 625780"/>
                  <a:gd name="connsiteX14" fmla="*/ 189952 w 625779"/>
                  <a:gd name="connsiteY14" fmla="*/ 313027 h 625780"/>
                  <a:gd name="connsiteX15" fmla="*/ 206152 w 625779"/>
                  <a:gd name="connsiteY15" fmla="*/ 292700 h 625780"/>
                  <a:gd name="connsiteX16" fmla="*/ 140013 w 625779"/>
                  <a:gd name="connsiteY16" fmla="*/ 226560 h 625780"/>
                  <a:gd name="connsiteX17" fmla="*/ 226561 w 625779"/>
                  <a:gd name="connsiteY17" fmla="*/ 140012 h 625780"/>
                  <a:gd name="connsiteX18" fmla="*/ 292763 w 625779"/>
                  <a:gd name="connsiteY18" fmla="*/ 206214 h 625780"/>
                  <a:gd name="connsiteX19" fmla="*/ 331296 w 625779"/>
                  <a:gd name="connsiteY19" fmla="*/ 178498 h 625780"/>
                  <a:gd name="connsiteX20" fmla="*/ 365854 w 625779"/>
                  <a:gd name="connsiteY20" fmla="*/ 158184 h 625780"/>
                  <a:gd name="connsiteX21" fmla="*/ 329764 w 625779"/>
                  <a:gd name="connsiteY21" fmla="*/ 71055 h 625780"/>
                  <a:gd name="connsiteX22" fmla="*/ 442845 w 625779"/>
                  <a:gd name="connsiteY22" fmla="*/ 24214 h 625780"/>
                  <a:gd name="connsiteX23" fmla="*/ 479264 w 625779"/>
                  <a:gd name="connsiteY23" fmla="*/ 112138 h 625780"/>
                  <a:gd name="connsiteX24" fmla="*/ 514705 w 625779"/>
                  <a:gd name="connsiteY24" fmla="*/ 103106 h 625780"/>
                  <a:gd name="connsiteX25" fmla="*/ 564580 w 625779"/>
                  <a:gd name="connsiteY25" fmla="*/ 95494 h 6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5779" h="625780">
                    <a:moveTo>
                      <a:pt x="564580" y="0"/>
                    </a:moveTo>
                    <a:lnTo>
                      <a:pt x="625779" y="0"/>
                    </a:lnTo>
                    <a:lnTo>
                      <a:pt x="625779" y="303558"/>
                    </a:lnTo>
                    <a:cubicBezTo>
                      <a:pt x="447821" y="303558"/>
                      <a:pt x="303558" y="447821"/>
                      <a:pt x="303558" y="625779"/>
                    </a:cubicBezTo>
                    <a:lnTo>
                      <a:pt x="303559" y="625780"/>
                    </a:lnTo>
                    <a:lnTo>
                      <a:pt x="0" y="625780"/>
                    </a:lnTo>
                    <a:lnTo>
                      <a:pt x="0" y="564580"/>
                    </a:lnTo>
                    <a:lnTo>
                      <a:pt x="92614" y="564580"/>
                    </a:lnTo>
                    <a:lnTo>
                      <a:pt x="97048" y="531339"/>
                    </a:lnTo>
                    <a:cubicBezTo>
                      <a:pt x="99443" y="517928"/>
                      <a:pt x="102339" y="504691"/>
                      <a:pt x="105718" y="491647"/>
                    </a:cubicBezTo>
                    <a:lnTo>
                      <a:pt x="109731" y="478266"/>
                    </a:lnTo>
                    <a:lnTo>
                      <a:pt x="24215" y="442844"/>
                    </a:lnTo>
                    <a:lnTo>
                      <a:pt x="71055" y="329763"/>
                    </a:lnTo>
                    <a:lnTo>
                      <a:pt x="157494" y="365568"/>
                    </a:lnTo>
                    <a:lnTo>
                      <a:pt x="189952" y="313027"/>
                    </a:lnTo>
                    <a:lnTo>
                      <a:pt x="206152" y="292700"/>
                    </a:lnTo>
                    <a:lnTo>
                      <a:pt x="140013" y="226560"/>
                    </a:lnTo>
                    <a:lnTo>
                      <a:pt x="226561" y="140012"/>
                    </a:lnTo>
                    <a:lnTo>
                      <a:pt x="292763" y="206214"/>
                    </a:lnTo>
                    <a:lnTo>
                      <a:pt x="331296" y="178498"/>
                    </a:lnTo>
                    <a:lnTo>
                      <a:pt x="365854" y="158184"/>
                    </a:lnTo>
                    <a:lnTo>
                      <a:pt x="329764" y="71055"/>
                    </a:lnTo>
                    <a:lnTo>
                      <a:pt x="442845" y="24214"/>
                    </a:lnTo>
                    <a:lnTo>
                      <a:pt x="479264" y="112138"/>
                    </a:lnTo>
                    <a:lnTo>
                      <a:pt x="514705" y="103106"/>
                    </a:lnTo>
                    <a:lnTo>
                      <a:pt x="564580" y="95494"/>
                    </a:lnTo>
                    <a:close/>
                  </a:path>
                </a:pathLst>
              </a:custGeom>
              <a:solidFill>
                <a:srgbClr val="FA78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55" name="任意多边形 254"/>
              <p:cNvSpPr/>
              <p:nvPr/>
            </p:nvSpPr>
            <p:spPr>
              <a:xfrm rot="16200000">
                <a:off x="1325411" y="1998511"/>
                <a:ext cx="625779" cy="625780"/>
              </a:xfrm>
              <a:custGeom>
                <a:avLst/>
                <a:gdLst>
                  <a:gd name="connsiteX0" fmla="*/ 564580 w 625779"/>
                  <a:gd name="connsiteY0" fmla="*/ 0 h 625780"/>
                  <a:gd name="connsiteX1" fmla="*/ 625779 w 625779"/>
                  <a:gd name="connsiteY1" fmla="*/ 0 h 625780"/>
                  <a:gd name="connsiteX2" fmla="*/ 625779 w 625779"/>
                  <a:gd name="connsiteY2" fmla="*/ 303558 h 625780"/>
                  <a:gd name="connsiteX3" fmla="*/ 303558 w 625779"/>
                  <a:gd name="connsiteY3" fmla="*/ 625779 h 625780"/>
                  <a:gd name="connsiteX4" fmla="*/ 303559 w 625779"/>
                  <a:gd name="connsiteY4" fmla="*/ 625780 h 625780"/>
                  <a:gd name="connsiteX5" fmla="*/ 0 w 625779"/>
                  <a:gd name="connsiteY5" fmla="*/ 625780 h 625780"/>
                  <a:gd name="connsiteX6" fmla="*/ 0 w 625779"/>
                  <a:gd name="connsiteY6" fmla="*/ 564580 h 625780"/>
                  <a:gd name="connsiteX7" fmla="*/ 92614 w 625779"/>
                  <a:gd name="connsiteY7" fmla="*/ 564580 h 625780"/>
                  <a:gd name="connsiteX8" fmla="*/ 97048 w 625779"/>
                  <a:gd name="connsiteY8" fmla="*/ 531339 h 625780"/>
                  <a:gd name="connsiteX9" fmla="*/ 105718 w 625779"/>
                  <a:gd name="connsiteY9" fmla="*/ 491647 h 625780"/>
                  <a:gd name="connsiteX10" fmla="*/ 109731 w 625779"/>
                  <a:gd name="connsiteY10" fmla="*/ 478266 h 625780"/>
                  <a:gd name="connsiteX11" fmla="*/ 24215 w 625779"/>
                  <a:gd name="connsiteY11" fmla="*/ 442844 h 625780"/>
                  <a:gd name="connsiteX12" fmla="*/ 71055 w 625779"/>
                  <a:gd name="connsiteY12" fmla="*/ 329763 h 625780"/>
                  <a:gd name="connsiteX13" fmla="*/ 157494 w 625779"/>
                  <a:gd name="connsiteY13" fmla="*/ 365568 h 625780"/>
                  <a:gd name="connsiteX14" fmla="*/ 189952 w 625779"/>
                  <a:gd name="connsiteY14" fmla="*/ 313027 h 625780"/>
                  <a:gd name="connsiteX15" fmla="*/ 206152 w 625779"/>
                  <a:gd name="connsiteY15" fmla="*/ 292700 h 625780"/>
                  <a:gd name="connsiteX16" fmla="*/ 140013 w 625779"/>
                  <a:gd name="connsiteY16" fmla="*/ 226560 h 625780"/>
                  <a:gd name="connsiteX17" fmla="*/ 226561 w 625779"/>
                  <a:gd name="connsiteY17" fmla="*/ 140012 h 625780"/>
                  <a:gd name="connsiteX18" fmla="*/ 292763 w 625779"/>
                  <a:gd name="connsiteY18" fmla="*/ 206214 h 625780"/>
                  <a:gd name="connsiteX19" fmla="*/ 331296 w 625779"/>
                  <a:gd name="connsiteY19" fmla="*/ 178498 h 625780"/>
                  <a:gd name="connsiteX20" fmla="*/ 365854 w 625779"/>
                  <a:gd name="connsiteY20" fmla="*/ 158184 h 625780"/>
                  <a:gd name="connsiteX21" fmla="*/ 329764 w 625779"/>
                  <a:gd name="connsiteY21" fmla="*/ 71055 h 625780"/>
                  <a:gd name="connsiteX22" fmla="*/ 442845 w 625779"/>
                  <a:gd name="connsiteY22" fmla="*/ 24214 h 625780"/>
                  <a:gd name="connsiteX23" fmla="*/ 479264 w 625779"/>
                  <a:gd name="connsiteY23" fmla="*/ 112138 h 625780"/>
                  <a:gd name="connsiteX24" fmla="*/ 514705 w 625779"/>
                  <a:gd name="connsiteY24" fmla="*/ 103106 h 625780"/>
                  <a:gd name="connsiteX25" fmla="*/ 564580 w 625779"/>
                  <a:gd name="connsiteY25" fmla="*/ 95494 h 6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5779" h="625780">
                    <a:moveTo>
                      <a:pt x="564580" y="0"/>
                    </a:moveTo>
                    <a:lnTo>
                      <a:pt x="625779" y="0"/>
                    </a:lnTo>
                    <a:lnTo>
                      <a:pt x="625779" y="303558"/>
                    </a:lnTo>
                    <a:cubicBezTo>
                      <a:pt x="447821" y="303558"/>
                      <a:pt x="303558" y="447821"/>
                      <a:pt x="303558" y="625779"/>
                    </a:cubicBezTo>
                    <a:lnTo>
                      <a:pt x="303559" y="625780"/>
                    </a:lnTo>
                    <a:lnTo>
                      <a:pt x="0" y="625780"/>
                    </a:lnTo>
                    <a:lnTo>
                      <a:pt x="0" y="564580"/>
                    </a:lnTo>
                    <a:lnTo>
                      <a:pt x="92614" y="564580"/>
                    </a:lnTo>
                    <a:lnTo>
                      <a:pt x="97048" y="531339"/>
                    </a:lnTo>
                    <a:cubicBezTo>
                      <a:pt x="99443" y="517928"/>
                      <a:pt x="102339" y="504691"/>
                      <a:pt x="105718" y="491647"/>
                    </a:cubicBezTo>
                    <a:lnTo>
                      <a:pt x="109731" y="478266"/>
                    </a:lnTo>
                    <a:lnTo>
                      <a:pt x="24215" y="442844"/>
                    </a:lnTo>
                    <a:lnTo>
                      <a:pt x="71055" y="329763"/>
                    </a:lnTo>
                    <a:lnTo>
                      <a:pt x="157494" y="365568"/>
                    </a:lnTo>
                    <a:lnTo>
                      <a:pt x="189952" y="313027"/>
                    </a:lnTo>
                    <a:lnTo>
                      <a:pt x="206152" y="292700"/>
                    </a:lnTo>
                    <a:lnTo>
                      <a:pt x="140013" y="226560"/>
                    </a:lnTo>
                    <a:lnTo>
                      <a:pt x="226561" y="140012"/>
                    </a:lnTo>
                    <a:lnTo>
                      <a:pt x="292763" y="206214"/>
                    </a:lnTo>
                    <a:lnTo>
                      <a:pt x="331296" y="178498"/>
                    </a:lnTo>
                    <a:lnTo>
                      <a:pt x="365854" y="158184"/>
                    </a:lnTo>
                    <a:lnTo>
                      <a:pt x="329764" y="71055"/>
                    </a:lnTo>
                    <a:lnTo>
                      <a:pt x="442845" y="24214"/>
                    </a:lnTo>
                    <a:lnTo>
                      <a:pt x="479264" y="112138"/>
                    </a:lnTo>
                    <a:lnTo>
                      <a:pt x="514705" y="103106"/>
                    </a:lnTo>
                    <a:lnTo>
                      <a:pt x="564580" y="95494"/>
                    </a:lnTo>
                    <a:close/>
                  </a:path>
                </a:pathLst>
              </a:custGeom>
              <a:solidFill>
                <a:srgbClr val="E3413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51" name="椭圆 250"/>
            <p:cNvSpPr/>
            <p:nvPr/>
          </p:nvSpPr>
          <p:spPr>
            <a:xfrm rot="1860000">
              <a:off x="3289225" y="2185596"/>
              <a:ext cx="19279" cy="19282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9" tIns="34295" rIns="68589" bIns="3429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261" name="文本框 9"/>
          <p:cNvSpPr txBox="1"/>
          <p:nvPr/>
        </p:nvSpPr>
        <p:spPr>
          <a:xfrm>
            <a:off x="3673764" y="4490094"/>
            <a:ext cx="1788007" cy="328937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marL="0" lvl="1" algn="ctr"/>
            <a:r>
              <a:rPr lang="zh-CN" altLang="en-US" sz="1800" b="1" dirty="0">
                <a:solidFill>
                  <a:srgbClr val="FA783A"/>
                </a:solidFill>
                <a:latin typeface="微软雅黑" pitchFamily="34" charset="-122"/>
                <a:ea typeface="微软雅黑" pitchFamily="34" charset="-122"/>
              </a:rPr>
              <a:t>总结概述</a:t>
            </a:r>
            <a:endParaRPr lang="en-US" altLang="zh-CN" sz="1800" b="1" dirty="0">
              <a:solidFill>
                <a:srgbClr val="FA783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2" name="直接连接符 261"/>
          <p:cNvCxnSpPr/>
          <p:nvPr/>
        </p:nvCxnSpPr>
        <p:spPr>
          <a:xfrm>
            <a:off x="3605474" y="4930028"/>
            <a:ext cx="2020302" cy="15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/>
          <p:cNvSpPr/>
          <p:nvPr/>
        </p:nvSpPr>
        <p:spPr>
          <a:xfrm>
            <a:off x="3487030" y="5033188"/>
            <a:ext cx="2293464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MAKING A DECLARATION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6384017" y="2187459"/>
            <a:ext cx="2814411" cy="394723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走在编程的学习路上，我知道自己应该成为一个实干家，而非思想家。没错过，自然就不知道这是错的；没做过，所以才会不知道应该怎么做。尽管这次项目的搭建过程中我也曾因某些问题弄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犯迷糊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但是却在这次实践中，我更了解了自己，了解到自己基础知识概念模糊，代码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可以更简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明有条理，思路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清晰和开阔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最后，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在与同伴的相互配合下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我们基本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完成了网页的基础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功能搭建。在与伙伴们的交流中，我不仅得到了很多启迪，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而自身的知识，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也得到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了巩固和拓展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1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utoUpdateAnimBg="0"/>
      <p:bldP spid="11269" grpId="0" bldLvl="0" autoUpdateAnimBg="0"/>
      <p:bldP spid="11365" grpId="0" bldLvl="0" autoUpdateAnimBg="0"/>
      <p:bldP spid="261" grpId="0"/>
      <p:bldP spid="263" grpId="0"/>
      <p:bldP spid="2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4"/>
          <p:cNvPicPr>
            <a:picLocks noChangeAspect="1" noChangeArrowheads="1"/>
          </p:cNvPicPr>
          <p:nvPr/>
        </p:nvPicPr>
        <p:blipFill>
          <a:blip r:embed="rId2"/>
          <a:srcRect l="67003"/>
          <a:stretch>
            <a:fillRect/>
          </a:stretch>
        </p:blipFill>
        <p:spPr bwMode="auto">
          <a:xfrm>
            <a:off x="7808913" y="3133725"/>
            <a:ext cx="14001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图片 3"/>
          <p:cNvPicPr>
            <a:picLocks noChangeAspect="1" noChangeArrowheads="1"/>
          </p:cNvPicPr>
          <p:nvPr/>
        </p:nvPicPr>
        <p:blipFill>
          <a:blip r:embed="rId3"/>
          <a:srcRect r="74193"/>
          <a:stretch>
            <a:fillRect/>
          </a:stretch>
        </p:blipFill>
        <p:spPr bwMode="auto">
          <a:xfrm>
            <a:off x="3267075" y="3571875"/>
            <a:ext cx="10953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图片 59"/>
          <p:cNvPicPr>
            <a:picLocks noChangeAspect="1" noChangeArrowheads="1"/>
          </p:cNvPicPr>
          <p:nvPr/>
        </p:nvPicPr>
        <p:blipFill>
          <a:blip r:embed="rId4"/>
          <a:srcRect l="85925" t="20226" r="2428" b="21796"/>
          <a:stretch>
            <a:fillRect/>
          </a:stretch>
        </p:blipFill>
        <p:spPr bwMode="auto">
          <a:xfrm rot="10800000">
            <a:off x="4006850" y="669925"/>
            <a:ext cx="361950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图片 60"/>
          <p:cNvPicPr>
            <a:picLocks noChangeAspect="1" noChangeArrowheads="1"/>
          </p:cNvPicPr>
          <p:nvPr/>
        </p:nvPicPr>
        <p:blipFill>
          <a:blip r:embed="rId4"/>
          <a:srcRect l="85925" t="20226" r="2428" b="21796"/>
          <a:stretch>
            <a:fillRect/>
          </a:stretch>
        </p:blipFill>
        <p:spPr bwMode="auto">
          <a:xfrm flipV="1">
            <a:off x="7808913" y="669925"/>
            <a:ext cx="361950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文本框 39"/>
          <p:cNvSpPr>
            <a:spLocks noChangeArrowheads="1"/>
          </p:cNvSpPr>
          <p:nvPr/>
        </p:nvSpPr>
        <p:spPr bwMode="auto">
          <a:xfrm flipH="1">
            <a:off x="4835525" y="3354388"/>
            <a:ext cx="25701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  <a:latin typeface="Stencil Std" pitchFamily="50" charset="0"/>
                <a:sym typeface="Stencil Std" pitchFamily="50" charset="0"/>
              </a:rPr>
              <a:t>THANKS</a:t>
            </a:r>
            <a:endParaRPr lang="zh-CN" altLang="en-US" sz="3200">
              <a:solidFill>
                <a:srgbClr val="000000"/>
              </a:solidFill>
              <a:latin typeface="Stencil Std" pitchFamily="50" charset="0"/>
              <a:sym typeface="Stencil Std" pitchFamily="50" charset="0"/>
            </a:endParaRPr>
          </a:p>
        </p:txBody>
      </p:sp>
      <p:sp>
        <p:nvSpPr>
          <p:cNvPr id="12295" name="文本框 40"/>
          <p:cNvSpPr>
            <a:spLocks noChangeArrowheads="1"/>
          </p:cNvSpPr>
          <p:nvPr/>
        </p:nvSpPr>
        <p:spPr bwMode="auto">
          <a:xfrm flipH="1">
            <a:off x="4678363" y="3894138"/>
            <a:ext cx="28209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F0252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 you for your attention!</a:t>
            </a:r>
            <a:endParaRPr lang="zh-CN" altLang="en-US" sz="1400" dirty="0">
              <a:solidFill>
                <a:srgbClr val="F0252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431463" y="-2152650"/>
            <a:ext cx="846137" cy="3200400"/>
            <a:chOff x="0" y="0"/>
            <a:chExt cx="531" cy="2009"/>
          </a:xfrm>
        </p:grpSpPr>
        <p:sp>
          <p:nvSpPr>
            <p:cNvPr id="12297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"/>
              <a:ext cx="531" cy="2005"/>
            </a:xfrm>
            <a:prstGeom prst="rect">
              <a:avLst/>
            </a:prstGeom>
            <a:noFill/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2298" name="Freeform 5"/>
            <p:cNvSpPr>
              <a:spLocks noChangeArrowheads="1"/>
            </p:cNvSpPr>
            <p:nvPr/>
          </p:nvSpPr>
          <p:spPr bwMode="auto">
            <a:xfrm>
              <a:off x="2" y="0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9"/>
                <a:gd name="T19" fmla="*/ 0 h 2009"/>
                <a:gd name="T20" fmla="*/ 529 w 529"/>
                <a:gd name="T21" fmla="*/ 2009 h 20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2299" name="Freeform 6"/>
            <p:cNvSpPr>
              <a:spLocks noChangeArrowheads="1"/>
            </p:cNvSpPr>
            <p:nvPr/>
          </p:nvSpPr>
          <p:spPr bwMode="auto">
            <a:xfrm>
              <a:off x="45" y="59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1877"/>
                <a:gd name="T20" fmla="*/ 443 w 443"/>
                <a:gd name="T21" fmla="*/ 1877 h 1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12300" name="文本框 5"/>
          <p:cNvSpPr>
            <a:spLocks noChangeArrowheads="1"/>
          </p:cNvSpPr>
          <p:nvPr/>
        </p:nvSpPr>
        <p:spPr bwMode="auto">
          <a:xfrm flipH="1">
            <a:off x="10506075" y="225425"/>
            <a:ext cx="693738" cy="4572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last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ldLvl="0" autoUpdateAnimBg="0"/>
      <p:bldP spid="12295" grpId="0" bldLvl="0" autoUpdateAnimBg="0"/>
      <p:bldP spid="12300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椭圆 218"/>
          <p:cNvSpPr/>
          <p:nvPr/>
        </p:nvSpPr>
        <p:spPr>
          <a:xfrm flipH="1">
            <a:off x="11417267" y="4997803"/>
            <a:ext cx="557171" cy="557171"/>
          </a:xfrm>
          <a:prstGeom prst="ellipse">
            <a:avLst/>
          </a:prstGeom>
          <a:gradFill>
            <a:gsLst>
              <a:gs pos="100000">
                <a:srgbClr val="E94744"/>
              </a:gs>
              <a:gs pos="0">
                <a:srgbClr val="E94744">
                  <a:lumMod val="75000"/>
                </a:srgbClr>
              </a:gs>
            </a:gsLst>
            <a:lin ang="5400000" scaled="1"/>
          </a:gradFill>
          <a:ln w="28575" cap="flat">
            <a:gradFill>
              <a:gsLst>
                <a:gs pos="0">
                  <a:srgbClr val="E94744"/>
                </a:gs>
                <a:gs pos="100000">
                  <a:srgbClr val="E94744">
                    <a:lumMod val="75000"/>
                  </a:srgbClr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defTabSz="1218895">
              <a:defRPr/>
            </a:pPr>
            <a:endParaRPr lang="zh-CN" altLang="en-US" sz="2400" kern="0" dirty="0">
              <a:solidFill>
                <a:prstClr val="black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 flipH="1">
            <a:off x="10607718" y="6493815"/>
            <a:ext cx="522472" cy="522473"/>
          </a:xfrm>
          <a:prstGeom prst="ellipse">
            <a:avLst/>
          </a:prstGeom>
          <a:gradFill>
            <a:gsLst>
              <a:gs pos="100000">
                <a:srgbClr val="F17445"/>
              </a:gs>
              <a:gs pos="0">
                <a:srgbClr val="F17445">
                  <a:lumMod val="75000"/>
                </a:srgbClr>
              </a:gs>
            </a:gsLst>
            <a:lin ang="5400000" scaled="1"/>
          </a:gradFill>
          <a:ln w="28575" cap="flat">
            <a:gradFill>
              <a:gsLst>
                <a:gs pos="0">
                  <a:srgbClr val="F17445"/>
                </a:gs>
                <a:gs pos="100000">
                  <a:srgbClr val="F17445">
                    <a:lumMod val="75000"/>
                  </a:srgbClr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defTabSz="1218895"/>
            <a:endParaRPr lang="zh-CN" altLang="en-US" sz="2400" kern="0" dirty="0">
              <a:solidFill>
                <a:prstClr val="black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 flipH="1">
            <a:off x="11250857" y="6250296"/>
            <a:ext cx="243518" cy="243519"/>
          </a:xfrm>
          <a:prstGeom prst="ellipse">
            <a:avLst/>
          </a:prstGeom>
          <a:gradFill>
            <a:gsLst>
              <a:gs pos="100000">
                <a:srgbClr val="E94744"/>
              </a:gs>
              <a:gs pos="0">
                <a:srgbClr val="E94744">
                  <a:lumMod val="75000"/>
                </a:srgbClr>
              </a:gs>
            </a:gsLst>
            <a:lin ang="5400000" scaled="1"/>
          </a:gradFill>
          <a:ln w="28575" cap="flat">
            <a:gradFill>
              <a:gsLst>
                <a:gs pos="0">
                  <a:srgbClr val="E94744"/>
                </a:gs>
                <a:gs pos="100000">
                  <a:srgbClr val="E94744">
                    <a:lumMod val="75000"/>
                  </a:srgbClr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defTabSz="1218895">
              <a:defRPr/>
            </a:pPr>
            <a:endParaRPr lang="zh-CN" altLang="en-US" sz="2400" kern="0" dirty="0">
              <a:solidFill>
                <a:prstClr val="black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 flipH="1">
            <a:off x="11758161" y="5506206"/>
            <a:ext cx="920323" cy="920323"/>
          </a:xfrm>
          <a:prstGeom prst="ellipse">
            <a:avLst/>
          </a:prstGeom>
          <a:gradFill>
            <a:gsLst>
              <a:gs pos="100000">
                <a:srgbClr val="E94744"/>
              </a:gs>
              <a:gs pos="0">
                <a:srgbClr val="E94744">
                  <a:lumMod val="75000"/>
                </a:srgbClr>
              </a:gs>
            </a:gsLst>
            <a:lin ang="5400000" scaled="1"/>
          </a:gradFill>
          <a:ln w="28575" cap="flat">
            <a:gradFill>
              <a:gsLst>
                <a:gs pos="0">
                  <a:srgbClr val="E94744"/>
                </a:gs>
                <a:gs pos="100000">
                  <a:srgbClr val="E94744">
                    <a:lumMod val="75000"/>
                  </a:srgbClr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defTabSz="1218895"/>
            <a:endParaRPr lang="zh-CN" altLang="en-US" sz="2400" kern="0" dirty="0">
              <a:solidFill>
                <a:prstClr val="black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 flipH="1">
            <a:off x="11541884" y="6141492"/>
            <a:ext cx="432554" cy="432554"/>
          </a:xfrm>
          <a:prstGeom prst="ellipse">
            <a:avLst/>
          </a:prstGeom>
          <a:gradFill>
            <a:gsLst>
              <a:gs pos="100000">
                <a:srgbClr val="F17445"/>
              </a:gs>
              <a:gs pos="0">
                <a:srgbClr val="F17445">
                  <a:lumMod val="75000"/>
                </a:srgbClr>
              </a:gs>
            </a:gsLst>
            <a:lin ang="5400000" scaled="1"/>
          </a:gradFill>
          <a:ln w="28575" cap="flat">
            <a:gradFill>
              <a:gsLst>
                <a:gs pos="0">
                  <a:srgbClr val="F17445"/>
                </a:gs>
                <a:gs pos="100000">
                  <a:srgbClr val="F17445">
                    <a:lumMod val="75000"/>
                  </a:srgbClr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defTabSz="1218895"/>
            <a:endParaRPr lang="zh-CN" altLang="en-US" sz="2400" kern="0" dirty="0">
              <a:solidFill>
                <a:prstClr val="black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 flipH="1">
            <a:off x="9647778" y="6614481"/>
            <a:ext cx="243518" cy="243519"/>
          </a:xfrm>
          <a:prstGeom prst="ellipse">
            <a:avLst/>
          </a:prstGeom>
          <a:gradFill>
            <a:gsLst>
              <a:gs pos="100000">
                <a:srgbClr val="E94744"/>
              </a:gs>
              <a:gs pos="0">
                <a:srgbClr val="E94744">
                  <a:lumMod val="75000"/>
                </a:srgbClr>
              </a:gs>
            </a:gsLst>
            <a:lin ang="5400000" scaled="1"/>
          </a:gradFill>
          <a:ln w="28575" cap="flat">
            <a:gradFill>
              <a:gsLst>
                <a:gs pos="0">
                  <a:srgbClr val="E94744"/>
                </a:gs>
                <a:gs pos="100000">
                  <a:srgbClr val="E94744">
                    <a:lumMod val="75000"/>
                  </a:srgbClr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defTabSz="1218895">
              <a:defRPr/>
            </a:pPr>
            <a:endParaRPr lang="zh-CN" altLang="en-US" sz="2400" kern="0" dirty="0">
              <a:solidFill>
                <a:prstClr val="black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 flipH="1">
            <a:off x="320903" y="2018575"/>
            <a:ext cx="432724" cy="432726"/>
          </a:xfrm>
          <a:prstGeom prst="ellipse">
            <a:avLst/>
          </a:prstGeom>
          <a:gradFill>
            <a:gsLst>
              <a:gs pos="100000">
                <a:srgbClr val="E94744"/>
              </a:gs>
              <a:gs pos="0">
                <a:srgbClr val="E94744">
                  <a:lumMod val="75000"/>
                </a:srgbClr>
              </a:gs>
            </a:gsLst>
            <a:lin ang="5400000" scaled="1"/>
          </a:gradFill>
          <a:ln w="28575" cap="flat">
            <a:gradFill>
              <a:gsLst>
                <a:gs pos="0">
                  <a:srgbClr val="E94744"/>
                </a:gs>
                <a:gs pos="100000">
                  <a:srgbClr val="E94744">
                    <a:lumMod val="75000"/>
                  </a:srgbClr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defTabSz="1218895"/>
            <a:endParaRPr lang="zh-CN" altLang="en-US" sz="2400" kern="0" dirty="0">
              <a:solidFill>
                <a:prstClr val="black"/>
              </a:solidFill>
            </a:endParaRPr>
          </a:p>
        </p:txBody>
      </p:sp>
      <p:sp>
        <p:nvSpPr>
          <p:cNvPr id="226" name="椭圆 225"/>
          <p:cNvSpPr/>
          <p:nvPr/>
        </p:nvSpPr>
        <p:spPr>
          <a:xfrm flipH="1">
            <a:off x="11948482" y="4611423"/>
            <a:ext cx="243518" cy="243519"/>
          </a:xfrm>
          <a:prstGeom prst="ellipse">
            <a:avLst/>
          </a:prstGeom>
          <a:gradFill>
            <a:gsLst>
              <a:gs pos="100000">
                <a:srgbClr val="F17445"/>
              </a:gs>
              <a:gs pos="0">
                <a:srgbClr val="F17445">
                  <a:lumMod val="75000"/>
                </a:srgbClr>
              </a:gs>
            </a:gsLst>
            <a:lin ang="5400000" scaled="1"/>
          </a:gradFill>
          <a:ln w="28575" cap="flat">
            <a:gradFill>
              <a:gsLst>
                <a:gs pos="0">
                  <a:srgbClr val="F17445"/>
                </a:gs>
                <a:gs pos="100000">
                  <a:srgbClr val="F17445">
                    <a:lumMod val="75000"/>
                  </a:srgbClr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defTabSz="1218895"/>
            <a:endParaRPr lang="zh-CN" altLang="en-US" sz="2400" kern="0" dirty="0">
              <a:solidFill>
                <a:prstClr val="black"/>
              </a:solidFill>
            </a:endParaRPr>
          </a:p>
        </p:txBody>
      </p:sp>
      <p:sp>
        <p:nvSpPr>
          <p:cNvPr id="227" name="椭圆 226"/>
          <p:cNvSpPr/>
          <p:nvPr/>
        </p:nvSpPr>
        <p:spPr>
          <a:xfrm flipH="1">
            <a:off x="-144210" y="1483209"/>
            <a:ext cx="535364" cy="535365"/>
          </a:xfrm>
          <a:prstGeom prst="ellipse">
            <a:avLst/>
          </a:prstGeom>
          <a:gradFill>
            <a:gsLst>
              <a:gs pos="100000">
                <a:srgbClr val="E94744"/>
              </a:gs>
              <a:gs pos="0">
                <a:srgbClr val="E94744">
                  <a:lumMod val="75000"/>
                </a:srgbClr>
              </a:gs>
            </a:gsLst>
            <a:lin ang="5400000" scaled="1"/>
          </a:gradFill>
          <a:ln w="28575" cap="flat">
            <a:gradFill>
              <a:gsLst>
                <a:gs pos="0">
                  <a:srgbClr val="E94744"/>
                </a:gs>
                <a:gs pos="100000">
                  <a:srgbClr val="E94744">
                    <a:lumMod val="75000"/>
                  </a:srgbClr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defTabSz="1218895">
              <a:defRPr/>
            </a:pPr>
            <a:endParaRPr lang="zh-CN" altLang="en-US" sz="2400" kern="0" dirty="0">
              <a:solidFill>
                <a:prstClr val="black"/>
              </a:solidFill>
            </a:endParaRPr>
          </a:p>
        </p:txBody>
      </p:sp>
      <p:sp>
        <p:nvSpPr>
          <p:cNvPr id="228" name="椭圆 227"/>
          <p:cNvSpPr/>
          <p:nvPr/>
        </p:nvSpPr>
        <p:spPr>
          <a:xfrm flipH="1">
            <a:off x="144373" y="2692014"/>
            <a:ext cx="353063" cy="353063"/>
          </a:xfrm>
          <a:prstGeom prst="ellipse">
            <a:avLst/>
          </a:prstGeom>
          <a:gradFill>
            <a:gsLst>
              <a:gs pos="100000">
                <a:srgbClr val="E94744"/>
              </a:gs>
              <a:gs pos="0">
                <a:srgbClr val="E94744">
                  <a:lumMod val="75000"/>
                </a:srgbClr>
              </a:gs>
            </a:gsLst>
            <a:lin ang="5400000" scaled="1"/>
          </a:gradFill>
          <a:ln w="28575" cap="flat">
            <a:gradFill>
              <a:gsLst>
                <a:gs pos="0">
                  <a:srgbClr val="E94744"/>
                </a:gs>
                <a:gs pos="100000">
                  <a:srgbClr val="E94744">
                    <a:lumMod val="75000"/>
                  </a:srgbClr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defTabSz="1218895"/>
            <a:endParaRPr lang="zh-CN" altLang="en-US" sz="2400" kern="0" dirty="0">
              <a:solidFill>
                <a:prstClr val="black"/>
              </a:solidFill>
            </a:endParaRPr>
          </a:p>
        </p:txBody>
      </p:sp>
      <p:grpSp>
        <p:nvGrpSpPr>
          <p:cNvPr id="2" name="组合 228"/>
          <p:cNvGrpSpPr/>
          <p:nvPr/>
        </p:nvGrpSpPr>
        <p:grpSpPr>
          <a:xfrm>
            <a:off x="-93601" y="-218280"/>
            <a:ext cx="2223465" cy="2223466"/>
            <a:chOff x="1129232" y="711771"/>
            <a:chExt cx="1228944" cy="1228944"/>
          </a:xfrm>
        </p:grpSpPr>
        <p:grpSp>
          <p:nvGrpSpPr>
            <p:cNvPr id="3" name="组合 229"/>
            <p:cNvGrpSpPr/>
            <p:nvPr/>
          </p:nvGrpSpPr>
          <p:grpSpPr>
            <a:xfrm flipH="1">
              <a:off x="1129232" y="711771"/>
              <a:ext cx="1228944" cy="1228944"/>
              <a:chOff x="2848131" y="1860029"/>
              <a:chExt cx="3807502" cy="380750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8895">
                  <a:defRPr/>
                </a:pPr>
                <a:endParaRPr lang="zh-CN" altLang="en-US" sz="6700" kern="0" dirty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2936814" y="1948725"/>
                <a:ext cx="3630123" cy="3630123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8895">
                  <a:defRPr/>
                </a:pPr>
                <a:endParaRPr lang="zh-CN" altLang="en-US" sz="6700" kern="0" dirty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</p:grpSp>
        <p:sp>
          <p:nvSpPr>
            <p:cNvPr id="231" name="椭圆 230"/>
            <p:cNvSpPr/>
            <p:nvPr/>
          </p:nvSpPr>
          <p:spPr>
            <a:xfrm>
              <a:off x="1278439" y="859618"/>
              <a:ext cx="937494" cy="937494"/>
            </a:xfrm>
            <a:prstGeom prst="ellipse">
              <a:avLst/>
            </a:prstGeom>
            <a:solidFill>
              <a:srgbClr val="F17445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8895">
                <a:defRPr/>
              </a:pPr>
              <a:endParaRPr lang="zh-CN" altLang="en-US" sz="2400" kern="0" dirty="0">
                <a:solidFill>
                  <a:prstClr val="white"/>
                </a:solidFill>
                <a:latin typeface="Agency FB"/>
              </a:endParaRPr>
            </a:p>
          </p:txBody>
        </p:sp>
        <p:sp>
          <p:nvSpPr>
            <p:cNvPr id="232" name="文本框 4"/>
            <p:cNvSpPr txBox="1"/>
            <p:nvPr/>
          </p:nvSpPr>
          <p:spPr>
            <a:xfrm>
              <a:off x="1401818" y="1090187"/>
              <a:ext cx="669111" cy="391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218895">
                <a:defRPr/>
              </a:pPr>
              <a:r>
                <a:rPr lang="zh-CN" altLang="en-US" sz="40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  <p:sp>
          <p:nvSpPr>
            <p:cNvPr id="81" name="文本框 4"/>
            <p:cNvSpPr txBox="1"/>
            <p:nvPr/>
          </p:nvSpPr>
          <p:spPr>
            <a:xfrm>
              <a:off x="1425864" y="1401424"/>
              <a:ext cx="637215" cy="18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218895">
                <a:defRPr/>
              </a:pPr>
              <a:r>
                <a:rPr lang="en-US" altLang="zh-CN" sz="16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CATALOG</a:t>
              </a:r>
              <a:endParaRPr lang="zh-CN" altLang="en-US" sz="16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5" name="椭圆 234"/>
          <p:cNvSpPr/>
          <p:nvPr/>
        </p:nvSpPr>
        <p:spPr>
          <a:xfrm flipH="1">
            <a:off x="2142726" y="297765"/>
            <a:ext cx="470776" cy="470776"/>
          </a:xfrm>
          <a:prstGeom prst="ellipse">
            <a:avLst/>
          </a:prstGeom>
          <a:gradFill>
            <a:gsLst>
              <a:gs pos="100000">
                <a:srgbClr val="E94744"/>
              </a:gs>
              <a:gs pos="0">
                <a:srgbClr val="E94744">
                  <a:lumMod val="75000"/>
                </a:srgbClr>
              </a:gs>
            </a:gsLst>
            <a:lin ang="5400000" scaled="1"/>
          </a:gradFill>
          <a:ln w="28575" cap="flat">
            <a:gradFill>
              <a:gsLst>
                <a:gs pos="0">
                  <a:srgbClr val="E94744"/>
                </a:gs>
                <a:gs pos="100000">
                  <a:srgbClr val="E94744">
                    <a:lumMod val="75000"/>
                  </a:srgbClr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defTabSz="1218895"/>
            <a:endParaRPr lang="zh-CN" altLang="en-US" sz="2400" kern="0" dirty="0">
              <a:solidFill>
                <a:prstClr val="black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 flipH="1">
            <a:off x="2693426" y="121355"/>
            <a:ext cx="159851" cy="159852"/>
          </a:xfrm>
          <a:prstGeom prst="ellipse">
            <a:avLst/>
          </a:prstGeom>
          <a:gradFill>
            <a:gsLst>
              <a:gs pos="100000">
                <a:srgbClr val="F17445"/>
              </a:gs>
              <a:gs pos="0">
                <a:srgbClr val="F17445">
                  <a:lumMod val="75000"/>
                </a:srgbClr>
              </a:gs>
            </a:gsLst>
            <a:lin ang="5400000" scaled="1"/>
          </a:gradFill>
          <a:ln w="28575" cap="flat">
            <a:gradFill>
              <a:gsLst>
                <a:gs pos="0">
                  <a:srgbClr val="F17445"/>
                </a:gs>
                <a:gs pos="100000">
                  <a:srgbClr val="F17445">
                    <a:lumMod val="75000"/>
                  </a:srgbClr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defTabSz="1218895">
              <a:defRPr/>
            </a:pPr>
            <a:endParaRPr lang="zh-CN" altLang="en-US" sz="2400" kern="0" dirty="0">
              <a:solidFill>
                <a:prstClr val="black"/>
              </a:solidFill>
            </a:endParaRPr>
          </a:p>
        </p:txBody>
      </p:sp>
      <p:grpSp>
        <p:nvGrpSpPr>
          <p:cNvPr id="4" name="组合 9"/>
          <p:cNvGrpSpPr/>
          <p:nvPr/>
        </p:nvGrpSpPr>
        <p:grpSpPr>
          <a:xfrm>
            <a:off x="4772735" y="1266252"/>
            <a:ext cx="4697324" cy="1150810"/>
            <a:chOff x="3580172" y="949982"/>
            <a:chExt cx="3523605" cy="863374"/>
          </a:xfrm>
        </p:grpSpPr>
        <p:pic>
          <p:nvPicPr>
            <p:cNvPr id="328" name="图片 32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16200000">
              <a:off x="6614450" y="1191719"/>
              <a:ext cx="718813" cy="259841"/>
            </a:xfrm>
            <a:prstGeom prst="rect">
              <a:avLst/>
            </a:prstGeom>
          </p:spPr>
        </p:pic>
        <p:pic>
          <p:nvPicPr>
            <p:cNvPr id="329" name="图片 328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>
              <a:off x="3858753" y="1662329"/>
              <a:ext cx="2735177" cy="151027"/>
            </a:xfrm>
            <a:prstGeom prst="rect">
              <a:avLst/>
            </a:prstGeom>
          </p:spPr>
        </p:pic>
        <p:sp>
          <p:nvSpPr>
            <p:cNvPr id="330" name="圆角矩形 329"/>
            <p:cNvSpPr/>
            <p:nvPr/>
          </p:nvSpPr>
          <p:spPr>
            <a:xfrm>
              <a:off x="3580172" y="949982"/>
              <a:ext cx="3292340" cy="718813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矩形 423"/>
            <p:cNvSpPr/>
            <p:nvPr/>
          </p:nvSpPr>
          <p:spPr>
            <a:xfrm>
              <a:off x="4725265" y="1132384"/>
              <a:ext cx="1062013" cy="3463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895">
                <a:defRPr/>
              </a:pPr>
              <a:r>
                <a:rPr lang="zh-CN" altLang="en-US" sz="2400" kern="0" dirty="0" smtClean="0">
                  <a:solidFill>
                    <a:sysClr val="window" lastClr="FFFFFF">
                      <a:lumMod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自我介绍</a:t>
              </a:r>
              <a:endParaRPr lang="zh-CN" altLang="en-US" sz="2400" kern="0" dirty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8" name="KSO_Shape"/>
            <p:cNvSpPr>
              <a:spLocks/>
            </p:cNvSpPr>
            <p:nvPr/>
          </p:nvSpPr>
          <p:spPr bwMode="auto">
            <a:xfrm>
              <a:off x="4116883" y="1163131"/>
              <a:ext cx="332209" cy="251924"/>
            </a:xfrm>
            <a:custGeom>
              <a:avLst/>
              <a:gdLst>
                <a:gd name="T0" fmla="*/ 104753 w 3040062"/>
                <a:gd name="T1" fmla="*/ 1241540 h 2303463"/>
                <a:gd name="T2" fmla="*/ 251725 w 3040062"/>
                <a:gd name="T3" fmla="*/ 1260899 h 2303463"/>
                <a:gd name="T4" fmla="*/ 265692 w 3040062"/>
                <a:gd name="T5" fmla="*/ 1110467 h 2303463"/>
                <a:gd name="T6" fmla="*/ 844867 w 3040062"/>
                <a:gd name="T7" fmla="*/ 970596 h 2303463"/>
                <a:gd name="T8" fmla="*/ 870584 w 3040062"/>
                <a:gd name="T9" fmla="*/ 987377 h 2303463"/>
                <a:gd name="T10" fmla="*/ 872172 w 3040062"/>
                <a:gd name="T11" fmla="*/ 1402771 h 2303463"/>
                <a:gd name="T12" fmla="*/ 848359 w 3040062"/>
                <a:gd name="T13" fmla="*/ 1421768 h 2303463"/>
                <a:gd name="T14" fmla="*/ 615315 w 3040062"/>
                <a:gd name="T15" fmla="*/ 1415119 h 2303463"/>
                <a:gd name="T16" fmla="*/ 603250 w 3040062"/>
                <a:gd name="T17" fmla="*/ 1002891 h 2303463"/>
                <a:gd name="T18" fmla="*/ 617855 w 3040062"/>
                <a:gd name="T19" fmla="*/ 975662 h 2303463"/>
                <a:gd name="T20" fmla="*/ 1240437 w 3040062"/>
                <a:gd name="T21" fmla="*/ 749300 h 2303463"/>
                <a:gd name="T22" fmla="*/ 1265867 w 3040062"/>
                <a:gd name="T23" fmla="*/ 766421 h 2303463"/>
                <a:gd name="T24" fmla="*/ 1267138 w 3040062"/>
                <a:gd name="T25" fmla="*/ 1402743 h 2303463"/>
                <a:gd name="T26" fmla="*/ 1243616 w 3040062"/>
                <a:gd name="T27" fmla="*/ 1421766 h 2303463"/>
                <a:gd name="T28" fmla="*/ 1010298 w 3040062"/>
                <a:gd name="T29" fmla="*/ 1415108 h 2303463"/>
                <a:gd name="T30" fmla="*/ 998537 w 3040062"/>
                <a:gd name="T31" fmla="*/ 782273 h 2303463"/>
                <a:gd name="T32" fmla="*/ 1012841 w 3040062"/>
                <a:gd name="T33" fmla="*/ 755007 h 2303463"/>
                <a:gd name="T34" fmla="*/ 2175011 w 3040062"/>
                <a:gd name="T35" fmla="*/ 666432 h 2303463"/>
                <a:gd name="T36" fmla="*/ 2235666 w 3040062"/>
                <a:gd name="T37" fmla="*/ 692135 h 2303463"/>
                <a:gd name="T38" fmla="*/ 2277268 w 3040062"/>
                <a:gd name="T39" fmla="*/ 742271 h 2303463"/>
                <a:gd name="T40" fmla="*/ 2290605 w 3040062"/>
                <a:gd name="T41" fmla="*/ 1286150 h 2303463"/>
                <a:gd name="T42" fmla="*/ 2948603 w 3040062"/>
                <a:gd name="T43" fmla="*/ 1365796 h 2303463"/>
                <a:gd name="T44" fmla="*/ 3005765 w 3040062"/>
                <a:gd name="T45" fmla="*/ 1408316 h 2303463"/>
                <a:gd name="T46" fmla="*/ 3036887 w 3040062"/>
                <a:gd name="T47" fmla="*/ 1473366 h 2303463"/>
                <a:gd name="T48" fmla="*/ 3035616 w 3040062"/>
                <a:gd name="T49" fmla="*/ 2191451 h 2303463"/>
                <a:gd name="T50" fmla="*/ 3001319 w 3040062"/>
                <a:gd name="T51" fmla="*/ 2254597 h 2303463"/>
                <a:gd name="T52" fmla="*/ 2941934 w 3040062"/>
                <a:gd name="T53" fmla="*/ 2294578 h 2303463"/>
                <a:gd name="T54" fmla="*/ 2171200 w 3040062"/>
                <a:gd name="T55" fmla="*/ 2303146 h 2303463"/>
                <a:gd name="T56" fmla="*/ 2113403 w 3040062"/>
                <a:gd name="T57" fmla="*/ 2292040 h 2303463"/>
                <a:gd name="T58" fmla="*/ 1552263 w 3040062"/>
                <a:gd name="T59" fmla="*/ 1741815 h 2303463"/>
                <a:gd name="T60" fmla="*/ 1526223 w 3040062"/>
                <a:gd name="T61" fmla="*/ 1686919 h 2303463"/>
                <a:gd name="T62" fmla="*/ 1529081 w 3040062"/>
                <a:gd name="T63" fmla="*/ 1626946 h 2303463"/>
                <a:gd name="T64" fmla="*/ 1560520 w 3040062"/>
                <a:gd name="T65" fmla="*/ 1574272 h 2303463"/>
                <a:gd name="T66" fmla="*/ 1612919 w 3040062"/>
                <a:gd name="T67" fmla="*/ 1542858 h 2303463"/>
                <a:gd name="T68" fmla="*/ 1673891 w 3040062"/>
                <a:gd name="T69" fmla="*/ 1539685 h 2303463"/>
                <a:gd name="T70" fmla="*/ 1728513 w 3040062"/>
                <a:gd name="T71" fmla="*/ 1565705 h 2303463"/>
                <a:gd name="T72" fmla="*/ 2024167 w 3040062"/>
                <a:gd name="T73" fmla="*/ 760992 h 2303463"/>
                <a:gd name="T74" fmla="*/ 2057829 w 3040062"/>
                <a:gd name="T75" fmla="*/ 704828 h 2303463"/>
                <a:gd name="T76" fmla="*/ 2113721 w 3040062"/>
                <a:gd name="T77" fmla="*/ 670875 h 2303463"/>
                <a:gd name="T78" fmla="*/ 1640947 w 3040062"/>
                <a:gd name="T79" fmla="*/ 485773 h 2303463"/>
                <a:gd name="T80" fmla="*/ 1662436 w 3040062"/>
                <a:gd name="T81" fmla="*/ 507334 h 2303463"/>
                <a:gd name="T82" fmla="*/ 1658328 w 3040062"/>
                <a:gd name="T83" fmla="*/ 1408133 h 2303463"/>
                <a:gd name="T84" fmla="*/ 1631151 w 3040062"/>
                <a:gd name="T85" fmla="*/ 1422401 h 2303463"/>
                <a:gd name="T86" fmla="*/ 1401409 w 3040062"/>
                <a:gd name="T87" fmla="*/ 1410669 h 2303463"/>
                <a:gd name="T88" fmla="*/ 1394457 w 3040062"/>
                <a:gd name="T89" fmla="*/ 510505 h 2303463"/>
                <a:gd name="T90" fmla="*/ 1413734 w 3040062"/>
                <a:gd name="T91" fmla="*/ 486725 h 2303463"/>
                <a:gd name="T92" fmla="*/ 2856582 w 3040062"/>
                <a:gd name="T93" fmla="*/ 2539 h 2303463"/>
                <a:gd name="T94" fmla="*/ 2942924 w 3040062"/>
                <a:gd name="T95" fmla="*/ 45384 h 2303463"/>
                <a:gd name="T96" fmla="*/ 3001649 w 3040062"/>
                <a:gd name="T97" fmla="*/ 130121 h 2303463"/>
                <a:gd name="T98" fmla="*/ 3021012 w 3040062"/>
                <a:gd name="T99" fmla="*/ 1276768 h 2303463"/>
                <a:gd name="T100" fmla="*/ 2944193 w 3040062"/>
                <a:gd name="T101" fmla="*/ 1247252 h 2303463"/>
                <a:gd name="T102" fmla="*/ 374889 w 3040062"/>
                <a:gd name="T103" fmla="*/ 1959424 h 2303463"/>
                <a:gd name="T104" fmla="*/ 127291 w 3040062"/>
                <a:gd name="T105" fmla="*/ 2259336 h 2303463"/>
                <a:gd name="T106" fmla="*/ 50472 w 3040062"/>
                <a:gd name="T107" fmla="*/ 2198402 h 2303463"/>
                <a:gd name="T108" fmla="*/ 6349 w 3040062"/>
                <a:gd name="T109" fmla="*/ 2100970 h 2303463"/>
                <a:gd name="T110" fmla="*/ 3809 w 3040062"/>
                <a:gd name="T111" fmla="*/ 183438 h 2303463"/>
                <a:gd name="T112" fmla="*/ 44441 w 3040062"/>
                <a:gd name="T113" fmla="*/ 83468 h 2303463"/>
                <a:gd name="T114" fmla="*/ 118720 w 3040062"/>
                <a:gd name="T115" fmla="*/ 17773 h 2303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40062" h="2303463">
                  <a:moveTo>
                    <a:pt x="124116" y="1098725"/>
                  </a:moveTo>
                  <a:lnTo>
                    <a:pt x="120307" y="1099042"/>
                  </a:lnTo>
                  <a:lnTo>
                    <a:pt x="116498" y="1099994"/>
                  </a:lnTo>
                  <a:lnTo>
                    <a:pt x="113324" y="1101898"/>
                  </a:lnTo>
                  <a:lnTo>
                    <a:pt x="110467" y="1104120"/>
                  </a:lnTo>
                  <a:lnTo>
                    <a:pt x="108245" y="1107294"/>
                  </a:lnTo>
                  <a:lnTo>
                    <a:pt x="106340" y="1110467"/>
                  </a:lnTo>
                  <a:lnTo>
                    <a:pt x="105071" y="1114276"/>
                  </a:lnTo>
                  <a:lnTo>
                    <a:pt x="104753" y="1118084"/>
                  </a:lnTo>
                  <a:lnTo>
                    <a:pt x="104753" y="1241540"/>
                  </a:lnTo>
                  <a:lnTo>
                    <a:pt x="105071" y="1245348"/>
                  </a:lnTo>
                  <a:lnTo>
                    <a:pt x="106340" y="1249157"/>
                  </a:lnTo>
                  <a:lnTo>
                    <a:pt x="108245" y="1252330"/>
                  </a:lnTo>
                  <a:lnTo>
                    <a:pt x="110467" y="1255187"/>
                  </a:lnTo>
                  <a:lnTo>
                    <a:pt x="113324" y="1257726"/>
                  </a:lnTo>
                  <a:lnTo>
                    <a:pt x="116498" y="1259312"/>
                  </a:lnTo>
                  <a:lnTo>
                    <a:pt x="120307" y="1260899"/>
                  </a:lnTo>
                  <a:lnTo>
                    <a:pt x="124116" y="1261217"/>
                  </a:lnTo>
                  <a:lnTo>
                    <a:pt x="247598" y="1261217"/>
                  </a:lnTo>
                  <a:lnTo>
                    <a:pt x="251725" y="1260899"/>
                  </a:lnTo>
                  <a:lnTo>
                    <a:pt x="255216" y="1259312"/>
                  </a:lnTo>
                  <a:lnTo>
                    <a:pt x="258708" y="1257726"/>
                  </a:lnTo>
                  <a:lnTo>
                    <a:pt x="261565" y="1255187"/>
                  </a:lnTo>
                  <a:lnTo>
                    <a:pt x="264105" y="1252330"/>
                  </a:lnTo>
                  <a:lnTo>
                    <a:pt x="265692" y="1249157"/>
                  </a:lnTo>
                  <a:lnTo>
                    <a:pt x="266644" y="1245348"/>
                  </a:lnTo>
                  <a:lnTo>
                    <a:pt x="266961" y="1241540"/>
                  </a:lnTo>
                  <a:lnTo>
                    <a:pt x="266961" y="1118084"/>
                  </a:lnTo>
                  <a:lnTo>
                    <a:pt x="266644" y="1114276"/>
                  </a:lnTo>
                  <a:lnTo>
                    <a:pt x="265692" y="1110467"/>
                  </a:lnTo>
                  <a:lnTo>
                    <a:pt x="264105" y="1107294"/>
                  </a:lnTo>
                  <a:lnTo>
                    <a:pt x="261565" y="1104120"/>
                  </a:lnTo>
                  <a:lnTo>
                    <a:pt x="258708" y="1101898"/>
                  </a:lnTo>
                  <a:lnTo>
                    <a:pt x="255216" y="1099994"/>
                  </a:lnTo>
                  <a:lnTo>
                    <a:pt x="251725" y="1099042"/>
                  </a:lnTo>
                  <a:lnTo>
                    <a:pt x="247598" y="1098725"/>
                  </a:lnTo>
                  <a:lnTo>
                    <a:pt x="124116" y="1098725"/>
                  </a:lnTo>
                  <a:close/>
                  <a:moveTo>
                    <a:pt x="636270" y="969963"/>
                  </a:moveTo>
                  <a:lnTo>
                    <a:pt x="841692" y="969963"/>
                  </a:lnTo>
                  <a:lnTo>
                    <a:pt x="844867" y="970596"/>
                  </a:lnTo>
                  <a:lnTo>
                    <a:pt x="848359" y="970913"/>
                  </a:lnTo>
                  <a:lnTo>
                    <a:pt x="851534" y="971546"/>
                  </a:lnTo>
                  <a:lnTo>
                    <a:pt x="854709" y="972813"/>
                  </a:lnTo>
                  <a:lnTo>
                    <a:pt x="857567" y="974396"/>
                  </a:lnTo>
                  <a:lnTo>
                    <a:pt x="860107" y="975662"/>
                  </a:lnTo>
                  <a:lnTo>
                    <a:pt x="862647" y="977878"/>
                  </a:lnTo>
                  <a:lnTo>
                    <a:pt x="865187" y="979778"/>
                  </a:lnTo>
                  <a:lnTo>
                    <a:pt x="867092" y="982311"/>
                  </a:lnTo>
                  <a:lnTo>
                    <a:pt x="868997" y="984844"/>
                  </a:lnTo>
                  <a:lnTo>
                    <a:pt x="870584" y="987377"/>
                  </a:lnTo>
                  <a:lnTo>
                    <a:pt x="872172" y="990226"/>
                  </a:lnTo>
                  <a:lnTo>
                    <a:pt x="873124" y="993076"/>
                  </a:lnTo>
                  <a:lnTo>
                    <a:pt x="873760" y="996242"/>
                  </a:lnTo>
                  <a:lnTo>
                    <a:pt x="874712" y="999725"/>
                  </a:lnTo>
                  <a:lnTo>
                    <a:pt x="874712" y="1002891"/>
                  </a:lnTo>
                  <a:lnTo>
                    <a:pt x="874712" y="1389790"/>
                  </a:lnTo>
                  <a:lnTo>
                    <a:pt x="874712" y="1393273"/>
                  </a:lnTo>
                  <a:lnTo>
                    <a:pt x="873760" y="1396439"/>
                  </a:lnTo>
                  <a:lnTo>
                    <a:pt x="873124" y="1399605"/>
                  </a:lnTo>
                  <a:lnTo>
                    <a:pt x="872172" y="1402771"/>
                  </a:lnTo>
                  <a:lnTo>
                    <a:pt x="870584" y="1405304"/>
                  </a:lnTo>
                  <a:lnTo>
                    <a:pt x="868997" y="1408154"/>
                  </a:lnTo>
                  <a:lnTo>
                    <a:pt x="867092" y="1410686"/>
                  </a:lnTo>
                  <a:lnTo>
                    <a:pt x="865187" y="1413219"/>
                  </a:lnTo>
                  <a:lnTo>
                    <a:pt x="862647" y="1415119"/>
                  </a:lnTo>
                  <a:lnTo>
                    <a:pt x="860107" y="1417019"/>
                  </a:lnTo>
                  <a:lnTo>
                    <a:pt x="857567" y="1418602"/>
                  </a:lnTo>
                  <a:lnTo>
                    <a:pt x="854709" y="1420185"/>
                  </a:lnTo>
                  <a:lnTo>
                    <a:pt x="851534" y="1421135"/>
                  </a:lnTo>
                  <a:lnTo>
                    <a:pt x="848359" y="1421768"/>
                  </a:lnTo>
                  <a:lnTo>
                    <a:pt x="844867" y="1422401"/>
                  </a:lnTo>
                  <a:lnTo>
                    <a:pt x="841692" y="1422401"/>
                  </a:lnTo>
                  <a:lnTo>
                    <a:pt x="636270" y="1422401"/>
                  </a:lnTo>
                  <a:lnTo>
                    <a:pt x="632777" y="1422401"/>
                  </a:lnTo>
                  <a:lnTo>
                    <a:pt x="629920" y="1421768"/>
                  </a:lnTo>
                  <a:lnTo>
                    <a:pt x="626745" y="1421135"/>
                  </a:lnTo>
                  <a:lnTo>
                    <a:pt x="623570" y="1420185"/>
                  </a:lnTo>
                  <a:lnTo>
                    <a:pt x="620713" y="1418602"/>
                  </a:lnTo>
                  <a:lnTo>
                    <a:pt x="617855" y="1417019"/>
                  </a:lnTo>
                  <a:lnTo>
                    <a:pt x="615315" y="1415119"/>
                  </a:lnTo>
                  <a:lnTo>
                    <a:pt x="613093" y="1413219"/>
                  </a:lnTo>
                  <a:lnTo>
                    <a:pt x="610870" y="1410686"/>
                  </a:lnTo>
                  <a:lnTo>
                    <a:pt x="608965" y="1408154"/>
                  </a:lnTo>
                  <a:lnTo>
                    <a:pt x="607378" y="1405304"/>
                  </a:lnTo>
                  <a:lnTo>
                    <a:pt x="606108" y="1402771"/>
                  </a:lnTo>
                  <a:lnTo>
                    <a:pt x="605155" y="1399605"/>
                  </a:lnTo>
                  <a:lnTo>
                    <a:pt x="603885" y="1396439"/>
                  </a:lnTo>
                  <a:lnTo>
                    <a:pt x="603568" y="1393273"/>
                  </a:lnTo>
                  <a:lnTo>
                    <a:pt x="603250" y="1389790"/>
                  </a:lnTo>
                  <a:lnTo>
                    <a:pt x="603250" y="1002891"/>
                  </a:lnTo>
                  <a:lnTo>
                    <a:pt x="603568" y="999725"/>
                  </a:lnTo>
                  <a:lnTo>
                    <a:pt x="603885" y="996242"/>
                  </a:lnTo>
                  <a:lnTo>
                    <a:pt x="605155" y="993076"/>
                  </a:lnTo>
                  <a:lnTo>
                    <a:pt x="606108" y="990226"/>
                  </a:lnTo>
                  <a:lnTo>
                    <a:pt x="607378" y="987377"/>
                  </a:lnTo>
                  <a:lnTo>
                    <a:pt x="608965" y="984844"/>
                  </a:lnTo>
                  <a:lnTo>
                    <a:pt x="610870" y="982311"/>
                  </a:lnTo>
                  <a:lnTo>
                    <a:pt x="613093" y="979778"/>
                  </a:lnTo>
                  <a:lnTo>
                    <a:pt x="615315" y="977878"/>
                  </a:lnTo>
                  <a:lnTo>
                    <a:pt x="617855" y="975662"/>
                  </a:lnTo>
                  <a:lnTo>
                    <a:pt x="620713" y="974396"/>
                  </a:lnTo>
                  <a:lnTo>
                    <a:pt x="623570" y="972813"/>
                  </a:lnTo>
                  <a:lnTo>
                    <a:pt x="626745" y="971546"/>
                  </a:lnTo>
                  <a:lnTo>
                    <a:pt x="629920" y="970913"/>
                  </a:lnTo>
                  <a:lnTo>
                    <a:pt x="632777" y="970596"/>
                  </a:lnTo>
                  <a:lnTo>
                    <a:pt x="636270" y="969963"/>
                  </a:lnTo>
                  <a:close/>
                  <a:moveTo>
                    <a:pt x="1027781" y="749300"/>
                  </a:moveTo>
                  <a:lnTo>
                    <a:pt x="1031278" y="749300"/>
                  </a:lnTo>
                  <a:lnTo>
                    <a:pt x="1236940" y="749300"/>
                  </a:lnTo>
                  <a:lnTo>
                    <a:pt x="1240437" y="749300"/>
                  </a:lnTo>
                  <a:lnTo>
                    <a:pt x="1243616" y="750251"/>
                  </a:lnTo>
                  <a:lnTo>
                    <a:pt x="1246476" y="750885"/>
                  </a:lnTo>
                  <a:lnTo>
                    <a:pt x="1249655" y="751837"/>
                  </a:lnTo>
                  <a:lnTo>
                    <a:pt x="1252516" y="753105"/>
                  </a:lnTo>
                  <a:lnTo>
                    <a:pt x="1255377" y="755007"/>
                  </a:lnTo>
                  <a:lnTo>
                    <a:pt x="1257920" y="756592"/>
                  </a:lnTo>
                  <a:lnTo>
                    <a:pt x="1260145" y="758812"/>
                  </a:lnTo>
                  <a:lnTo>
                    <a:pt x="1262370" y="761348"/>
                  </a:lnTo>
                  <a:lnTo>
                    <a:pt x="1264595" y="763567"/>
                  </a:lnTo>
                  <a:lnTo>
                    <a:pt x="1265867" y="766421"/>
                  </a:lnTo>
                  <a:lnTo>
                    <a:pt x="1267138" y="769274"/>
                  </a:lnTo>
                  <a:lnTo>
                    <a:pt x="1268410" y="772445"/>
                  </a:lnTo>
                  <a:lnTo>
                    <a:pt x="1269363" y="775615"/>
                  </a:lnTo>
                  <a:lnTo>
                    <a:pt x="1269681" y="778786"/>
                  </a:lnTo>
                  <a:lnTo>
                    <a:pt x="1269999" y="782273"/>
                  </a:lnTo>
                  <a:lnTo>
                    <a:pt x="1269999" y="1389744"/>
                  </a:lnTo>
                  <a:lnTo>
                    <a:pt x="1269681" y="1393231"/>
                  </a:lnTo>
                  <a:lnTo>
                    <a:pt x="1269363" y="1396402"/>
                  </a:lnTo>
                  <a:lnTo>
                    <a:pt x="1268410" y="1399572"/>
                  </a:lnTo>
                  <a:lnTo>
                    <a:pt x="1267138" y="1402743"/>
                  </a:lnTo>
                  <a:lnTo>
                    <a:pt x="1265867" y="1405279"/>
                  </a:lnTo>
                  <a:lnTo>
                    <a:pt x="1264595" y="1408133"/>
                  </a:lnTo>
                  <a:lnTo>
                    <a:pt x="1262370" y="1410669"/>
                  </a:lnTo>
                  <a:lnTo>
                    <a:pt x="1260145" y="1413206"/>
                  </a:lnTo>
                  <a:lnTo>
                    <a:pt x="1257920" y="1415108"/>
                  </a:lnTo>
                  <a:lnTo>
                    <a:pt x="1255377" y="1417010"/>
                  </a:lnTo>
                  <a:lnTo>
                    <a:pt x="1252516" y="1418595"/>
                  </a:lnTo>
                  <a:lnTo>
                    <a:pt x="1249655" y="1420181"/>
                  </a:lnTo>
                  <a:lnTo>
                    <a:pt x="1246476" y="1421132"/>
                  </a:lnTo>
                  <a:lnTo>
                    <a:pt x="1243616" y="1421766"/>
                  </a:lnTo>
                  <a:lnTo>
                    <a:pt x="1240437" y="1422400"/>
                  </a:lnTo>
                  <a:lnTo>
                    <a:pt x="1236940" y="1422400"/>
                  </a:lnTo>
                  <a:lnTo>
                    <a:pt x="1031278" y="1422400"/>
                  </a:lnTo>
                  <a:lnTo>
                    <a:pt x="1027781" y="1422400"/>
                  </a:lnTo>
                  <a:lnTo>
                    <a:pt x="1024602" y="1421766"/>
                  </a:lnTo>
                  <a:lnTo>
                    <a:pt x="1021424" y="1421132"/>
                  </a:lnTo>
                  <a:lnTo>
                    <a:pt x="1018245" y="1420181"/>
                  </a:lnTo>
                  <a:lnTo>
                    <a:pt x="1015384" y="1418595"/>
                  </a:lnTo>
                  <a:lnTo>
                    <a:pt x="1012841" y="1417010"/>
                  </a:lnTo>
                  <a:lnTo>
                    <a:pt x="1010298" y="1415108"/>
                  </a:lnTo>
                  <a:lnTo>
                    <a:pt x="1007755" y="1413206"/>
                  </a:lnTo>
                  <a:lnTo>
                    <a:pt x="1005848" y="1410669"/>
                  </a:lnTo>
                  <a:lnTo>
                    <a:pt x="1003941" y="1408133"/>
                  </a:lnTo>
                  <a:lnTo>
                    <a:pt x="1002351" y="1405279"/>
                  </a:lnTo>
                  <a:lnTo>
                    <a:pt x="1000762" y="1402743"/>
                  </a:lnTo>
                  <a:lnTo>
                    <a:pt x="999808" y="1399572"/>
                  </a:lnTo>
                  <a:lnTo>
                    <a:pt x="999173" y="1396402"/>
                  </a:lnTo>
                  <a:lnTo>
                    <a:pt x="998537" y="1393231"/>
                  </a:lnTo>
                  <a:lnTo>
                    <a:pt x="998537" y="1389744"/>
                  </a:lnTo>
                  <a:lnTo>
                    <a:pt x="998537" y="782273"/>
                  </a:lnTo>
                  <a:lnTo>
                    <a:pt x="998537" y="778786"/>
                  </a:lnTo>
                  <a:lnTo>
                    <a:pt x="999173" y="775615"/>
                  </a:lnTo>
                  <a:lnTo>
                    <a:pt x="999808" y="772445"/>
                  </a:lnTo>
                  <a:lnTo>
                    <a:pt x="1000762" y="769274"/>
                  </a:lnTo>
                  <a:lnTo>
                    <a:pt x="1002351" y="766421"/>
                  </a:lnTo>
                  <a:lnTo>
                    <a:pt x="1003941" y="763567"/>
                  </a:lnTo>
                  <a:lnTo>
                    <a:pt x="1005848" y="761348"/>
                  </a:lnTo>
                  <a:lnTo>
                    <a:pt x="1007755" y="758812"/>
                  </a:lnTo>
                  <a:lnTo>
                    <a:pt x="1010298" y="756592"/>
                  </a:lnTo>
                  <a:lnTo>
                    <a:pt x="1012841" y="755007"/>
                  </a:lnTo>
                  <a:lnTo>
                    <a:pt x="1015384" y="753105"/>
                  </a:lnTo>
                  <a:lnTo>
                    <a:pt x="1018245" y="751837"/>
                  </a:lnTo>
                  <a:lnTo>
                    <a:pt x="1021424" y="750885"/>
                  </a:lnTo>
                  <a:lnTo>
                    <a:pt x="1024602" y="750251"/>
                  </a:lnTo>
                  <a:lnTo>
                    <a:pt x="1027781" y="749300"/>
                  </a:lnTo>
                  <a:close/>
                  <a:moveTo>
                    <a:pt x="2147065" y="665163"/>
                  </a:moveTo>
                  <a:lnTo>
                    <a:pt x="2154052" y="665163"/>
                  </a:lnTo>
                  <a:lnTo>
                    <a:pt x="2161038" y="665163"/>
                  </a:lnTo>
                  <a:lnTo>
                    <a:pt x="2168025" y="665798"/>
                  </a:lnTo>
                  <a:lnTo>
                    <a:pt x="2175011" y="666432"/>
                  </a:lnTo>
                  <a:lnTo>
                    <a:pt x="2181680" y="667702"/>
                  </a:lnTo>
                  <a:lnTo>
                    <a:pt x="2188349" y="669288"/>
                  </a:lnTo>
                  <a:lnTo>
                    <a:pt x="2194700" y="670875"/>
                  </a:lnTo>
                  <a:lnTo>
                    <a:pt x="2201369" y="673413"/>
                  </a:lnTo>
                  <a:lnTo>
                    <a:pt x="2207085" y="675952"/>
                  </a:lnTo>
                  <a:lnTo>
                    <a:pt x="2213437" y="678173"/>
                  </a:lnTo>
                  <a:lnTo>
                    <a:pt x="2219471" y="681346"/>
                  </a:lnTo>
                  <a:lnTo>
                    <a:pt x="2224869" y="684519"/>
                  </a:lnTo>
                  <a:lnTo>
                    <a:pt x="2230585" y="688327"/>
                  </a:lnTo>
                  <a:lnTo>
                    <a:pt x="2235666" y="692135"/>
                  </a:lnTo>
                  <a:lnTo>
                    <a:pt x="2241065" y="695943"/>
                  </a:lnTo>
                  <a:lnTo>
                    <a:pt x="2245829" y="700702"/>
                  </a:lnTo>
                  <a:lnTo>
                    <a:pt x="2250910" y="704828"/>
                  </a:lnTo>
                  <a:lnTo>
                    <a:pt x="2255356" y="709587"/>
                  </a:lnTo>
                  <a:lnTo>
                    <a:pt x="2259484" y="714347"/>
                  </a:lnTo>
                  <a:lnTo>
                    <a:pt x="2263612" y="719741"/>
                  </a:lnTo>
                  <a:lnTo>
                    <a:pt x="2267423" y="724819"/>
                  </a:lnTo>
                  <a:lnTo>
                    <a:pt x="2270916" y="730530"/>
                  </a:lnTo>
                  <a:lnTo>
                    <a:pt x="2274092" y="736559"/>
                  </a:lnTo>
                  <a:lnTo>
                    <a:pt x="2277268" y="742271"/>
                  </a:lnTo>
                  <a:lnTo>
                    <a:pt x="2280126" y="748300"/>
                  </a:lnTo>
                  <a:lnTo>
                    <a:pt x="2282666" y="754646"/>
                  </a:lnTo>
                  <a:lnTo>
                    <a:pt x="2284572" y="760992"/>
                  </a:lnTo>
                  <a:lnTo>
                    <a:pt x="2286477" y="767021"/>
                  </a:lnTo>
                  <a:lnTo>
                    <a:pt x="2287747" y="773685"/>
                  </a:lnTo>
                  <a:lnTo>
                    <a:pt x="2289018" y="780349"/>
                  </a:lnTo>
                  <a:lnTo>
                    <a:pt x="2289970" y="787330"/>
                  </a:lnTo>
                  <a:lnTo>
                    <a:pt x="2290605" y="794311"/>
                  </a:lnTo>
                  <a:lnTo>
                    <a:pt x="2290605" y="801292"/>
                  </a:lnTo>
                  <a:lnTo>
                    <a:pt x="2290605" y="1286150"/>
                  </a:lnTo>
                  <a:lnTo>
                    <a:pt x="2884137" y="1353738"/>
                  </a:lnTo>
                  <a:lnTo>
                    <a:pt x="2890488" y="1354055"/>
                  </a:lnTo>
                  <a:lnTo>
                    <a:pt x="2898110" y="1354372"/>
                  </a:lnTo>
                  <a:lnTo>
                    <a:pt x="2905732" y="1355007"/>
                  </a:lnTo>
                  <a:lnTo>
                    <a:pt x="2913353" y="1355642"/>
                  </a:lnTo>
                  <a:lnTo>
                    <a:pt x="2920657" y="1357228"/>
                  </a:lnTo>
                  <a:lnTo>
                    <a:pt x="2927644" y="1358815"/>
                  </a:lnTo>
                  <a:lnTo>
                    <a:pt x="2934948" y="1361036"/>
                  </a:lnTo>
                  <a:lnTo>
                    <a:pt x="2941934" y="1362940"/>
                  </a:lnTo>
                  <a:lnTo>
                    <a:pt x="2948603" y="1365796"/>
                  </a:lnTo>
                  <a:lnTo>
                    <a:pt x="2955272" y="1368969"/>
                  </a:lnTo>
                  <a:lnTo>
                    <a:pt x="2961941" y="1372142"/>
                  </a:lnTo>
                  <a:lnTo>
                    <a:pt x="2968292" y="1375633"/>
                  </a:lnTo>
                  <a:lnTo>
                    <a:pt x="2974008" y="1379758"/>
                  </a:lnTo>
                  <a:lnTo>
                    <a:pt x="2980042" y="1383883"/>
                  </a:lnTo>
                  <a:lnTo>
                    <a:pt x="2985758" y="1388008"/>
                  </a:lnTo>
                  <a:lnTo>
                    <a:pt x="2990839" y="1393085"/>
                  </a:lnTo>
                  <a:lnTo>
                    <a:pt x="2996238" y="1397845"/>
                  </a:lnTo>
                  <a:lnTo>
                    <a:pt x="3001319" y="1403239"/>
                  </a:lnTo>
                  <a:lnTo>
                    <a:pt x="3005765" y="1408316"/>
                  </a:lnTo>
                  <a:lnTo>
                    <a:pt x="3010529" y="1414345"/>
                  </a:lnTo>
                  <a:lnTo>
                    <a:pt x="3014657" y="1419739"/>
                  </a:lnTo>
                  <a:lnTo>
                    <a:pt x="3018468" y="1426086"/>
                  </a:lnTo>
                  <a:lnTo>
                    <a:pt x="3021961" y="1432432"/>
                  </a:lnTo>
                  <a:lnTo>
                    <a:pt x="3025454" y="1438778"/>
                  </a:lnTo>
                  <a:lnTo>
                    <a:pt x="3028312" y="1445125"/>
                  </a:lnTo>
                  <a:lnTo>
                    <a:pt x="3030853" y="1452106"/>
                  </a:lnTo>
                  <a:lnTo>
                    <a:pt x="3033393" y="1459087"/>
                  </a:lnTo>
                  <a:lnTo>
                    <a:pt x="3035616" y="1466067"/>
                  </a:lnTo>
                  <a:lnTo>
                    <a:pt x="3036887" y="1473366"/>
                  </a:lnTo>
                  <a:lnTo>
                    <a:pt x="3038474" y="1480664"/>
                  </a:lnTo>
                  <a:lnTo>
                    <a:pt x="3039427" y="1488280"/>
                  </a:lnTo>
                  <a:lnTo>
                    <a:pt x="3040062" y="1495895"/>
                  </a:lnTo>
                  <a:lnTo>
                    <a:pt x="3040062" y="1503511"/>
                  </a:lnTo>
                  <a:lnTo>
                    <a:pt x="3040062" y="2154008"/>
                  </a:lnTo>
                  <a:lnTo>
                    <a:pt x="3040062" y="2161623"/>
                  </a:lnTo>
                  <a:lnTo>
                    <a:pt x="3039427" y="2169556"/>
                  </a:lnTo>
                  <a:lnTo>
                    <a:pt x="3038474" y="2177172"/>
                  </a:lnTo>
                  <a:lnTo>
                    <a:pt x="3036887" y="2184470"/>
                  </a:lnTo>
                  <a:lnTo>
                    <a:pt x="3035616" y="2191451"/>
                  </a:lnTo>
                  <a:lnTo>
                    <a:pt x="3033393" y="2198749"/>
                  </a:lnTo>
                  <a:lnTo>
                    <a:pt x="3030853" y="2205730"/>
                  </a:lnTo>
                  <a:lnTo>
                    <a:pt x="3028312" y="2212394"/>
                  </a:lnTo>
                  <a:lnTo>
                    <a:pt x="3025454" y="2219057"/>
                  </a:lnTo>
                  <a:lnTo>
                    <a:pt x="3021961" y="2225404"/>
                  </a:lnTo>
                  <a:lnTo>
                    <a:pt x="3018468" y="2231433"/>
                  </a:lnTo>
                  <a:lnTo>
                    <a:pt x="3014657" y="2237779"/>
                  </a:lnTo>
                  <a:lnTo>
                    <a:pt x="3010529" y="2243808"/>
                  </a:lnTo>
                  <a:lnTo>
                    <a:pt x="3005765" y="2249202"/>
                  </a:lnTo>
                  <a:lnTo>
                    <a:pt x="3001319" y="2254597"/>
                  </a:lnTo>
                  <a:lnTo>
                    <a:pt x="2996238" y="2259674"/>
                  </a:lnTo>
                  <a:lnTo>
                    <a:pt x="2990839" y="2264433"/>
                  </a:lnTo>
                  <a:lnTo>
                    <a:pt x="2985758" y="2269510"/>
                  </a:lnTo>
                  <a:lnTo>
                    <a:pt x="2980042" y="2273953"/>
                  </a:lnTo>
                  <a:lnTo>
                    <a:pt x="2974008" y="2278078"/>
                  </a:lnTo>
                  <a:lnTo>
                    <a:pt x="2968292" y="2281886"/>
                  </a:lnTo>
                  <a:lnTo>
                    <a:pt x="2961941" y="2285376"/>
                  </a:lnTo>
                  <a:lnTo>
                    <a:pt x="2955272" y="2288867"/>
                  </a:lnTo>
                  <a:lnTo>
                    <a:pt x="2948603" y="2291723"/>
                  </a:lnTo>
                  <a:lnTo>
                    <a:pt x="2941934" y="2294578"/>
                  </a:lnTo>
                  <a:lnTo>
                    <a:pt x="2934948" y="2297117"/>
                  </a:lnTo>
                  <a:lnTo>
                    <a:pt x="2927644" y="2298703"/>
                  </a:lnTo>
                  <a:lnTo>
                    <a:pt x="2920657" y="2300607"/>
                  </a:lnTo>
                  <a:lnTo>
                    <a:pt x="2913353" y="2301877"/>
                  </a:lnTo>
                  <a:lnTo>
                    <a:pt x="2905732" y="2302829"/>
                  </a:lnTo>
                  <a:lnTo>
                    <a:pt x="2898110" y="2303146"/>
                  </a:lnTo>
                  <a:lnTo>
                    <a:pt x="2890488" y="2303463"/>
                  </a:lnTo>
                  <a:lnTo>
                    <a:pt x="2177552" y="2303463"/>
                  </a:lnTo>
                  <a:lnTo>
                    <a:pt x="2173423" y="2303146"/>
                  </a:lnTo>
                  <a:lnTo>
                    <a:pt x="2171200" y="2303146"/>
                  </a:lnTo>
                  <a:lnTo>
                    <a:pt x="2169613" y="2303146"/>
                  </a:lnTo>
                  <a:lnTo>
                    <a:pt x="2162944" y="2303146"/>
                  </a:lnTo>
                  <a:lnTo>
                    <a:pt x="2156275" y="2303146"/>
                  </a:lnTo>
                  <a:lnTo>
                    <a:pt x="2149924" y="2302511"/>
                  </a:lnTo>
                  <a:lnTo>
                    <a:pt x="2143572" y="2301559"/>
                  </a:lnTo>
                  <a:lnTo>
                    <a:pt x="2137538" y="2300607"/>
                  </a:lnTo>
                  <a:lnTo>
                    <a:pt x="2131187" y="2298703"/>
                  </a:lnTo>
                  <a:lnTo>
                    <a:pt x="2125153" y="2297117"/>
                  </a:lnTo>
                  <a:lnTo>
                    <a:pt x="2119437" y="2294896"/>
                  </a:lnTo>
                  <a:lnTo>
                    <a:pt x="2113403" y="2292040"/>
                  </a:lnTo>
                  <a:lnTo>
                    <a:pt x="2107370" y="2289501"/>
                  </a:lnTo>
                  <a:lnTo>
                    <a:pt x="2101971" y="2286645"/>
                  </a:lnTo>
                  <a:lnTo>
                    <a:pt x="2096572" y="2283155"/>
                  </a:lnTo>
                  <a:lnTo>
                    <a:pt x="2091491" y="2279665"/>
                  </a:lnTo>
                  <a:lnTo>
                    <a:pt x="2086093" y="2275222"/>
                  </a:lnTo>
                  <a:lnTo>
                    <a:pt x="2081329" y="2271097"/>
                  </a:lnTo>
                  <a:lnTo>
                    <a:pt x="2076883" y="2266972"/>
                  </a:lnTo>
                  <a:lnTo>
                    <a:pt x="1560520" y="1751334"/>
                  </a:lnTo>
                  <a:lnTo>
                    <a:pt x="1556074" y="1746574"/>
                  </a:lnTo>
                  <a:lnTo>
                    <a:pt x="1552263" y="1741815"/>
                  </a:lnTo>
                  <a:lnTo>
                    <a:pt x="1548135" y="1737055"/>
                  </a:lnTo>
                  <a:lnTo>
                    <a:pt x="1544642" y="1731661"/>
                  </a:lnTo>
                  <a:lnTo>
                    <a:pt x="1541466" y="1726583"/>
                  </a:lnTo>
                  <a:lnTo>
                    <a:pt x="1538291" y="1720872"/>
                  </a:lnTo>
                  <a:lnTo>
                    <a:pt x="1535432" y="1715477"/>
                  </a:lnTo>
                  <a:lnTo>
                    <a:pt x="1532892" y="1709766"/>
                  </a:lnTo>
                  <a:lnTo>
                    <a:pt x="1530987" y="1704054"/>
                  </a:lnTo>
                  <a:lnTo>
                    <a:pt x="1529081" y="1698342"/>
                  </a:lnTo>
                  <a:lnTo>
                    <a:pt x="1527493" y="1692631"/>
                  </a:lnTo>
                  <a:lnTo>
                    <a:pt x="1526223" y="1686919"/>
                  </a:lnTo>
                  <a:lnTo>
                    <a:pt x="1525270" y="1680890"/>
                  </a:lnTo>
                  <a:lnTo>
                    <a:pt x="1524635" y="1674544"/>
                  </a:lnTo>
                  <a:lnTo>
                    <a:pt x="1524000" y="1668515"/>
                  </a:lnTo>
                  <a:lnTo>
                    <a:pt x="1524000" y="1662803"/>
                  </a:lnTo>
                  <a:lnTo>
                    <a:pt x="1524000" y="1656774"/>
                  </a:lnTo>
                  <a:lnTo>
                    <a:pt x="1524635" y="1650428"/>
                  </a:lnTo>
                  <a:lnTo>
                    <a:pt x="1525270" y="1644716"/>
                  </a:lnTo>
                  <a:lnTo>
                    <a:pt x="1526223" y="1638687"/>
                  </a:lnTo>
                  <a:lnTo>
                    <a:pt x="1527493" y="1632658"/>
                  </a:lnTo>
                  <a:lnTo>
                    <a:pt x="1529081" y="1626946"/>
                  </a:lnTo>
                  <a:lnTo>
                    <a:pt x="1530987" y="1621235"/>
                  </a:lnTo>
                  <a:lnTo>
                    <a:pt x="1532892" y="1615523"/>
                  </a:lnTo>
                  <a:lnTo>
                    <a:pt x="1535432" y="1609811"/>
                  </a:lnTo>
                  <a:lnTo>
                    <a:pt x="1538291" y="1604417"/>
                  </a:lnTo>
                  <a:lnTo>
                    <a:pt x="1541466" y="1599023"/>
                  </a:lnTo>
                  <a:lnTo>
                    <a:pt x="1544642" y="1593628"/>
                  </a:lnTo>
                  <a:lnTo>
                    <a:pt x="1548135" y="1588551"/>
                  </a:lnTo>
                  <a:lnTo>
                    <a:pt x="1552263" y="1583474"/>
                  </a:lnTo>
                  <a:lnTo>
                    <a:pt x="1556074" y="1578714"/>
                  </a:lnTo>
                  <a:lnTo>
                    <a:pt x="1560520" y="1574272"/>
                  </a:lnTo>
                  <a:lnTo>
                    <a:pt x="1564966" y="1569830"/>
                  </a:lnTo>
                  <a:lnTo>
                    <a:pt x="1570047" y="1565705"/>
                  </a:lnTo>
                  <a:lnTo>
                    <a:pt x="1574811" y="1561897"/>
                  </a:lnTo>
                  <a:lnTo>
                    <a:pt x="1579574" y="1558406"/>
                  </a:lnTo>
                  <a:lnTo>
                    <a:pt x="1584973" y="1554916"/>
                  </a:lnTo>
                  <a:lnTo>
                    <a:pt x="1590054" y="1552060"/>
                  </a:lnTo>
                  <a:lnTo>
                    <a:pt x="1595770" y="1549521"/>
                  </a:lnTo>
                  <a:lnTo>
                    <a:pt x="1601486" y="1546666"/>
                  </a:lnTo>
                  <a:lnTo>
                    <a:pt x="1606885" y="1544444"/>
                  </a:lnTo>
                  <a:lnTo>
                    <a:pt x="1612919" y="1542858"/>
                  </a:lnTo>
                  <a:lnTo>
                    <a:pt x="1618635" y="1540954"/>
                  </a:lnTo>
                  <a:lnTo>
                    <a:pt x="1624669" y="1539685"/>
                  </a:lnTo>
                  <a:lnTo>
                    <a:pt x="1630702" y="1538733"/>
                  </a:lnTo>
                  <a:lnTo>
                    <a:pt x="1637054" y="1538098"/>
                  </a:lnTo>
                  <a:lnTo>
                    <a:pt x="1642770" y="1537463"/>
                  </a:lnTo>
                  <a:lnTo>
                    <a:pt x="1649121" y="1537146"/>
                  </a:lnTo>
                  <a:lnTo>
                    <a:pt x="1655473" y="1537463"/>
                  </a:lnTo>
                  <a:lnTo>
                    <a:pt x="1661824" y="1538098"/>
                  </a:lnTo>
                  <a:lnTo>
                    <a:pt x="1667858" y="1538733"/>
                  </a:lnTo>
                  <a:lnTo>
                    <a:pt x="1673891" y="1539685"/>
                  </a:lnTo>
                  <a:lnTo>
                    <a:pt x="1679925" y="1540954"/>
                  </a:lnTo>
                  <a:lnTo>
                    <a:pt x="1685641" y="1542858"/>
                  </a:lnTo>
                  <a:lnTo>
                    <a:pt x="1691675" y="1544444"/>
                  </a:lnTo>
                  <a:lnTo>
                    <a:pt x="1697391" y="1546666"/>
                  </a:lnTo>
                  <a:lnTo>
                    <a:pt x="1702790" y="1549521"/>
                  </a:lnTo>
                  <a:lnTo>
                    <a:pt x="1708506" y="1552060"/>
                  </a:lnTo>
                  <a:lnTo>
                    <a:pt x="1713587" y="1554916"/>
                  </a:lnTo>
                  <a:lnTo>
                    <a:pt x="1718986" y="1558406"/>
                  </a:lnTo>
                  <a:lnTo>
                    <a:pt x="1723749" y="1561897"/>
                  </a:lnTo>
                  <a:lnTo>
                    <a:pt x="1728513" y="1565705"/>
                  </a:lnTo>
                  <a:lnTo>
                    <a:pt x="1733594" y="1569830"/>
                  </a:lnTo>
                  <a:lnTo>
                    <a:pt x="1738040" y="1574272"/>
                  </a:lnTo>
                  <a:lnTo>
                    <a:pt x="2017816" y="1853827"/>
                  </a:lnTo>
                  <a:lnTo>
                    <a:pt x="2017816" y="801292"/>
                  </a:lnTo>
                  <a:lnTo>
                    <a:pt x="2018133" y="794311"/>
                  </a:lnTo>
                  <a:lnTo>
                    <a:pt x="2018451" y="787330"/>
                  </a:lnTo>
                  <a:lnTo>
                    <a:pt x="2019404" y="780349"/>
                  </a:lnTo>
                  <a:lnTo>
                    <a:pt x="2020674" y="773685"/>
                  </a:lnTo>
                  <a:lnTo>
                    <a:pt x="2021944" y="767021"/>
                  </a:lnTo>
                  <a:lnTo>
                    <a:pt x="2024167" y="760992"/>
                  </a:lnTo>
                  <a:lnTo>
                    <a:pt x="2026073" y="754646"/>
                  </a:lnTo>
                  <a:lnTo>
                    <a:pt x="2028613" y="748300"/>
                  </a:lnTo>
                  <a:lnTo>
                    <a:pt x="2031471" y="742271"/>
                  </a:lnTo>
                  <a:lnTo>
                    <a:pt x="2034329" y="736559"/>
                  </a:lnTo>
                  <a:lnTo>
                    <a:pt x="2037823" y="730530"/>
                  </a:lnTo>
                  <a:lnTo>
                    <a:pt x="2040998" y="724819"/>
                  </a:lnTo>
                  <a:lnTo>
                    <a:pt x="2045127" y="719741"/>
                  </a:lnTo>
                  <a:lnTo>
                    <a:pt x="2048937" y="714347"/>
                  </a:lnTo>
                  <a:lnTo>
                    <a:pt x="2053383" y="709587"/>
                  </a:lnTo>
                  <a:lnTo>
                    <a:pt x="2057829" y="704828"/>
                  </a:lnTo>
                  <a:lnTo>
                    <a:pt x="2062275" y="700702"/>
                  </a:lnTo>
                  <a:lnTo>
                    <a:pt x="2067674" y="695943"/>
                  </a:lnTo>
                  <a:lnTo>
                    <a:pt x="2072437" y="692135"/>
                  </a:lnTo>
                  <a:lnTo>
                    <a:pt x="2078154" y="688327"/>
                  </a:lnTo>
                  <a:lnTo>
                    <a:pt x="2083552" y="684519"/>
                  </a:lnTo>
                  <a:lnTo>
                    <a:pt x="2089268" y="681346"/>
                  </a:lnTo>
                  <a:lnTo>
                    <a:pt x="2095302" y="678173"/>
                  </a:lnTo>
                  <a:lnTo>
                    <a:pt x="2101018" y="675952"/>
                  </a:lnTo>
                  <a:lnTo>
                    <a:pt x="2107370" y="673413"/>
                  </a:lnTo>
                  <a:lnTo>
                    <a:pt x="2113721" y="670875"/>
                  </a:lnTo>
                  <a:lnTo>
                    <a:pt x="2120390" y="669288"/>
                  </a:lnTo>
                  <a:lnTo>
                    <a:pt x="2127059" y="667702"/>
                  </a:lnTo>
                  <a:lnTo>
                    <a:pt x="2133728" y="666432"/>
                  </a:lnTo>
                  <a:lnTo>
                    <a:pt x="2140079" y="665798"/>
                  </a:lnTo>
                  <a:lnTo>
                    <a:pt x="2147065" y="665163"/>
                  </a:lnTo>
                  <a:close/>
                  <a:moveTo>
                    <a:pt x="1426690" y="484188"/>
                  </a:moveTo>
                  <a:lnTo>
                    <a:pt x="1631151" y="484188"/>
                  </a:lnTo>
                  <a:lnTo>
                    <a:pt x="1634627" y="484505"/>
                  </a:lnTo>
                  <a:lnTo>
                    <a:pt x="1637787" y="484822"/>
                  </a:lnTo>
                  <a:lnTo>
                    <a:pt x="1640947" y="485773"/>
                  </a:lnTo>
                  <a:lnTo>
                    <a:pt x="1644107" y="486725"/>
                  </a:lnTo>
                  <a:lnTo>
                    <a:pt x="1646635" y="488310"/>
                  </a:lnTo>
                  <a:lnTo>
                    <a:pt x="1649479" y="489895"/>
                  </a:lnTo>
                  <a:lnTo>
                    <a:pt x="1652008" y="491798"/>
                  </a:lnTo>
                  <a:lnTo>
                    <a:pt x="1654536" y="493700"/>
                  </a:lnTo>
                  <a:lnTo>
                    <a:pt x="1656432" y="496237"/>
                  </a:lnTo>
                  <a:lnTo>
                    <a:pt x="1658328" y="498773"/>
                  </a:lnTo>
                  <a:lnTo>
                    <a:pt x="1659908" y="501310"/>
                  </a:lnTo>
                  <a:lnTo>
                    <a:pt x="1661488" y="504164"/>
                  </a:lnTo>
                  <a:lnTo>
                    <a:pt x="1662436" y="507334"/>
                  </a:lnTo>
                  <a:lnTo>
                    <a:pt x="1663068" y="510505"/>
                  </a:lnTo>
                  <a:lnTo>
                    <a:pt x="1663700" y="513676"/>
                  </a:lnTo>
                  <a:lnTo>
                    <a:pt x="1663700" y="517164"/>
                  </a:lnTo>
                  <a:lnTo>
                    <a:pt x="1663700" y="1389743"/>
                  </a:lnTo>
                  <a:lnTo>
                    <a:pt x="1663700" y="1393231"/>
                  </a:lnTo>
                  <a:lnTo>
                    <a:pt x="1663068" y="1396401"/>
                  </a:lnTo>
                  <a:lnTo>
                    <a:pt x="1662436" y="1399572"/>
                  </a:lnTo>
                  <a:lnTo>
                    <a:pt x="1661488" y="1402743"/>
                  </a:lnTo>
                  <a:lnTo>
                    <a:pt x="1659908" y="1405279"/>
                  </a:lnTo>
                  <a:lnTo>
                    <a:pt x="1658328" y="1408133"/>
                  </a:lnTo>
                  <a:lnTo>
                    <a:pt x="1656432" y="1410669"/>
                  </a:lnTo>
                  <a:lnTo>
                    <a:pt x="1654536" y="1413206"/>
                  </a:lnTo>
                  <a:lnTo>
                    <a:pt x="1652008" y="1415108"/>
                  </a:lnTo>
                  <a:lnTo>
                    <a:pt x="1649479" y="1417011"/>
                  </a:lnTo>
                  <a:lnTo>
                    <a:pt x="1646635" y="1418596"/>
                  </a:lnTo>
                  <a:lnTo>
                    <a:pt x="1644107" y="1420182"/>
                  </a:lnTo>
                  <a:lnTo>
                    <a:pt x="1640947" y="1421133"/>
                  </a:lnTo>
                  <a:lnTo>
                    <a:pt x="1637787" y="1421767"/>
                  </a:lnTo>
                  <a:lnTo>
                    <a:pt x="1634627" y="1422401"/>
                  </a:lnTo>
                  <a:lnTo>
                    <a:pt x="1631151" y="1422401"/>
                  </a:lnTo>
                  <a:lnTo>
                    <a:pt x="1426690" y="1422401"/>
                  </a:lnTo>
                  <a:lnTo>
                    <a:pt x="1423214" y="1422401"/>
                  </a:lnTo>
                  <a:lnTo>
                    <a:pt x="1420054" y="1421767"/>
                  </a:lnTo>
                  <a:lnTo>
                    <a:pt x="1416894" y="1421133"/>
                  </a:lnTo>
                  <a:lnTo>
                    <a:pt x="1413734" y="1420182"/>
                  </a:lnTo>
                  <a:lnTo>
                    <a:pt x="1411206" y="1418596"/>
                  </a:lnTo>
                  <a:lnTo>
                    <a:pt x="1408362" y="1417011"/>
                  </a:lnTo>
                  <a:lnTo>
                    <a:pt x="1405834" y="1415108"/>
                  </a:lnTo>
                  <a:lnTo>
                    <a:pt x="1403622" y="1413206"/>
                  </a:lnTo>
                  <a:lnTo>
                    <a:pt x="1401409" y="1410669"/>
                  </a:lnTo>
                  <a:lnTo>
                    <a:pt x="1399513" y="1408133"/>
                  </a:lnTo>
                  <a:lnTo>
                    <a:pt x="1397933" y="1405279"/>
                  </a:lnTo>
                  <a:lnTo>
                    <a:pt x="1396669" y="1402743"/>
                  </a:lnTo>
                  <a:lnTo>
                    <a:pt x="1395405" y="1399572"/>
                  </a:lnTo>
                  <a:lnTo>
                    <a:pt x="1394457" y="1396401"/>
                  </a:lnTo>
                  <a:lnTo>
                    <a:pt x="1394141" y="1393231"/>
                  </a:lnTo>
                  <a:lnTo>
                    <a:pt x="1393825" y="1389743"/>
                  </a:lnTo>
                  <a:lnTo>
                    <a:pt x="1393825" y="517164"/>
                  </a:lnTo>
                  <a:lnTo>
                    <a:pt x="1394141" y="513676"/>
                  </a:lnTo>
                  <a:lnTo>
                    <a:pt x="1394457" y="510505"/>
                  </a:lnTo>
                  <a:lnTo>
                    <a:pt x="1395405" y="507334"/>
                  </a:lnTo>
                  <a:lnTo>
                    <a:pt x="1396669" y="504164"/>
                  </a:lnTo>
                  <a:lnTo>
                    <a:pt x="1397933" y="501310"/>
                  </a:lnTo>
                  <a:lnTo>
                    <a:pt x="1399513" y="498773"/>
                  </a:lnTo>
                  <a:lnTo>
                    <a:pt x="1401409" y="496237"/>
                  </a:lnTo>
                  <a:lnTo>
                    <a:pt x="1403622" y="493700"/>
                  </a:lnTo>
                  <a:lnTo>
                    <a:pt x="1405834" y="491798"/>
                  </a:lnTo>
                  <a:lnTo>
                    <a:pt x="1408362" y="489895"/>
                  </a:lnTo>
                  <a:lnTo>
                    <a:pt x="1411206" y="488310"/>
                  </a:lnTo>
                  <a:lnTo>
                    <a:pt x="1413734" y="486725"/>
                  </a:lnTo>
                  <a:lnTo>
                    <a:pt x="1416894" y="485773"/>
                  </a:lnTo>
                  <a:lnTo>
                    <a:pt x="1420054" y="484822"/>
                  </a:lnTo>
                  <a:lnTo>
                    <a:pt x="1423214" y="484505"/>
                  </a:lnTo>
                  <a:lnTo>
                    <a:pt x="1426690" y="484188"/>
                  </a:lnTo>
                  <a:close/>
                  <a:moveTo>
                    <a:pt x="183794" y="0"/>
                  </a:moveTo>
                  <a:lnTo>
                    <a:pt x="193952" y="0"/>
                  </a:lnTo>
                  <a:lnTo>
                    <a:pt x="2827060" y="0"/>
                  </a:lnTo>
                  <a:lnTo>
                    <a:pt x="2837218" y="0"/>
                  </a:lnTo>
                  <a:lnTo>
                    <a:pt x="2847059" y="952"/>
                  </a:lnTo>
                  <a:lnTo>
                    <a:pt x="2856582" y="2539"/>
                  </a:lnTo>
                  <a:lnTo>
                    <a:pt x="2866105" y="4443"/>
                  </a:lnTo>
                  <a:lnTo>
                    <a:pt x="2875628" y="6982"/>
                  </a:lnTo>
                  <a:lnTo>
                    <a:pt x="2884516" y="10156"/>
                  </a:lnTo>
                  <a:lnTo>
                    <a:pt x="2893721" y="13964"/>
                  </a:lnTo>
                  <a:lnTo>
                    <a:pt x="2902292" y="17773"/>
                  </a:lnTo>
                  <a:lnTo>
                    <a:pt x="2911180" y="22851"/>
                  </a:lnTo>
                  <a:lnTo>
                    <a:pt x="2919433" y="27611"/>
                  </a:lnTo>
                  <a:lnTo>
                    <a:pt x="2927369" y="33324"/>
                  </a:lnTo>
                  <a:lnTo>
                    <a:pt x="2935623" y="39036"/>
                  </a:lnTo>
                  <a:lnTo>
                    <a:pt x="2942924" y="45384"/>
                  </a:lnTo>
                  <a:lnTo>
                    <a:pt x="2950225" y="52366"/>
                  </a:lnTo>
                  <a:lnTo>
                    <a:pt x="2957525" y="59665"/>
                  </a:lnTo>
                  <a:lnTo>
                    <a:pt x="2964192" y="67282"/>
                  </a:lnTo>
                  <a:lnTo>
                    <a:pt x="2970540" y="74899"/>
                  </a:lnTo>
                  <a:lnTo>
                    <a:pt x="2976571" y="83468"/>
                  </a:lnTo>
                  <a:lnTo>
                    <a:pt x="2982285" y="92037"/>
                  </a:lnTo>
                  <a:lnTo>
                    <a:pt x="2987682" y="101240"/>
                  </a:lnTo>
                  <a:lnTo>
                    <a:pt x="2992761" y="110444"/>
                  </a:lnTo>
                  <a:lnTo>
                    <a:pt x="2997522" y="119965"/>
                  </a:lnTo>
                  <a:lnTo>
                    <a:pt x="3001649" y="130121"/>
                  </a:lnTo>
                  <a:lnTo>
                    <a:pt x="3005458" y="140276"/>
                  </a:lnTo>
                  <a:lnTo>
                    <a:pt x="3008950" y="150749"/>
                  </a:lnTo>
                  <a:lnTo>
                    <a:pt x="3012124" y="161540"/>
                  </a:lnTo>
                  <a:lnTo>
                    <a:pt x="3014663" y="172330"/>
                  </a:lnTo>
                  <a:lnTo>
                    <a:pt x="3016885" y="183438"/>
                  </a:lnTo>
                  <a:lnTo>
                    <a:pt x="3018473" y="194546"/>
                  </a:lnTo>
                  <a:lnTo>
                    <a:pt x="3019742" y="205971"/>
                  </a:lnTo>
                  <a:lnTo>
                    <a:pt x="3020695" y="218031"/>
                  </a:lnTo>
                  <a:lnTo>
                    <a:pt x="3021012" y="229774"/>
                  </a:lnTo>
                  <a:lnTo>
                    <a:pt x="3021012" y="1276768"/>
                  </a:lnTo>
                  <a:lnTo>
                    <a:pt x="3013711" y="1272642"/>
                  </a:lnTo>
                  <a:lnTo>
                    <a:pt x="3006410" y="1268833"/>
                  </a:lnTo>
                  <a:lnTo>
                    <a:pt x="2999109" y="1265342"/>
                  </a:lnTo>
                  <a:lnTo>
                    <a:pt x="2991808" y="1262169"/>
                  </a:lnTo>
                  <a:lnTo>
                    <a:pt x="2983872" y="1258995"/>
                  </a:lnTo>
                  <a:lnTo>
                    <a:pt x="2976254" y="1256139"/>
                  </a:lnTo>
                  <a:lnTo>
                    <a:pt x="2968318" y="1253282"/>
                  </a:lnTo>
                  <a:lnTo>
                    <a:pt x="2960382" y="1251061"/>
                  </a:lnTo>
                  <a:lnTo>
                    <a:pt x="2952129" y="1248839"/>
                  </a:lnTo>
                  <a:lnTo>
                    <a:pt x="2944193" y="1247252"/>
                  </a:lnTo>
                  <a:lnTo>
                    <a:pt x="2935940" y="1245348"/>
                  </a:lnTo>
                  <a:lnTo>
                    <a:pt x="2927369" y="1244079"/>
                  </a:lnTo>
                  <a:lnTo>
                    <a:pt x="2919116" y="1242809"/>
                  </a:lnTo>
                  <a:lnTo>
                    <a:pt x="2910863" y="1242175"/>
                  </a:lnTo>
                  <a:lnTo>
                    <a:pt x="2901975" y="1241540"/>
                  </a:lnTo>
                  <a:lnTo>
                    <a:pt x="2893404" y="1241540"/>
                  </a:lnTo>
                  <a:lnTo>
                    <a:pt x="2646123" y="1213294"/>
                  </a:lnTo>
                  <a:lnTo>
                    <a:pt x="2646123" y="313876"/>
                  </a:lnTo>
                  <a:lnTo>
                    <a:pt x="374889" y="313876"/>
                  </a:lnTo>
                  <a:lnTo>
                    <a:pt x="374889" y="1959424"/>
                  </a:lnTo>
                  <a:lnTo>
                    <a:pt x="1610021" y="1959424"/>
                  </a:lnTo>
                  <a:lnTo>
                    <a:pt x="1923646" y="2273300"/>
                  </a:lnTo>
                  <a:lnTo>
                    <a:pt x="193952" y="2273300"/>
                  </a:lnTo>
                  <a:lnTo>
                    <a:pt x="183794" y="2273300"/>
                  </a:lnTo>
                  <a:lnTo>
                    <a:pt x="173953" y="2272348"/>
                  </a:lnTo>
                  <a:lnTo>
                    <a:pt x="164113" y="2270761"/>
                  </a:lnTo>
                  <a:lnTo>
                    <a:pt x="154908" y="2268857"/>
                  </a:lnTo>
                  <a:lnTo>
                    <a:pt x="145385" y="2266318"/>
                  </a:lnTo>
                  <a:lnTo>
                    <a:pt x="136496" y="2263144"/>
                  </a:lnTo>
                  <a:lnTo>
                    <a:pt x="127291" y="2259336"/>
                  </a:lnTo>
                  <a:lnTo>
                    <a:pt x="118720" y="2255528"/>
                  </a:lnTo>
                  <a:lnTo>
                    <a:pt x="109832" y="2250450"/>
                  </a:lnTo>
                  <a:lnTo>
                    <a:pt x="101579" y="2245689"/>
                  </a:lnTo>
                  <a:lnTo>
                    <a:pt x="93326" y="2240294"/>
                  </a:lnTo>
                  <a:lnTo>
                    <a:pt x="85390" y="2234264"/>
                  </a:lnTo>
                  <a:lnTo>
                    <a:pt x="77771" y="2227917"/>
                  </a:lnTo>
                  <a:lnTo>
                    <a:pt x="70470" y="2220935"/>
                  </a:lnTo>
                  <a:lnTo>
                    <a:pt x="63487" y="2213635"/>
                  </a:lnTo>
                  <a:lnTo>
                    <a:pt x="56821" y="2206018"/>
                  </a:lnTo>
                  <a:lnTo>
                    <a:pt x="50472" y="2198402"/>
                  </a:lnTo>
                  <a:lnTo>
                    <a:pt x="44441" y="2189833"/>
                  </a:lnTo>
                  <a:lnTo>
                    <a:pt x="38727" y="2181264"/>
                  </a:lnTo>
                  <a:lnTo>
                    <a:pt x="33013" y="2172060"/>
                  </a:lnTo>
                  <a:lnTo>
                    <a:pt x="28252" y="2162856"/>
                  </a:lnTo>
                  <a:lnTo>
                    <a:pt x="23490" y="2153335"/>
                  </a:lnTo>
                  <a:lnTo>
                    <a:pt x="19364" y="2143180"/>
                  </a:lnTo>
                  <a:lnTo>
                    <a:pt x="15237" y="2133024"/>
                  </a:lnTo>
                  <a:lnTo>
                    <a:pt x="11745" y="2122551"/>
                  </a:lnTo>
                  <a:lnTo>
                    <a:pt x="8888" y="2112078"/>
                  </a:lnTo>
                  <a:lnTo>
                    <a:pt x="6349" y="2100970"/>
                  </a:lnTo>
                  <a:lnTo>
                    <a:pt x="3809" y="2089862"/>
                  </a:lnTo>
                  <a:lnTo>
                    <a:pt x="2540" y="2078754"/>
                  </a:lnTo>
                  <a:lnTo>
                    <a:pt x="952" y="2067329"/>
                  </a:lnTo>
                  <a:lnTo>
                    <a:pt x="318" y="2055269"/>
                  </a:lnTo>
                  <a:lnTo>
                    <a:pt x="0" y="2043844"/>
                  </a:lnTo>
                  <a:lnTo>
                    <a:pt x="0" y="229774"/>
                  </a:lnTo>
                  <a:lnTo>
                    <a:pt x="318" y="218031"/>
                  </a:lnTo>
                  <a:lnTo>
                    <a:pt x="952" y="205971"/>
                  </a:lnTo>
                  <a:lnTo>
                    <a:pt x="2540" y="194546"/>
                  </a:lnTo>
                  <a:lnTo>
                    <a:pt x="3809" y="183438"/>
                  </a:lnTo>
                  <a:lnTo>
                    <a:pt x="6349" y="172330"/>
                  </a:lnTo>
                  <a:lnTo>
                    <a:pt x="8888" y="161540"/>
                  </a:lnTo>
                  <a:lnTo>
                    <a:pt x="11745" y="150749"/>
                  </a:lnTo>
                  <a:lnTo>
                    <a:pt x="15237" y="140276"/>
                  </a:lnTo>
                  <a:lnTo>
                    <a:pt x="19364" y="130121"/>
                  </a:lnTo>
                  <a:lnTo>
                    <a:pt x="23490" y="119965"/>
                  </a:lnTo>
                  <a:lnTo>
                    <a:pt x="28252" y="110444"/>
                  </a:lnTo>
                  <a:lnTo>
                    <a:pt x="33013" y="101240"/>
                  </a:lnTo>
                  <a:lnTo>
                    <a:pt x="38727" y="92037"/>
                  </a:lnTo>
                  <a:lnTo>
                    <a:pt x="44441" y="83468"/>
                  </a:lnTo>
                  <a:lnTo>
                    <a:pt x="50472" y="74899"/>
                  </a:lnTo>
                  <a:lnTo>
                    <a:pt x="56821" y="67282"/>
                  </a:lnTo>
                  <a:lnTo>
                    <a:pt x="63487" y="59665"/>
                  </a:lnTo>
                  <a:lnTo>
                    <a:pt x="70470" y="52366"/>
                  </a:lnTo>
                  <a:lnTo>
                    <a:pt x="77771" y="45384"/>
                  </a:lnTo>
                  <a:lnTo>
                    <a:pt x="85390" y="39036"/>
                  </a:lnTo>
                  <a:lnTo>
                    <a:pt x="93326" y="33324"/>
                  </a:lnTo>
                  <a:lnTo>
                    <a:pt x="101579" y="27611"/>
                  </a:lnTo>
                  <a:lnTo>
                    <a:pt x="109832" y="22851"/>
                  </a:lnTo>
                  <a:lnTo>
                    <a:pt x="118720" y="17773"/>
                  </a:lnTo>
                  <a:lnTo>
                    <a:pt x="127291" y="13964"/>
                  </a:lnTo>
                  <a:lnTo>
                    <a:pt x="136496" y="10156"/>
                  </a:lnTo>
                  <a:lnTo>
                    <a:pt x="145385" y="6982"/>
                  </a:lnTo>
                  <a:lnTo>
                    <a:pt x="154908" y="4443"/>
                  </a:lnTo>
                  <a:lnTo>
                    <a:pt x="164113" y="2539"/>
                  </a:lnTo>
                  <a:lnTo>
                    <a:pt x="173953" y="952"/>
                  </a:lnTo>
                  <a:lnTo>
                    <a:pt x="183794" y="0"/>
                  </a:lnTo>
                  <a:close/>
                </a:path>
              </a:pathLst>
            </a:custGeom>
            <a:gradFill>
              <a:gsLst>
                <a:gs pos="100000">
                  <a:srgbClr val="F17445"/>
                </a:gs>
                <a:gs pos="0">
                  <a:srgbClr val="F17445">
                    <a:lumMod val="75000"/>
                  </a:srgbClr>
                </a:gs>
              </a:gsLst>
              <a:lin ang="5400000" scaled="1"/>
            </a:gra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895"/>
              <a:endParaRPr lang="zh-CN" altLang="en-US" sz="2400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72735" y="2505390"/>
            <a:ext cx="4697324" cy="1157604"/>
            <a:chOff x="3580172" y="1879622"/>
            <a:chExt cx="3523605" cy="868471"/>
          </a:xfrm>
        </p:grpSpPr>
        <p:pic>
          <p:nvPicPr>
            <p:cNvPr id="323" name="图片 32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16200000">
              <a:off x="6614450" y="2130503"/>
              <a:ext cx="718813" cy="259841"/>
            </a:xfrm>
            <a:prstGeom prst="rect">
              <a:avLst/>
            </a:prstGeom>
          </p:spPr>
        </p:pic>
        <p:pic>
          <p:nvPicPr>
            <p:cNvPr id="326" name="图片 325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>
              <a:off x="3858753" y="2597066"/>
              <a:ext cx="2735177" cy="151027"/>
            </a:xfrm>
            <a:prstGeom prst="rect">
              <a:avLst/>
            </a:prstGeom>
          </p:spPr>
        </p:pic>
        <p:sp>
          <p:nvSpPr>
            <p:cNvPr id="73" name="圆角矩形 72"/>
            <p:cNvSpPr/>
            <p:nvPr/>
          </p:nvSpPr>
          <p:spPr>
            <a:xfrm>
              <a:off x="3580172" y="1879622"/>
              <a:ext cx="3292340" cy="718813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矩形 424"/>
            <p:cNvSpPr/>
            <p:nvPr/>
          </p:nvSpPr>
          <p:spPr>
            <a:xfrm>
              <a:off x="4725265" y="2044485"/>
              <a:ext cx="1062013" cy="3463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895">
                <a:defRPr/>
              </a:pPr>
              <a:r>
                <a:rPr lang="zh-CN" altLang="en-US" sz="2400" kern="0" dirty="0" smtClean="0">
                  <a:solidFill>
                    <a:sysClr val="window" lastClr="FFFFFF">
                      <a:lumMod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业务介绍</a:t>
              </a:r>
              <a:endParaRPr lang="zh-CN" altLang="en-US" sz="2400" kern="0" dirty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9" name="KSO_Shape"/>
            <p:cNvSpPr>
              <a:spLocks/>
            </p:cNvSpPr>
            <p:nvPr/>
          </p:nvSpPr>
          <p:spPr bwMode="auto">
            <a:xfrm>
              <a:off x="4107169" y="2082584"/>
              <a:ext cx="321647" cy="273936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E94744"/>
                </a:gs>
                <a:gs pos="0">
                  <a:srgbClr val="E94744">
                    <a:lumMod val="75000"/>
                  </a:srgbClr>
                </a:gs>
              </a:gsLst>
              <a:lin ang="5400000" scaled="1"/>
            </a:gra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895"/>
              <a:endParaRPr lang="zh-CN" altLang="en-US" sz="2400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组合 7"/>
          <p:cNvGrpSpPr/>
          <p:nvPr/>
        </p:nvGrpSpPr>
        <p:grpSpPr>
          <a:xfrm>
            <a:off x="4772734" y="3768905"/>
            <a:ext cx="4697326" cy="1150703"/>
            <a:chOff x="3580172" y="2827551"/>
            <a:chExt cx="3523606" cy="863294"/>
          </a:xfrm>
        </p:grpSpPr>
        <p:pic>
          <p:nvPicPr>
            <p:cNvPr id="324" name="图片 323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16200000">
              <a:off x="6614451" y="3069286"/>
              <a:ext cx="718813" cy="259841"/>
            </a:xfrm>
            <a:prstGeom prst="rect">
              <a:avLst/>
            </a:prstGeom>
          </p:spPr>
        </p:pic>
        <p:pic>
          <p:nvPicPr>
            <p:cNvPr id="327" name="图片 32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>
              <a:off x="3858753" y="3539818"/>
              <a:ext cx="2735177" cy="151027"/>
            </a:xfrm>
            <a:prstGeom prst="rect">
              <a:avLst/>
            </a:prstGeom>
          </p:spPr>
        </p:pic>
        <p:sp>
          <p:nvSpPr>
            <p:cNvPr id="332" name="圆角矩形 331"/>
            <p:cNvSpPr/>
            <p:nvPr/>
          </p:nvSpPr>
          <p:spPr>
            <a:xfrm>
              <a:off x="3580172" y="2827551"/>
              <a:ext cx="3292340" cy="718813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矩形 425"/>
            <p:cNvSpPr/>
            <p:nvPr/>
          </p:nvSpPr>
          <p:spPr>
            <a:xfrm>
              <a:off x="4725265" y="2956586"/>
              <a:ext cx="1292886" cy="3463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895">
                <a:defRPr/>
              </a:pPr>
              <a:r>
                <a:rPr lang="zh-CN" altLang="en-US" sz="2400" kern="0" dirty="0" smtClean="0">
                  <a:solidFill>
                    <a:sysClr val="window" lastClr="FFFFFF">
                      <a:lumMod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技术与难点</a:t>
              </a:r>
              <a:endParaRPr lang="zh-CN" altLang="en-US" sz="2400" kern="0" dirty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0" name="KSO_Shape"/>
            <p:cNvSpPr>
              <a:spLocks/>
            </p:cNvSpPr>
            <p:nvPr/>
          </p:nvSpPr>
          <p:spPr bwMode="auto">
            <a:xfrm>
              <a:off x="4131559" y="3004592"/>
              <a:ext cx="317533" cy="31435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A783A">
                    <a:shade val="30000"/>
                    <a:satMod val="115000"/>
                  </a:srgbClr>
                </a:gs>
                <a:gs pos="50000">
                  <a:srgbClr val="FA783A">
                    <a:shade val="67500"/>
                    <a:satMod val="115000"/>
                  </a:srgbClr>
                </a:gs>
                <a:gs pos="100000">
                  <a:srgbClr val="FA783A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895"/>
              <a:endParaRPr lang="zh-CN" altLang="en-US" sz="2400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8"/>
          <p:cNvGrpSpPr/>
          <p:nvPr/>
        </p:nvGrpSpPr>
        <p:grpSpPr>
          <a:xfrm>
            <a:off x="4772735" y="4981476"/>
            <a:ext cx="4697324" cy="1160017"/>
            <a:chOff x="3580172" y="3737260"/>
            <a:chExt cx="3523605" cy="870281"/>
          </a:xfrm>
        </p:grpSpPr>
        <p:grpSp>
          <p:nvGrpSpPr>
            <p:cNvPr id="8" name="组合 6"/>
            <p:cNvGrpSpPr/>
            <p:nvPr/>
          </p:nvGrpSpPr>
          <p:grpSpPr>
            <a:xfrm>
              <a:off x="3580172" y="3737260"/>
              <a:ext cx="3523605" cy="731062"/>
              <a:chOff x="3580172" y="3737260"/>
              <a:chExt cx="3523605" cy="731062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=""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/>
            </p:blipFill>
            <p:spPr>
              <a:xfrm rot="16200000">
                <a:off x="6614450" y="3978996"/>
                <a:ext cx="718813" cy="259840"/>
              </a:xfrm>
              <a:prstGeom prst="rect">
                <a:avLst/>
              </a:prstGeom>
            </p:spPr>
          </p:pic>
          <p:sp>
            <p:nvSpPr>
              <p:cNvPr id="336" name="圆角矩形 335"/>
              <p:cNvSpPr/>
              <p:nvPr/>
            </p:nvSpPr>
            <p:spPr>
              <a:xfrm>
                <a:off x="3580172" y="3737260"/>
                <a:ext cx="3292340" cy="718813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4725265" y="3868688"/>
                <a:ext cx="1292886" cy="346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895">
                  <a:defRPr/>
                </a:pPr>
                <a:r>
                  <a:rPr lang="zh-CN" altLang="en-US" sz="2400" kern="0" dirty="0" smtClean="0">
                    <a:solidFill>
                      <a:sysClr val="window" lastClr="FFFFFF">
                        <a:lumMod val="50000"/>
                      </a:sysClr>
                    </a:solidFill>
                    <a:latin typeface="微软雅黑" pitchFamily="34" charset="-122"/>
                    <a:ea typeface="微软雅黑" pitchFamily="34" charset="-122"/>
                  </a:rPr>
                  <a:t>收获与成长</a:t>
                </a:r>
                <a:endParaRPr lang="zh-CN" altLang="en-US" sz="2400" kern="0" dirty="0">
                  <a:solidFill>
                    <a:sysClr val="window" lastClr="FFFFFF">
                      <a:lumMod val="50000"/>
                    </a:sys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1" name="KSO_Shape"/>
              <p:cNvSpPr>
                <a:spLocks/>
              </p:cNvSpPr>
              <p:nvPr/>
            </p:nvSpPr>
            <p:spPr bwMode="auto">
              <a:xfrm>
                <a:off x="4154145" y="3959149"/>
                <a:ext cx="346641" cy="29464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3413E">
                      <a:shade val="30000"/>
                      <a:satMod val="115000"/>
                    </a:srgbClr>
                  </a:gs>
                  <a:gs pos="50000">
                    <a:srgbClr val="E3413E">
                      <a:shade val="67500"/>
                      <a:satMod val="115000"/>
                    </a:srgbClr>
                  </a:gs>
                  <a:gs pos="100000">
                    <a:srgbClr val="E3413E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28575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ysClr val="windowText" lastClr="000000">
                    <a:lumMod val="85000"/>
                    <a:lumOff val="15000"/>
                    <a:alpha val="28000"/>
                  </a:sys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895"/>
                <a:endParaRPr lang="zh-CN" altLang="en-US" sz="2400" kern="0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77" name="图片 7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>
              <a:off x="3858753" y="4456514"/>
              <a:ext cx="2735177" cy="151027"/>
            </a:xfrm>
            <a:prstGeom prst="rect">
              <a:avLst/>
            </a:prstGeom>
          </p:spPr>
        </p:pic>
      </p:grpSp>
      <p:grpSp>
        <p:nvGrpSpPr>
          <p:cNvPr id="9" name="组合 2"/>
          <p:cNvGrpSpPr/>
          <p:nvPr/>
        </p:nvGrpSpPr>
        <p:grpSpPr>
          <a:xfrm>
            <a:off x="3612828" y="969925"/>
            <a:ext cx="1769905" cy="5338506"/>
            <a:chOff x="1657915" y="727668"/>
            <a:chExt cx="1327659" cy="4005116"/>
          </a:xfrm>
        </p:grpSpPr>
        <p:grpSp>
          <p:nvGrpSpPr>
            <p:cNvPr id="10" name="组合 90"/>
            <p:cNvGrpSpPr/>
            <p:nvPr/>
          </p:nvGrpSpPr>
          <p:grpSpPr>
            <a:xfrm>
              <a:off x="1685403" y="3784241"/>
              <a:ext cx="824056" cy="718814"/>
              <a:chOff x="2857499" y="1149477"/>
              <a:chExt cx="1098550" cy="958123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gradFill>
                <a:gsLst>
                  <a:gs pos="100000">
                    <a:srgbClr val="E94744"/>
                  </a:gs>
                  <a:gs pos="0">
                    <a:srgbClr val="E94744">
                      <a:lumMod val="75000"/>
                    </a:srgbClr>
                  </a:gs>
                </a:gsLst>
                <a:lin ang="5400000" scaled="1"/>
              </a:gradFill>
              <a:ln w="28575" cap="flat">
                <a:gradFill>
                  <a:gsLst>
                    <a:gs pos="0">
                      <a:srgbClr val="E94744"/>
                    </a:gs>
                    <a:gs pos="100000">
                      <a:srgbClr val="E94744">
                        <a:lumMod val="75000"/>
                      </a:srgbClr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ysClr val="windowText" lastClr="000000">
                    <a:lumMod val="85000"/>
                    <a:lumOff val="15000"/>
                    <a:alpha val="28000"/>
                  </a:sys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895"/>
                <a:endParaRPr lang="zh-CN" altLang="en-US" sz="24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gradFill>
                <a:gsLst>
                  <a:gs pos="100000">
                    <a:srgbClr val="E94744"/>
                  </a:gs>
                  <a:gs pos="0">
                    <a:srgbClr val="E94744">
                      <a:lumMod val="75000"/>
                    </a:srgbClr>
                  </a:gs>
                </a:gsLst>
                <a:lin ang="5400000" scaled="1"/>
              </a:gradFill>
              <a:ln w="28575" cap="flat">
                <a:gradFill>
                  <a:gsLst>
                    <a:gs pos="0">
                      <a:srgbClr val="E94744"/>
                    </a:gs>
                    <a:gs pos="100000">
                      <a:srgbClr val="E94744">
                        <a:lumMod val="75000"/>
                      </a:srgbClr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ysClr val="windowText" lastClr="000000">
                    <a:lumMod val="85000"/>
                    <a:lumOff val="15000"/>
                    <a:alpha val="28000"/>
                  </a:sys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895"/>
                <a:endParaRPr lang="zh-CN" altLang="en-US" sz="24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组合 87"/>
            <p:cNvGrpSpPr/>
            <p:nvPr/>
          </p:nvGrpSpPr>
          <p:grpSpPr>
            <a:xfrm>
              <a:off x="1685403" y="2826407"/>
              <a:ext cx="824056" cy="718814"/>
              <a:chOff x="2857499" y="1149477"/>
              <a:chExt cx="1098550" cy="958123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gradFill>
                <a:gsLst>
                  <a:gs pos="100000">
                    <a:srgbClr val="F17445"/>
                  </a:gs>
                  <a:gs pos="0">
                    <a:srgbClr val="F17445">
                      <a:lumMod val="75000"/>
                    </a:srgbClr>
                  </a:gs>
                </a:gsLst>
                <a:lin ang="5400000" scaled="1"/>
              </a:gradFill>
              <a:ln w="28575" cap="flat">
                <a:gradFill>
                  <a:gsLst>
                    <a:gs pos="0">
                      <a:srgbClr val="F17445"/>
                    </a:gs>
                    <a:gs pos="100000">
                      <a:srgbClr val="F17445">
                        <a:lumMod val="75000"/>
                      </a:srgbClr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ysClr val="windowText" lastClr="000000">
                    <a:lumMod val="85000"/>
                    <a:lumOff val="15000"/>
                    <a:alpha val="28000"/>
                  </a:sys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895"/>
                <a:endParaRPr lang="zh-CN" altLang="en-US" sz="24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gradFill>
                <a:gsLst>
                  <a:gs pos="100000">
                    <a:srgbClr val="F17445"/>
                  </a:gs>
                  <a:gs pos="0">
                    <a:srgbClr val="F17445">
                      <a:lumMod val="75000"/>
                    </a:srgbClr>
                  </a:gs>
                </a:gsLst>
                <a:lin ang="5400000" scaled="1"/>
              </a:gradFill>
              <a:ln w="28575" cap="flat">
                <a:gradFill>
                  <a:gsLst>
                    <a:gs pos="0">
                      <a:srgbClr val="F17445"/>
                    </a:gs>
                    <a:gs pos="100000">
                      <a:srgbClr val="F17445">
                        <a:lumMod val="75000"/>
                      </a:srgbClr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ysClr val="windowText" lastClr="000000">
                    <a:lumMod val="85000"/>
                    <a:lumOff val="15000"/>
                    <a:alpha val="28000"/>
                  </a:sys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895"/>
                <a:endParaRPr lang="zh-CN" altLang="en-US" sz="2400" kern="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3" name="矩形 312"/>
            <p:cNvSpPr/>
            <p:nvPr/>
          </p:nvSpPr>
          <p:spPr>
            <a:xfrm>
              <a:off x="2725735" y="727668"/>
              <a:ext cx="259839" cy="3966784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313"/>
            <p:cNvGrpSpPr/>
            <p:nvPr/>
          </p:nvGrpSpPr>
          <p:grpSpPr>
            <a:xfrm>
              <a:off x="1685403" y="1888766"/>
              <a:ext cx="824056" cy="718814"/>
              <a:chOff x="2857499" y="1149477"/>
              <a:chExt cx="1098550" cy="958123"/>
            </a:xfrm>
          </p:grpSpPr>
          <p:sp>
            <p:nvSpPr>
              <p:cNvPr id="315" name="圆角矩形 31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gradFill>
                <a:gsLst>
                  <a:gs pos="100000">
                    <a:srgbClr val="E94744"/>
                  </a:gs>
                  <a:gs pos="0">
                    <a:srgbClr val="E94744">
                      <a:lumMod val="75000"/>
                    </a:srgbClr>
                  </a:gs>
                </a:gsLst>
                <a:lin ang="5400000" scaled="1"/>
              </a:gradFill>
              <a:ln w="28575" cap="flat">
                <a:gradFill>
                  <a:gsLst>
                    <a:gs pos="0">
                      <a:srgbClr val="E94744"/>
                    </a:gs>
                    <a:gs pos="100000">
                      <a:srgbClr val="E94744">
                        <a:lumMod val="75000"/>
                      </a:srgbClr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ysClr val="windowText" lastClr="000000">
                    <a:lumMod val="85000"/>
                    <a:lumOff val="15000"/>
                    <a:alpha val="28000"/>
                  </a:sys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895"/>
                <a:endParaRPr lang="zh-CN" altLang="en-US" sz="24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6" name="圆角矩形 31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gradFill>
                <a:gsLst>
                  <a:gs pos="100000">
                    <a:srgbClr val="E94744"/>
                  </a:gs>
                  <a:gs pos="0">
                    <a:srgbClr val="E94744">
                      <a:lumMod val="75000"/>
                    </a:srgbClr>
                  </a:gs>
                </a:gsLst>
                <a:lin ang="5400000" scaled="1"/>
              </a:gradFill>
              <a:ln w="28575" cap="flat">
                <a:gradFill>
                  <a:gsLst>
                    <a:gs pos="0">
                      <a:srgbClr val="E94744"/>
                    </a:gs>
                    <a:gs pos="100000">
                      <a:srgbClr val="E94744">
                        <a:lumMod val="75000"/>
                      </a:srgbClr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ysClr val="windowText" lastClr="000000">
                    <a:lumMod val="85000"/>
                    <a:lumOff val="15000"/>
                    <a:alpha val="28000"/>
                  </a:sys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895"/>
                <a:endParaRPr lang="zh-CN" altLang="en-US" sz="24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332"/>
            <p:cNvGrpSpPr/>
            <p:nvPr/>
          </p:nvGrpSpPr>
          <p:grpSpPr>
            <a:xfrm>
              <a:off x="1685403" y="949982"/>
              <a:ext cx="824056" cy="718814"/>
              <a:chOff x="2857499" y="1149477"/>
              <a:chExt cx="1098550" cy="958123"/>
            </a:xfrm>
          </p:grpSpPr>
          <p:sp>
            <p:nvSpPr>
              <p:cNvPr id="334" name="圆角矩形 33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gradFill>
                <a:gsLst>
                  <a:gs pos="100000">
                    <a:srgbClr val="F17445"/>
                  </a:gs>
                  <a:gs pos="0">
                    <a:srgbClr val="F17445">
                      <a:lumMod val="75000"/>
                    </a:srgbClr>
                  </a:gs>
                </a:gsLst>
                <a:lin ang="5400000" scaled="1"/>
              </a:gradFill>
              <a:ln w="28575" cap="flat">
                <a:gradFill>
                  <a:gsLst>
                    <a:gs pos="0">
                      <a:srgbClr val="F17445"/>
                    </a:gs>
                    <a:gs pos="100000">
                      <a:srgbClr val="F17445">
                        <a:lumMod val="75000"/>
                      </a:srgbClr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ysClr val="windowText" lastClr="000000">
                    <a:lumMod val="85000"/>
                    <a:lumOff val="15000"/>
                    <a:alpha val="28000"/>
                  </a:sys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895"/>
                <a:endParaRPr lang="zh-CN" altLang="en-US" sz="24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圆角矩形 33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gradFill>
                <a:gsLst>
                  <a:gs pos="100000">
                    <a:srgbClr val="F17445"/>
                  </a:gs>
                  <a:gs pos="0">
                    <a:srgbClr val="F17445">
                      <a:lumMod val="75000"/>
                    </a:srgbClr>
                  </a:gs>
                </a:gsLst>
                <a:lin ang="5400000" scaled="1"/>
              </a:gradFill>
              <a:ln w="28575" cap="flat">
                <a:gradFill>
                  <a:gsLst>
                    <a:gs pos="0">
                      <a:srgbClr val="F17445"/>
                    </a:gs>
                    <a:gs pos="100000">
                      <a:srgbClr val="F17445">
                        <a:lumMod val="75000"/>
                      </a:srgbClr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ysClr val="windowText" lastClr="000000">
                    <a:lumMod val="85000"/>
                    <a:lumOff val="15000"/>
                    <a:alpha val="28000"/>
                  </a:sys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895"/>
                <a:endParaRPr lang="zh-CN" altLang="en-US" sz="2400" kern="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7" name="矩形 336"/>
            <p:cNvSpPr/>
            <p:nvPr/>
          </p:nvSpPr>
          <p:spPr>
            <a:xfrm>
              <a:off x="2399116" y="727668"/>
              <a:ext cx="339555" cy="39667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38" name="图片 33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5400000">
              <a:off x="317863" y="2653199"/>
              <a:ext cx="4005115" cy="154055"/>
            </a:xfrm>
            <a:prstGeom prst="rect">
              <a:avLst/>
            </a:prstGeom>
          </p:spPr>
        </p:pic>
        <p:sp>
          <p:nvSpPr>
            <p:cNvPr id="339" name="流程图: 手动输入 32"/>
            <p:cNvSpPr/>
            <p:nvPr/>
          </p:nvSpPr>
          <p:spPr>
            <a:xfrm flipH="1" flipV="1">
              <a:off x="2725864" y="727668"/>
              <a:ext cx="259241" cy="69081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667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6677 h 10000"/>
                <a:gd name="connsiteX0" fmla="*/ 0 w 10000"/>
                <a:gd name="connsiteY0" fmla="*/ 687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6875 h 10000"/>
                <a:gd name="connsiteX0" fmla="*/ 0 w 10185"/>
                <a:gd name="connsiteY0" fmla="*/ 6624 h 10000"/>
                <a:gd name="connsiteX1" fmla="*/ 10185 w 10185"/>
                <a:gd name="connsiteY1" fmla="*/ 0 h 10000"/>
                <a:gd name="connsiteX2" fmla="*/ 10185 w 10185"/>
                <a:gd name="connsiteY2" fmla="*/ 10000 h 10000"/>
                <a:gd name="connsiteX3" fmla="*/ 185 w 10185"/>
                <a:gd name="connsiteY3" fmla="*/ 10000 h 10000"/>
                <a:gd name="connsiteX4" fmla="*/ 0 w 10185"/>
                <a:gd name="connsiteY4" fmla="*/ 6624 h 10000"/>
                <a:gd name="connsiteX0" fmla="*/ 0 w 10092"/>
                <a:gd name="connsiteY0" fmla="*/ 8092 h 10000"/>
                <a:gd name="connsiteX1" fmla="*/ 10092 w 10092"/>
                <a:gd name="connsiteY1" fmla="*/ 0 h 10000"/>
                <a:gd name="connsiteX2" fmla="*/ 10092 w 10092"/>
                <a:gd name="connsiteY2" fmla="*/ 10000 h 10000"/>
                <a:gd name="connsiteX3" fmla="*/ 92 w 10092"/>
                <a:gd name="connsiteY3" fmla="*/ 10000 h 10000"/>
                <a:gd name="connsiteX4" fmla="*/ 0 w 10092"/>
                <a:gd name="connsiteY4" fmla="*/ 8092 h 10000"/>
                <a:gd name="connsiteX0" fmla="*/ 0 w 10092"/>
                <a:gd name="connsiteY0" fmla="*/ 8736 h 10000"/>
                <a:gd name="connsiteX1" fmla="*/ 10092 w 10092"/>
                <a:gd name="connsiteY1" fmla="*/ 0 h 10000"/>
                <a:gd name="connsiteX2" fmla="*/ 10092 w 10092"/>
                <a:gd name="connsiteY2" fmla="*/ 10000 h 10000"/>
                <a:gd name="connsiteX3" fmla="*/ 92 w 10092"/>
                <a:gd name="connsiteY3" fmla="*/ 10000 h 10000"/>
                <a:gd name="connsiteX4" fmla="*/ 0 w 10092"/>
                <a:gd name="connsiteY4" fmla="*/ 873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梯形 339"/>
            <p:cNvSpPr/>
            <p:nvPr/>
          </p:nvSpPr>
          <p:spPr>
            <a:xfrm rot="5400000">
              <a:off x="2329094" y="1651152"/>
              <a:ext cx="1047520" cy="259446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梯形 340"/>
            <p:cNvSpPr/>
            <p:nvPr/>
          </p:nvSpPr>
          <p:spPr>
            <a:xfrm rot="5400000">
              <a:off x="2329094" y="2588189"/>
              <a:ext cx="1047520" cy="259446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梯形 341"/>
            <p:cNvSpPr/>
            <p:nvPr/>
          </p:nvSpPr>
          <p:spPr>
            <a:xfrm rot="5400000">
              <a:off x="2329094" y="3508704"/>
              <a:ext cx="1047520" cy="259446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流程图: 手动输入 32"/>
            <p:cNvSpPr/>
            <p:nvPr/>
          </p:nvSpPr>
          <p:spPr>
            <a:xfrm flipH="1">
              <a:off x="2725864" y="4022647"/>
              <a:ext cx="259241" cy="67180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667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6677 h 10000"/>
                <a:gd name="connsiteX0" fmla="*/ 0 w 10000"/>
                <a:gd name="connsiteY0" fmla="*/ 687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6875 h 10000"/>
                <a:gd name="connsiteX0" fmla="*/ 0 w 10185"/>
                <a:gd name="connsiteY0" fmla="*/ 6624 h 10000"/>
                <a:gd name="connsiteX1" fmla="*/ 10185 w 10185"/>
                <a:gd name="connsiteY1" fmla="*/ 0 h 10000"/>
                <a:gd name="connsiteX2" fmla="*/ 10185 w 10185"/>
                <a:gd name="connsiteY2" fmla="*/ 10000 h 10000"/>
                <a:gd name="connsiteX3" fmla="*/ 185 w 10185"/>
                <a:gd name="connsiteY3" fmla="*/ 10000 h 10000"/>
                <a:gd name="connsiteX4" fmla="*/ 0 w 10185"/>
                <a:gd name="connsiteY4" fmla="*/ 6624 h 10000"/>
                <a:gd name="connsiteX0" fmla="*/ 0 w 10092"/>
                <a:gd name="connsiteY0" fmla="*/ 8092 h 10000"/>
                <a:gd name="connsiteX1" fmla="*/ 10092 w 10092"/>
                <a:gd name="connsiteY1" fmla="*/ 0 h 10000"/>
                <a:gd name="connsiteX2" fmla="*/ 10092 w 10092"/>
                <a:gd name="connsiteY2" fmla="*/ 10000 h 10000"/>
                <a:gd name="connsiteX3" fmla="*/ 92 w 10092"/>
                <a:gd name="connsiteY3" fmla="*/ 10000 h 10000"/>
                <a:gd name="connsiteX4" fmla="*/ 0 w 10092"/>
                <a:gd name="connsiteY4" fmla="*/ 8092 h 10000"/>
                <a:gd name="connsiteX0" fmla="*/ 0 w 10092"/>
                <a:gd name="connsiteY0" fmla="*/ 8736 h 10000"/>
                <a:gd name="connsiteX1" fmla="*/ 10092 w 10092"/>
                <a:gd name="connsiteY1" fmla="*/ 0 h 10000"/>
                <a:gd name="connsiteX2" fmla="*/ 10092 w 10092"/>
                <a:gd name="connsiteY2" fmla="*/ 10000 h 10000"/>
                <a:gd name="connsiteX3" fmla="*/ 92 w 10092"/>
                <a:gd name="connsiteY3" fmla="*/ 10000 h 10000"/>
                <a:gd name="connsiteX4" fmla="*/ 0 w 10092"/>
                <a:gd name="connsiteY4" fmla="*/ 873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343"/>
            <p:cNvGrpSpPr/>
            <p:nvPr/>
          </p:nvGrpSpPr>
          <p:grpSpPr>
            <a:xfrm>
              <a:off x="1657915" y="1014435"/>
              <a:ext cx="786492" cy="602828"/>
              <a:chOff x="2615292" y="1775289"/>
              <a:chExt cx="1048473" cy="803523"/>
            </a:xfrm>
          </p:grpSpPr>
          <p:sp>
            <p:nvSpPr>
              <p:cNvPr id="345" name="文本框 40"/>
              <p:cNvSpPr txBox="1"/>
              <p:nvPr/>
            </p:nvSpPr>
            <p:spPr>
              <a:xfrm>
                <a:off x="2615292" y="1775289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6" name="文本框 41"/>
              <p:cNvSpPr txBox="1"/>
              <p:nvPr/>
            </p:nvSpPr>
            <p:spPr>
              <a:xfrm>
                <a:off x="2633251" y="2317202"/>
                <a:ext cx="10305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10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  <p:grpSp>
          <p:nvGrpSpPr>
            <p:cNvPr id="15" name="组合 346"/>
            <p:cNvGrpSpPr/>
            <p:nvPr/>
          </p:nvGrpSpPr>
          <p:grpSpPr>
            <a:xfrm>
              <a:off x="1657916" y="1942552"/>
              <a:ext cx="786494" cy="610814"/>
              <a:chOff x="2615291" y="1764812"/>
              <a:chExt cx="1048475" cy="814168"/>
            </a:xfrm>
          </p:grpSpPr>
          <p:sp>
            <p:nvSpPr>
              <p:cNvPr id="348" name="文本框 43"/>
              <p:cNvSpPr txBox="1"/>
              <p:nvPr/>
            </p:nvSpPr>
            <p:spPr>
              <a:xfrm>
                <a:off x="2615291" y="1764812"/>
                <a:ext cx="1030515" cy="707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9" name="文本框 44"/>
              <p:cNvSpPr txBox="1"/>
              <p:nvPr/>
            </p:nvSpPr>
            <p:spPr>
              <a:xfrm>
                <a:off x="2633252" y="2317370"/>
                <a:ext cx="10305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10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  <p:grpSp>
          <p:nvGrpSpPr>
            <p:cNvPr id="16" name="组合 349"/>
            <p:cNvGrpSpPr/>
            <p:nvPr/>
          </p:nvGrpSpPr>
          <p:grpSpPr>
            <a:xfrm>
              <a:off x="1671386" y="2860576"/>
              <a:ext cx="773021" cy="628895"/>
              <a:chOff x="2633251" y="1740185"/>
              <a:chExt cx="1030515" cy="838268"/>
            </a:xfrm>
          </p:grpSpPr>
          <p:sp>
            <p:nvSpPr>
              <p:cNvPr id="351" name="文本框 46"/>
              <p:cNvSpPr txBox="1"/>
              <p:nvPr/>
            </p:nvSpPr>
            <p:spPr>
              <a:xfrm>
                <a:off x="2633252" y="1740185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52" name="文本框 47"/>
              <p:cNvSpPr txBox="1"/>
              <p:nvPr/>
            </p:nvSpPr>
            <p:spPr>
              <a:xfrm>
                <a:off x="2633251" y="2316843"/>
                <a:ext cx="10305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10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  <p:grpSp>
          <p:nvGrpSpPr>
            <p:cNvPr id="17" name="组合 352"/>
            <p:cNvGrpSpPr/>
            <p:nvPr/>
          </p:nvGrpSpPr>
          <p:grpSpPr>
            <a:xfrm>
              <a:off x="1657915" y="3818745"/>
              <a:ext cx="786493" cy="606830"/>
              <a:chOff x="2615291" y="1797841"/>
              <a:chExt cx="1048474" cy="808857"/>
            </a:xfrm>
          </p:grpSpPr>
          <p:sp>
            <p:nvSpPr>
              <p:cNvPr id="354" name="文本框 49"/>
              <p:cNvSpPr txBox="1"/>
              <p:nvPr/>
            </p:nvSpPr>
            <p:spPr>
              <a:xfrm>
                <a:off x="2615291" y="1797841"/>
                <a:ext cx="10305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55" name="文本框 50"/>
              <p:cNvSpPr txBox="1"/>
              <p:nvPr/>
            </p:nvSpPr>
            <p:spPr>
              <a:xfrm>
                <a:off x="2633251" y="2345088"/>
                <a:ext cx="10305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10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79" name="Group 4"/>
          <p:cNvGrpSpPr>
            <a:grpSpLocks/>
          </p:cNvGrpSpPr>
          <p:nvPr/>
        </p:nvGrpSpPr>
        <p:grpSpPr bwMode="auto">
          <a:xfrm>
            <a:off x="10431463" y="-2152650"/>
            <a:ext cx="846137" cy="3200400"/>
            <a:chOff x="0" y="0"/>
            <a:chExt cx="531" cy="2009"/>
          </a:xfrm>
        </p:grpSpPr>
        <p:sp>
          <p:nvSpPr>
            <p:cNvPr id="80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"/>
              <a:ext cx="531" cy="2005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2" y="0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9"/>
                <a:gd name="T19" fmla="*/ 0 h 2009"/>
                <a:gd name="T20" fmla="*/ 529 w 529"/>
                <a:gd name="T21" fmla="*/ 2009 h 20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45" y="59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1877"/>
                <a:gd name="T20" fmla="*/ 443 w 443"/>
                <a:gd name="T21" fmla="*/ 1877 h 1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dash"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84" name="文本框 5"/>
          <p:cNvSpPr>
            <a:spLocks noChangeArrowheads="1"/>
          </p:cNvSpPr>
          <p:nvPr/>
        </p:nvSpPr>
        <p:spPr bwMode="auto">
          <a:xfrm flipH="1">
            <a:off x="10569575" y="225425"/>
            <a:ext cx="596900" cy="461963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32616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"/>
                            </p:stCondLst>
                            <p:childTnLst>
                              <p:par>
                                <p:cTn id="4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3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4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9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35" grpId="0" animBg="1"/>
      <p:bldP spid="236" grpId="0" animBg="1"/>
      <p:bldP spid="84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40"/>
          <p:cNvSpPr>
            <a:spLocks noChangeArrowheads="1"/>
          </p:cNvSpPr>
          <p:nvPr/>
        </p:nvSpPr>
        <p:spPr bwMode="auto">
          <a:xfrm flipH="1">
            <a:off x="4678363" y="2606675"/>
            <a:ext cx="282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>
                <a:solidFill>
                  <a:srgbClr val="F02525"/>
                </a:solidFill>
                <a:latin typeface="Stencil Std" pitchFamily="50" charset="0"/>
                <a:ea typeface="微软雅黑" pitchFamily="34" charset="-122"/>
                <a:sym typeface="微软雅黑" pitchFamily="34" charset="-122"/>
              </a:rPr>
              <a:t>part 1</a:t>
            </a:r>
          </a:p>
        </p:txBody>
      </p:sp>
      <p:pic>
        <p:nvPicPr>
          <p:cNvPr id="6147" name="图片 59"/>
          <p:cNvPicPr>
            <a:picLocks noChangeAspect="1" noChangeArrowheads="1"/>
          </p:cNvPicPr>
          <p:nvPr/>
        </p:nvPicPr>
        <p:blipFill>
          <a:blip r:embed="rId2"/>
          <a:srcRect l="85925" t="20226" r="2428" b="21796"/>
          <a:stretch>
            <a:fillRect/>
          </a:stretch>
        </p:blipFill>
        <p:spPr bwMode="auto">
          <a:xfrm rot="16200000">
            <a:off x="5972176" y="-654050"/>
            <a:ext cx="2603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图片 60"/>
          <p:cNvPicPr>
            <a:picLocks noChangeAspect="1" noChangeArrowheads="1"/>
          </p:cNvPicPr>
          <p:nvPr/>
        </p:nvPicPr>
        <p:blipFill>
          <a:blip r:embed="rId2"/>
          <a:srcRect l="85925" t="20226" r="2428" b="21796"/>
          <a:stretch>
            <a:fillRect/>
          </a:stretch>
        </p:blipFill>
        <p:spPr bwMode="auto">
          <a:xfrm rot="5400000" flipV="1">
            <a:off x="5972176" y="1144587"/>
            <a:ext cx="2603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文本框 11"/>
          <p:cNvSpPr>
            <a:spLocks noChangeArrowheads="1"/>
          </p:cNvSpPr>
          <p:nvPr/>
        </p:nvSpPr>
        <p:spPr bwMode="auto">
          <a:xfrm flipH="1">
            <a:off x="4975225" y="2027238"/>
            <a:ext cx="22669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rgbClr val="000000"/>
                </a:solidFill>
                <a:latin typeface="汉仪综艺体简" pitchFamily="49" charset="-122"/>
                <a:ea typeface="汉仪综艺体简" pitchFamily="49" charset="-122"/>
                <a:sym typeface="汉仪综艺体简" pitchFamily="49" charset="-122"/>
              </a:rPr>
              <a:t>自 我 介 绍</a:t>
            </a:r>
          </a:p>
        </p:txBody>
      </p:sp>
      <p:sp>
        <p:nvSpPr>
          <p:cNvPr id="6150" name="文本框 12"/>
          <p:cNvSpPr>
            <a:spLocks noChangeArrowheads="1"/>
          </p:cNvSpPr>
          <p:nvPr/>
        </p:nvSpPr>
        <p:spPr bwMode="auto">
          <a:xfrm flipH="1">
            <a:off x="1828800" y="3443288"/>
            <a:ext cx="861218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大家好，我是”天天果园“集团旗下的一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个小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码农，我叫陈梓鹏，编号3排7列。每天的工作就是和我另外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位同事在果网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里辛勤劳作，挥洒汗水，燃烧青春……我们之中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位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负责前端开发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位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负责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后台支撑。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431463" y="-2152650"/>
            <a:ext cx="846137" cy="3200400"/>
            <a:chOff x="0" y="0"/>
            <a:chExt cx="531" cy="2009"/>
          </a:xfrm>
        </p:grpSpPr>
        <p:sp>
          <p:nvSpPr>
            <p:cNvPr id="6152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"/>
              <a:ext cx="531" cy="2005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6153" name="Freeform 5"/>
            <p:cNvSpPr>
              <a:spLocks noChangeArrowheads="1"/>
            </p:cNvSpPr>
            <p:nvPr/>
          </p:nvSpPr>
          <p:spPr bwMode="auto">
            <a:xfrm>
              <a:off x="2" y="0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9"/>
                <a:gd name="T19" fmla="*/ 0 h 2009"/>
                <a:gd name="T20" fmla="*/ 529 w 529"/>
                <a:gd name="T21" fmla="*/ 2009 h 20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6154" name="Freeform 6"/>
            <p:cNvSpPr>
              <a:spLocks noChangeArrowheads="1"/>
            </p:cNvSpPr>
            <p:nvPr/>
          </p:nvSpPr>
          <p:spPr bwMode="auto">
            <a:xfrm>
              <a:off x="45" y="59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1877"/>
                <a:gd name="T20" fmla="*/ 443 w 443"/>
                <a:gd name="T21" fmla="*/ 1877 h 1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6155" name="文本框 5"/>
          <p:cNvSpPr>
            <a:spLocks noChangeArrowheads="1"/>
          </p:cNvSpPr>
          <p:nvPr/>
        </p:nvSpPr>
        <p:spPr bwMode="auto">
          <a:xfrm flipH="1">
            <a:off x="10569575" y="225425"/>
            <a:ext cx="596900" cy="4572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utoUpdateAnimBg="0"/>
      <p:bldP spid="6149" grpId="0" bldLvl="0" autoUpdateAnimBg="0"/>
      <p:bldP spid="6150" grpId="0" bldLvl="0" autoUpdateAnimBg="0"/>
      <p:bldP spid="6155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40"/>
          <p:cNvSpPr>
            <a:spLocks noChangeArrowheads="1"/>
          </p:cNvSpPr>
          <p:nvPr/>
        </p:nvSpPr>
        <p:spPr bwMode="auto">
          <a:xfrm flipH="1">
            <a:off x="4691063" y="1628775"/>
            <a:ext cx="282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>
                <a:solidFill>
                  <a:srgbClr val="F02525"/>
                </a:solidFill>
                <a:latin typeface="Stencil Std" pitchFamily="50" charset="0"/>
                <a:ea typeface="微软雅黑" pitchFamily="34" charset="-122"/>
                <a:sym typeface="微软雅黑" pitchFamily="34" charset="-122"/>
              </a:rPr>
              <a:t>part 2</a:t>
            </a:r>
            <a:endParaRPr lang="zh-CN" altLang="en-US"/>
          </a:p>
        </p:txBody>
      </p:sp>
      <p:pic>
        <p:nvPicPr>
          <p:cNvPr id="7171" name="图片 59"/>
          <p:cNvPicPr>
            <a:picLocks noChangeAspect="1" noChangeArrowheads="1"/>
          </p:cNvPicPr>
          <p:nvPr/>
        </p:nvPicPr>
        <p:blipFill>
          <a:blip r:embed="rId2"/>
          <a:srcRect l="85925" t="20226" r="2428" b="21796"/>
          <a:stretch>
            <a:fillRect/>
          </a:stretch>
        </p:blipFill>
        <p:spPr bwMode="auto">
          <a:xfrm rot="16200000">
            <a:off x="5984876" y="-1631950"/>
            <a:ext cx="2603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图片 60"/>
          <p:cNvPicPr>
            <a:picLocks noChangeAspect="1" noChangeArrowheads="1"/>
          </p:cNvPicPr>
          <p:nvPr/>
        </p:nvPicPr>
        <p:blipFill>
          <a:blip r:embed="rId2"/>
          <a:srcRect l="85925" t="20226" r="2428" b="21796"/>
          <a:stretch>
            <a:fillRect/>
          </a:stretch>
        </p:blipFill>
        <p:spPr bwMode="auto">
          <a:xfrm rot="5400000" flipV="1">
            <a:off x="5984876" y="166687"/>
            <a:ext cx="2603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文本框 11"/>
          <p:cNvSpPr>
            <a:spLocks noChangeArrowheads="1"/>
          </p:cNvSpPr>
          <p:nvPr/>
        </p:nvSpPr>
        <p:spPr bwMode="auto">
          <a:xfrm flipH="1">
            <a:off x="4987925" y="1049338"/>
            <a:ext cx="22669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rgbClr val="000000"/>
                </a:solidFill>
                <a:latin typeface="汉仪综艺体简" pitchFamily="49" charset="-122"/>
                <a:ea typeface="汉仪综艺体简" pitchFamily="49" charset="-122"/>
                <a:sym typeface="汉仪综艺体简" pitchFamily="49" charset="-122"/>
              </a:rPr>
              <a:t>业 务 介 绍</a:t>
            </a:r>
            <a:endParaRPr lang="zh-CN" altLang="en-US"/>
          </a:p>
        </p:txBody>
      </p:sp>
      <p:sp>
        <p:nvSpPr>
          <p:cNvPr id="7174" name="文本框 12"/>
          <p:cNvSpPr>
            <a:spLocks noChangeArrowheads="1"/>
          </p:cNvSpPr>
          <p:nvPr/>
        </p:nvSpPr>
        <p:spPr bwMode="auto">
          <a:xfrm flipH="1">
            <a:off x="1841500" y="2465388"/>
            <a:ext cx="8612188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天天果园，是一家基于互联网技术的现代鲜果服务供应商，提供高品质鲜果产品和个性化鲜果服务。天天果园Fruitday，成立于2009年4月1日，前身为传统水果商，有30年食品行业经验。精选全球鲜果美食，搭建从产地到消费者之间的直供平台，自建冷库，冷链物流。便利宅送，全年无休。主营中高端水果产品，包括进口鲜果和国内优质鲜果。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天天果园拥有网站订购，电话订购，电视购物(东方CJ)、企业直供(大客户定制)和实体服务点等多元供应渠道。团体大客户，可享受量身定制产品的服务。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我们的愿望是，让客户享受到真正健康、美味的世界鲜果和管家式体贴放心的服务。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431463" y="-2152650"/>
            <a:ext cx="846137" cy="3200400"/>
            <a:chOff x="0" y="0"/>
            <a:chExt cx="531" cy="2009"/>
          </a:xfrm>
        </p:grpSpPr>
        <p:sp>
          <p:nvSpPr>
            <p:cNvPr id="7176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"/>
              <a:ext cx="531" cy="2005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7177" name="Freeform 5"/>
            <p:cNvSpPr>
              <a:spLocks noChangeArrowheads="1"/>
            </p:cNvSpPr>
            <p:nvPr/>
          </p:nvSpPr>
          <p:spPr bwMode="auto">
            <a:xfrm>
              <a:off x="2" y="0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9"/>
                <a:gd name="T19" fmla="*/ 0 h 2009"/>
                <a:gd name="T20" fmla="*/ 529 w 529"/>
                <a:gd name="T21" fmla="*/ 2009 h 20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7178" name="Freeform 6"/>
            <p:cNvSpPr>
              <a:spLocks noChangeArrowheads="1"/>
            </p:cNvSpPr>
            <p:nvPr/>
          </p:nvSpPr>
          <p:spPr bwMode="auto">
            <a:xfrm>
              <a:off x="45" y="59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1877"/>
                <a:gd name="T20" fmla="*/ 443 w 443"/>
                <a:gd name="T21" fmla="*/ 1877 h 1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7179" name="文本框 5"/>
          <p:cNvSpPr>
            <a:spLocks noChangeArrowheads="1"/>
          </p:cNvSpPr>
          <p:nvPr/>
        </p:nvSpPr>
        <p:spPr bwMode="auto">
          <a:xfrm flipH="1">
            <a:off x="10569575" y="225425"/>
            <a:ext cx="596900" cy="4572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ldLvl="0" autoUpdateAnimBg="0"/>
      <p:bldP spid="7173" grpId="0" bldLvl="0" autoUpdateAnimBg="0"/>
      <p:bldP spid="7174" grpId="0" bldLvl="0" autoUpdateAnimBg="0"/>
      <p:bldP spid="7179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40"/>
          <p:cNvSpPr>
            <a:spLocks noChangeArrowheads="1"/>
          </p:cNvSpPr>
          <p:nvPr/>
        </p:nvSpPr>
        <p:spPr bwMode="auto">
          <a:xfrm flipH="1">
            <a:off x="4691063" y="1628775"/>
            <a:ext cx="282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>
                <a:solidFill>
                  <a:srgbClr val="F02525"/>
                </a:solidFill>
                <a:latin typeface="Stencil Std" pitchFamily="50" charset="0"/>
                <a:ea typeface="微软雅黑" pitchFamily="34" charset="-122"/>
                <a:sym typeface="微软雅黑" pitchFamily="34" charset="-122"/>
              </a:rPr>
              <a:t>part 3</a:t>
            </a:r>
            <a:endParaRPr lang="zh-CN" altLang="en-US"/>
          </a:p>
        </p:txBody>
      </p:sp>
      <p:pic>
        <p:nvPicPr>
          <p:cNvPr id="8195" name="图片 59"/>
          <p:cNvPicPr>
            <a:picLocks noChangeAspect="1" noChangeArrowheads="1"/>
          </p:cNvPicPr>
          <p:nvPr/>
        </p:nvPicPr>
        <p:blipFill>
          <a:blip r:embed="rId2"/>
          <a:srcRect l="85925" t="20226" r="2428" b="21796"/>
          <a:stretch>
            <a:fillRect/>
          </a:stretch>
        </p:blipFill>
        <p:spPr bwMode="auto">
          <a:xfrm rot="16200000">
            <a:off x="5984876" y="-1631950"/>
            <a:ext cx="2603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图片 60"/>
          <p:cNvPicPr>
            <a:picLocks noChangeAspect="1" noChangeArrowheads="1"/>
          </p:cNvPicPr>
          <p:nvPr/>
        </p:nvPicPr>
        <p:blipFill>
          <a:blip r:embed="rId2"/>
          <a:srcRect l="85925" t="20226" r="2428" b="21796"/>
          <a:stretch>
            <a:fillRect/>
          </a:stretch>
        </p:blipFill>
        <p:spPr bwMode="auto">
          <a:xfrm rot="5400000" flipV="1">
            <a:off x="5984876" y="166687"/>
            <a:ext cx="2603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文本框 11"/>
          <p:cNvSpPr>
            <a:spLocks noChangeArrowheads="1"/>
          </p:cNvSpPr>
          <p:nvPr/>
        </p:nvSpPr>
        <p:spPr bwMode="auto">
          <a:xfrm flipH="1">
            <a:off x="4733925" y="1049338"/>
            <a:ext cx="28416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rgbClr val="000000"/>
                </a:solidFill>
                <a:latin typeface="汉仪综艺体简" pitchFamily="49" charset="-122"/>
                <a:ea typeface="汉仪综艺体简" pitchFamily="49" charset="-122"/>
                <a:sym typeface="汉仪综艺体简" pitchFamily="49" charset="-122"/>
              </a:rPr>
              <a:t>技 术 与 难 点</a:t>
            </a:r>
            <a:endParaRPr lang="zh-CN" altLang="en-US"/>
          </a:p>
        </p:txBody>
      </p:sp>
      <p:sp>
        <p:nvSpPr>
          <p:cNvPr id="8198" name="文本框 12"/>
          <p:cNvSpPr>
            <a:spLocks noChangeArrowheads="1"/>
          </p:cNvSpPr>
          <p:nvPr/>
        </p:nvSpPr>
        <p:spPr bwMode="auto">
          <a:xfrm flipH="1">
            <a:off x="2908300" y="2224088"/>
            <a:ext cx="64833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天天果园网的搭建中，主要运用到了以下几个知识点：</a:t>
            </a: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431463" y="-2152650"/>
            <a:ext cx="846137" cy="3200400"/>
            <a:chOff x="0" y="0"/>
            <a:chExt cx="531" cy="2009"/>
          </a:xfrm>
        </p:grpSpPr>
        <p:sp>
          <p:nvSpPr>
            <p:cNvPr id="8218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"/>
              <a:ext cx="531" cy="2005"/>
            </a:xfrm>
            <a:prstGeom prst="rect">
              <a:avLst/>
            </a:prstGeom>
            <a:noFill/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219" name="Freeform 5"/>
            <p:cNvSpPr>
              <a:spLocks noChangeArrowheads="1"/>
            </p:cNvSpPr>
            <p:nvPr/>
          </p:nvSpPr>
          <p:spPr bwMode="auto">
            <a:xfrm>
              <a:off x="2" y="0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9"/>
                <a:gd name="T19" fmla="*/ 0 h 2009"/>
                <a:gd name="T20" fmla="*/ 529 w 529"/>
                <a:gd name="T21" fmla="*/ 2009 h 20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220" name="Freeform 6"/>
            <p:cNvSpPr>
              <a:spLocks noChangeArrowheads="1"/>
            </p:cNvSpPr>
            <p:nvPr/>
          </p:nvSpPr>
          <p:spPr bwMode="auto">
            <a:xfrm>
              <a:off x="45" y="59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1877"/>
                <a:gd name="T20" fmla="*/ 443 w 443"/>
                <a:gd name="T21" fmla="*/ 1877 h 1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8221" name="文本框 5"/>
          <p:cNvSpPr>
            <a:spLocks noChangeArrowheads="1"/>
          </p:cNvSpPr>
          <p:nvPr/>
        </p:nvSpPr>
        <p:spPr bwMode="auto">
          <a:xfrm flipH="1">
            <a:off x="10569575" y="225425"/>
            <a:ext cx="596900" cy="4572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775715" y="2882900"/>
            <a:ext cx="2666985" cy="3330534"/>
          </a:xfrm>
          <a:prstGeom prst="roundRect">
            <a:avLst/>
          </a:prstGeom>
          <a:noFill/>
          <a:ln w="19050">
            <a:solidFill>
              <a:srgbClr val="F50303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396955" y="2882902"/>
            <a:ext cx="5857131" cy="3330534"/>
          </a:xfrm>
          <a:prstGeom prst="roundRect">
            <a:avLst/>
          </a:prstGeom>
          <a:noFill/>
          <a:ln w="19050">
            <a:solidFill>
              <a:srgbClr val="F50303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2224"/>
          <p:cNvSpPr>
            <a:spLocks/>
          </p:cNvSpPr>
          <p:nvPr/>
        </p:nvSpPr>
        <p:spPr bwMode="auto">
          <a:xfrm>
            <a:off x="511848" y="5610246"/>
            <a:ext cx="2144743" cy="545468"/>
          </a:xfrm>
          <a:custGeom>
            <a:avLst/>
            <a:gdLst>
              <a:gd name="T0" fmla="*/ 336 w 341"/>
              <a:gd name="T1" fmla="*/ 25 h 243"/>
              <a:gd name="T2" fmla="*/ 295 w 341"/>
              <a:gd name="T3" fmla="*/ 6 h 243"/>
              <a:gd name="T4" fmla="*/ 116 w 341"/>
              <a:gd name="T5" fmla="*/ 27 h 243"/>
              <a:gd name="T6" fmla="*/ 15 w 341"/>
              <a:gd name="T7" fmla="*/ 0 h 243"/>
              <a:gd name="T8" fmla="*/ 100 w 341"/>
              <a:gd name="T9" fmla="*/ 118 h 243"/>
              <a:gd name="T10" fmla="*/ 0 w 341"/>
              <a:gd name="T11" fmla="*/ 217 h 243"/>
              <a:gd name="T12" fmla="*/ 228 w 341"/>
              <a:gd name="T13" fmla="*/ 224 h 243"/>
              <a:gd name="T14" fmla="*/ 320 w 341"/>
              <a:gd name="T15" fmla="*/ 97 h 243"/>
              <a:gd name="T16" fmla="*/ 336 w 341"/>
              <a:gd name="T17" fmla="*/ 2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43">
                <a:moveTo>
                  <a:pt x="336" y="25"/>
                </a:moveTo>
                <a:cubicBezTo>
                  <a:pt x="336" y="25"/>
                  <a:pt x="341" y="7"/>
                  <a:pt x="295" y="6"/>
                </a:cubicBezTo>
                <a:cubicBezTo>
                  <a:pt x="250" y="5"/>
                  <a:pt x="192" y="30"/>
                  <a:pt x="116" y="27"/>
                </a:cubicBezTo>
                <a:cubicBezTo>
                  <a:pt x="40" y="24"/>
                  <a:pt x="15" y="0"/>
                  <a:pt x="15" y="0"/>
                </a:cubicBezTo>
                <a:cubicBezTo>
                  <a:pt x="15" y="0"/>
                  <a:pt x="37" y="78"/>
                  <a:pt x="100" y="118"/>
                </a:cubicBezTo>
                <a:cubicBezTo>
                  <a:pt x="100" y="118"/>
                  <a:pt x="69" y="201"/>
                  <a:pt x="0" y="217"/>
                </a:cubicBezTo>
                <a:cubicBezTo>
                  <a:pt x="0" y="217"/>
                  <a:pt x="126" y="243"/>
                  <a:pt x="228" y="224"/>
                </a:cubicBezTo>
                <a:cubicBezTo>
                  <a:pt x="228" y="224"/>
                  <a:pt x="319" y="127"/>
                  <a:pt x="320" y="97"/>
                </a:cubicBezTo>
                <a:cubicBezTo>
                  <a:pt x="322" y="68"/>
                  <a:pt x="336" y="25"/>
                  <a:pt x="336" y="25"/>
                </a:cubicBezTo>
                <a:close/>
              </a:path>
            </a:pathLst>
          </a:custGeom>
          <a:gradFill flip="none" rotWithShape="1">
            <a:gsLst>
              <a:gs pos="0">
                <a:srgbClr val="FB0404">
                  <a:shade val="30000"/>
                  <a:satMod val="115000"/>
                </a:srgbClr>
              </a:gs>
              <a:gs pos="50000">
                <a:srgbClr val="FB0404">
                  <a:shade val="67500"/>
                  <a:satMod val="115000"/>
                </a:srgbClr>
              </a:gs>
              <a:gs pos="100000">
                <a:srgbClr val="FB040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225"/>
          <p:cNvSpPr>
            <a:spLocks/>
          </p:cNvSpPr>
          <p:nvPr/>
        </p:nvSpPr>
        <p:spPr bwMode="auto">
          <a:xfrm>
            <a:off x="938892" y="5569848"/>
            <a:ext cx="990694" cy="191854"/>
          </a:xfrm>
          <a:custGeom>
            <a:avLst/>
            <a:gdLst>
              <a:gd name="T0" fmla="*/ 3 w 157"/>
              <a:gd name="T1" fmla="*/ 26 h 85"/>
              <a:gd name="T2" fmla="*/ 45 w 157"/>
              <a:gd name="T3" fmla="*/ 4 h 85"/>
              <a:gd name="T4" fmla="*/ 133 w 157"/>
              <a:gd name="T5" fmla="*/ 17 h 85"/>
              <a:gd name="T6" fmla="*/ 157 w 157"/>
              <a:gd name="T7" fmla="*/ 9 h 85"/>
              <a:gd name="T8" fmla="*/ 157 w 157"/>
              <a:gd name="T9" fmla="*/ 46 h 85"/>
              <a:gd name="T10" fmla="*/ 3 w 157"/>
              <a:gd name="T11" fmla="*/ 2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85">
                <a:moveTo>
                  <a:pt x="3" y="26"/>
                </a:moveTo>
                <a:cubicBezTo>
                  <a:pt x="3" y="26"/>
                  <a:pt x="0" y="9"/>
                  <a:pt x="45" y="4"/>
                </a:cubicBezTo>
                <a:cubicBezTo>
                  <a:pt x="90" y="0"/>
                  <a:pt x="109" y="16"/>
                  <a:pt x="133" y="17"/>
                </a:cubicBezTo>
                <a:cubicBezTo>
                  <a:pt x="157" y="18"/>
                  <a:pt x="157" y="9"/>
                  <a:pt x="157" y="9"/>
                </a:cubicBezTo>
                <a:cubicBezTo>
                  <a:pt x="157" y="46"/>
                  <a:pt x="157" y="46"/>
                  <a:pt x="157" y="46"/>
                </a:cubicBezTo>
                <a:cubicBezTo>
                  <a:pt x="157" y="46"/>
                  <a:pt x="25" y="85"/>
                  <a:pt x="3" y="26"/>
                </a:cubicBezTo>
                <a:close/>
              </a:path>
            </a:pathLst>
          </a:custGeom>
          <a:solidFill>
            <a:srgbClr val="BC0000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226"/>
          <p:cNvSpPr>
            <a:spLocks/>
          </p:cNvSpPr>
          <p:nvPr/>
        </p:nvSpPr>
        <p:spPr bwMode="auto">
          <a:xfrm>
            <a:off x="3112193" y="5610246"/>
            <a:ext cx="2144743" cy="545468"/>
          </a:xfrm>
          <a:custGeom>
            <a:avLst/>
            <a:gdLst>
              <a:gd name="T0" fmla="*/ 5 w 341"/>
              <a:gd name="T1" fmla="*/ 25 h 243"/>
              <a:gd name="T2" fmla="*/ 45 w 341"/>
              <a:gd name="T3" fmla="*/ 6 h 243"/>
              <a:gd name="T4" fmla="*/ 224 w 341"/>
              <a:gd name="T5" fmla="*/ 27 h 243"/>
              <a:gd name="T6" fmla="*/ 326 w 341"/>
              <a:gd name="T7" fmla="*/ 0 h 243"/>
              <a:gd name="T8" fmla="*/ 240 w 341"/>
              <a:gd name="T9" fmla="*/ 118 h 243"/>
              <a:gd name="T10" fmla="*/ 341 w 341"/>
              <a:gd name="T11" fmla="*/ 217 h 243"/>
              <a:gd name="T12" fmla="*/ 112 w 341"/>
              <a:gd name="T13" fmla="*/ 224 h 243"/>
              <a:gd name="T14" fmla="*/ 20 w 341"/>
              <a:gd name="T15" fmla="*/ 97 h 243"/>
              <a:gd name="T16" fmla="*/ 5 w 341"/>
              <a:gd name="T17" fmla="*/ 2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43">
                <a:moveTo>
                  <a:pt x="5" y="25"/>
                </a:moveTo>
                <a:cubicBezTo>
                  <a:pt x="5" y="25"/>
                  <a:pt x="0" y="7"/>
                  <a:pt x="45" y="6"/>
                </a:cubicBezTo>
                <a:cubicBezTo>
                  <a:pt x="91" y="5"/>
                  <a:pt x="148" y="30"/>
                  <a:pt x="224" y="27"/>
                </a:cubicBezTo>
                <a:cubicBezTo>
                  <a:pt x="300" y="24"/>
                  <a:pt x="326" y="0"/>
                  <a:pt x="326" y="0"/>
                </a:cubicBezTo>
                <a:cubicBezTo>
                  <a:pt x="326" y="0"/>
                  <a:pt x="303" y="78"/>
                  <a:pt x="240" y="118"/>
                </a:cubicBezTo>
                <a:cubicBezTo>
                  <a:pt x="240" y="118"/>
                  <a:pt x="271" y="201"/>
                  <a:pt x="341" y="217"/>
                </a:cubicBezTo>
                <a:cubicBezTo>
                  <a:pt x="341" y="217"/>
                  <a:pt x="214" y="243"/>
                  <a:pt x="112" y="224"/>
                </a:cubicBezTo>
                <a:cubicBezTo>
                  <a:pt x="112" y="224"/>
                  <a:pt x="21" y="127"/>
                  <a:pt x="20" y="97"/>
                </a:cubicBezTo>
                <a:cubicBezTo>
                  <a:pt x="19" y="68"/>
                  <a:pt x="5" y="25"/>
                  <a:pt x="5" y="25"/>
                </a:cubicBezTo>
                <a:close/>
              </a:path>
            </a:pathLst>
          </a:custGeom>
          <a:gradFill flip="none" rotWithShape="1">
            <a:gsLst>
              <a:gs pos="0">
                <a:srgbClr val="FB0404">
                  <a:shade val="30000"/>
                  <a:satMod val="115000"/>
                </a:srgbClr>
              </a:gs>
              <a:gs pos="50000">
                <a:srgbClr val="FB0404">
                  <a:shade val="67500"/>
                  <a:satMod val="115000"/>
                </a:srgbClr>
              </a:gs>
              <a:gs pos="100000">
                <a:srgbClr val="FB040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227"/>
          <p:cNvSpPr>
            <a:spLocks/>
          </p:cNvSpPr>
          <p:nvPr/>
        </p:nvSpPr>
        <p:spPr bwMode="auto">
          <a:xfrm>
            <a:off x="3124223" y="5569848"/>
            <a:ext cx="980154" cy="191854"/>
          </a:xfrm>
          <a:custGeom>
            <a:avLst/>
            <a:gdLst>
              <a:gd name="T0" fmla="*/ 153 w 156"/>
              <a:gd name="T1" fmla="*/ 26 h 85"/>
              <a:gd name="T2" fmla="*/ 111 w 156"/>
              <a:gd name="T3" fmla="*/ 4 h 85"/>
              <a:gd name="T4" fmla="*/ 23 w 156"/>
              <a:gd name="T5" fmla="*/ 17 h 85"/>
              <a:gd name="T6" fmla="*/ 0 w 156"/>
              <a:gd name="T7" fmla="*/ 9 h 85"/>
              <a:gd name="T8" fmla="*/ 0 w 156"/>
              <a:gd name="T9" fmla="*/ 46 h 85"/>
              <a:gd name="T10" fmla="*/ 153 w 156"/>
              <a:gd name="T11" fmla="*/ 2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" h="85">
                <a:moveTo>
                  <a:pt x="153" y="26"/>
                </a:moveTo>
                <a:cubicBezTo>
                  <a:pt x="153" y="26"/>
                  <a:pt x="156" y="9"/>
                  <a:pt x="111" y="4"/>
                </a:cubicBezTo>
                <a:cubicBezTo>
                  <a:pt x="66" y="0"/>
                  <a:pt x="47" y="16"/>
                  <a:pt x="23" y="17"/>
                </a:cubicBezTo>
                <a:cubicBezTo>
                  <a:pt x="0" y="18"/>
                  <a:pt x="0" y="9"/>
                  <a:pt x="0" y="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6"/>
                  <a:pt x="132" y="85"/>
                  <a:pt x="153" y="26"/>
                </a:cubicBezTo>
                <a:close/>
              </a:path>
            </a:pathLst>
          </a:custGeom>
          <a:solidFill>
            <a:srgbClr val="BC0000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127352" y="3124800"/>
            <a:ext cx="5857131" cy="333053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2228"/>
          <p:cNvSpPr>
            <a:spLocks/>
          </p:cNvSpPr>
          <p:nvPr/>
        </p:nvSpPr>
        <p:spPr bwMode="auto">
          <a:xfrm>
            <a:off x="922853" y="5661910"/>
            <a:ext cx="6813645" cy="556753"/>
          </a:xfrm>
          <a:custGeom>
            <a:avLst/>
            <a:gdLst>
              <a:gd name="T0" fmla="*/ 1068 w 1084"/>
              <a:gd name="T1" fmla="*/ 99 h 248"/>
              <a:gd name="T2" fmla="*/ 1074 w 1084"/>
              <a:gd name="T3" fmla="*/ 24 h 248"/>
              <a:gd name="T4" fmla="*/ 1040 w 1084"/>
              <a:gd name="T5" fmla="*/ 40 h 248"/>
              <a:gd name="T6" fmla="*/ 544 w 1084"/>
              <a:gd name="T7" fmla="*/ 0 h 248"/>
              <a:gd name="T8" fmla="*/ 544 w 1084"/>
              <a:gd name="T9" fmla="*/ 0 h 248"/>
              <a:gd name="T10" fmla="*/ 542 w 1084"/>
              <a:gd name="T11" fmla="*/ 0 h 248"/>
              <a:gd name="T12" fmla="*/ 540 w 1084"/>
              <a:gd name="T13" fmla="*/ 0 h 248"/>
              <a:gd name="T14" fmla="*/ 540 w 1084"/>
              <a:gd name="T15" fmla="*/ 0 h 248"/>
              <a:gd name="T16" fmla="*/ 44 w 1084"/>
              <a:gd name="T17" fmla="*/ 40 h 248"/>
              <a:gd name="T18" fmla="*/ 10 w 1084"/>
              <a:gd name="T19" fmla="*/ 24 h 248"/>
              <a:gd name="T20" fmla="*/ 17 w 1084"/>
              <a:gd name="T21" fmla="*/ 99 h 248"/>
              <a:gd name="T22" fmla="*/ 13 w 1084"/>
              <a:gd name="T23" fmla="*/ 220 h 248"/>
              <a:gd name="T24" fmla="*/ 118 w 1084"/>
              <a:gd name="T25" fmla="*/ 237 h 248"/>
              <a:gd name="T26" fmla="*/ 542 w 1084"/>
              <a:gd name="T27" fmla="*/ 196 h 248"/>
              <a:gd name="T28" fmla="*/ 966 w 1084"/>
              <a:gd name="T29" fmla="*/ 237 h 248"/>
              <a:gd name="T30" fmla="*/ 1071 w 1084"/>
              <a:gd name="T31" fmla="*/ 220 h 248"/>
              <a:gd name="T32" fmla="*/ 1068 w 1084"/>
              <a:gd name="T33" fmla="*/ 9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84" h="248">
                <a:moveTo>
                  <a:pt x="1068" y="99"/>
                </a:moveTo>
                <a:cubicBezTo>
                  <a:pt x="1084" y="54"/>
                  <a:pt x="1079" y="31"/>
                  <a:pt x="1074" y="24"/>
                </a:cubicBezTo>
                <a:cubicBezTo>
                  <a:pt x="1074" y="24"/>
                  <a:pt x="1076" y="35"/>
                  <a:pt x="1040" y="40"/>
                </a:cubicBezTo>
                <a:cubicBezTo>
                  <a:pt x="1005" y="44"/>
                  <a:pt x="680" y="3"/>
                  <a:pt x="544" y="0"/>
                </a:cubicBezTo>
                <a:cubicBezTo>
                  <a:pt x="544" y="0"/>
                  <a:pt x="544" y="0"/>
                  <a:pt x="544" y="0"/>
                </a:cubicBezTo>
                <a:cubicBezTo>
                  <a:pt x="543" y="0"/>
                  <a:pt x="543" y="0"/>
                  <a:pt x="542" y="0"/>
                </a:cubicBezTo>
                <a:cubicBezTo>
                  <a:pt x="542" y="0"/>
                  <a:pt x="541" y="0"/>
                  <a:pt x="540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405" y="3"/>
                  <a:pt x="79" y="44"/>
                  <a:pt x="44" y="40"/>
                </a:cubicBezTo>
                <a:cubicBezTo>
                  <a:pt x="9" y="35"/>
                  <a:pt x="10" y="24"/>
                  <a:pt x="10" y="24"/>
                </a:cubicBezTo>
                <a:cubicBezTo>
                  <a:pt x="5" y="31"/>
                  <a:pt x="0" y="54"/>
                  <a:pt x="17" y="99"/>
                </a:cubicBezTo>
                <a:cubicBezTo>
                  <a:pt x="33" y="143"/>
                  <a:pt x="18" y="191"/>
                  <a:pt x="13" y="220"/>
                </a:cubicBezTo>
                <a:cubicBezTo>
                  <a:pt x="8" y="248"/>
                  <a:pt x="46" y="248"/>
                  <a:pt x="118" y="237"/>
                </a:cubicBezTo>
                <a:cubicBezTo>
                  <a:pt x="190" y="227"/>
                  <a:pt x="372" y="196"/>
                  <a:pt x="542" y="196"/>
                </a:cubicBezTo>
                <a:cubicBezTo>
                  <a:pt x="712" y="196"/>
                  <a:pt x="894" y="227"/>
                  <a:pt x="966" y="237"/>
                </a:cubicBezTo>
                <a:cubicBezTo>
                  <a:pt x="1038" y="248"/>
                  <a:pt x="1076" y="248"/>
                  <a:pt x="1071" y="220"/>
                </a:cubicBezTo>
                <a:cubicBezTo>
                  <a:pt x="1066" y="191"/>
                  <a:pt x="1051" y="143"/>
                  <a:pt x="1068" y="99"/>
                </a:cubicBezTo>
                <a:close/>
              </a:path>
            </a:pathLst>
          </a:custGeom>
          <a:solidFill>
            <a:srgbClr val="FB0404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2224"/>
          <p:cNvSpPr>
            <a:spLocks/>
          </p:cNvSpPr>
          <p:nvPr/>
        </p:nvSpPr>
        <p:spPr bwMode="auto">
          <a:xfrm>
            <a:off x="7873999" y="5607259"/>
            <a:ext cx="976587" cy="545468"/>
          </a:xfrm>
          <a:custGeom>
            <a:avLst/>
            <a:gdLst>
              <a:gd name="T0" fmla="*/ 336 w 341"/>
              <a:gd name="T1" fmla="*/ 25 h 243"/>
              <a:gd name="T2" fmla="*/ 295 w 341"/>
              <a:gd name="T3" fmla="*/ 6 h 243"/>
              <a:gd name="T4" fmla="*/ 116 w 341"/>
              <a:gd name="T5" fmla="*/ 27 h 243"/>
              <a:gd name="T6" fmla="*/ 15 w 341"/>
              <a:gd name="T7" fmla="*/ 0 h 243"/>
              <a:gd name="T8" fmla="*/ 100 w 341"/>
              <a:gd name="T9" fmla="*/ 118 h 243"/>
              <a:gd name="T10" fmla="*/ 0 w 341"/>
              <a:gd name="T11" fmla="*/ 217 h 243"/>
              <a:gd name="T12" fmla="*/ 228 w 341"/>
              <a:gd name="T13" fmla="*/ 224 h 243"/>
              <a:gd name="T14" fmla="*/ 320 w 341"/>
              <a:gd name="T15" fmla="*/ 97 h 243"/>
              <a:gd name="T16" fmla="*/ 336 w 341"/>
              <a:gd name="T17" fmla="*/ 2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43">
                <a:moveTo>
                  <a:pt x="336" y="25"/>
                </a:moveTo>
                <a:cubicBezTo>
                  <a:pt x="336" y="25"/>
                  <a:pt x="341" y="7"/>
                  <a:pt x="295" y="6"/>
                </a:cubicBezTo>
                <a:cubicBezTo>
                  <a:pt x="250" y="5"/>
                  <a:pt x="192" y="30"/>
                  <a:pt x="116" y="27"/>
                </a:cubicBezTo>
                <a:cubicBezTo>
                  <a:pt x="40" y="24"/>
                  <a:pt x="15" y="0"/>
                  <a:pt x="15" y="0"/>
                </a:cubicBezTo>
                <a:cubicBezTo>
                  <a:pt x="15" y="0"/>
                  <a:pt x="37" y="78"/>
                  <a:pt x="100" y="118"/>
                </a:cubicBezTo>
                <a:cubicBezTo>
                  <a:pt x="100" y="118"/>
                  <a:pt x="69" y="201"/>
                  <a:pt x="0" y="217"/>
                </a:cubicBezTo>
                <a:cubicBezTo>
                  <a:pt x="0" y="217"/>
                  <a:pt x="126" y="243"/>
                  <a:pt x="228" y="224"/>
                </a:cubicBezTo>
                <a:cubicBezTo>
                  <a:pt x="228" y="224"/>
                  <a:pt x="319" y="127"/>
                  <a:pt x="320" y="97"/>
                </a:cubicBezTo>
                <a:cubicBezTo>
                  <a:pt x="322" y="68"/>
                  <a:pt x="336" y="25"/>
                  <a:pt x="336" y="25"/>
                </a:cubicBezTo>
                <a:close/>
              </a:path>
            </a:pathLst>
          </a:custGeom>
          <a:gradFill flip="none" rotWithShape="1">
            <a:gsLst>
              <a:gs pos="0">
                <a:srgbClr val="FB0404">
                  <a:shade val="30000"/>
                  <a:satMod val="115000"/>
                </a:srgbClr>
              </a:gs>
              <a:gs pos="50000">
                <a:srgbClr val="FB0404">
                  <a:shade val="67500"/>
                  <a:satMod val="115000"/>
                </a:srgbClr>
              </a:gs>
              <a:gs pos="100000">
                <a:srgbClr val="FB040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2225"/>
          <p:cNvSpPr>
            <a:spLocks/>
          </p:cNvSpPr>
          <p:nvPr/>
        </p:nvSpPr>
        <p:spPr bwMode="auto">
          <a:xfrm>
            <a:off x="8301043" y="5566861"/>
            <a:ext cx="451102" cy="191854"/>
          </a:xfrm>
          <a:custGeom>
            <a:avLst/>
            <a:gdLst>
              <a:gd name="T0" fmla="*/ 3 w 157"/>
              <a:gd name="T1" fmla="*/ 26 h 85"/>
              <a:gd name="T2" fmla="*/ 45 w 157"/>
              <a:gd name="T3" fmla="*/ 4 h 85"/>
              <a:gd name="T4" fmla="*/ 133 w 157"/>
              <a:gd name="T5" fmla="*/ 17 h 85"/>
              <a:gd name="T6" fmla="*/ 157 w 157"/>
              <a:gd name="T7" fmla="*/ 9 h 85"/>
              <a:gd name="T8" fmla="*/ 157 w 157"/>
              <a:gd name="T9" fmla="*/ 46 h 85"/>
              <a:gd name="T10" fmla="*/ 3 w 157"/>
              <a:gd name="T11" fmla="*/ 2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85">
                <a:moveTo>
                  <a:pt x="3" y="26"/>
                </a:moveTo>
                <a:cubicBezTo>
                  <a:pt x="3" y="26"/>
                  <a:pt x="0" y="9"/>
                  <a:pt x="45" y="4"/>
                </a:cubicBezTo>
                <a:cubicBezTo>
                  <a:pt x="90" y="0"/>
                  <a:pt x="109" y="16"/>
                  <a:pt x="133" y="17"/>
                </a:cubicBezTo>
                <a:cubicBezTo>
                  <a:pt x="157" y="18"/>
                  <a:pt x="157" y="9"/>
                  <a:pt x="157" y="9"/>
                </a:cubicBezTo>
                <a:cubicBezTo>
                  <a:pt x="157" y="46"/>
                  <a:pt x="157" y="46"/>
                  <a:pt x="157" y="46"/>
                </a:cubicBezTo>
                <a:cubicBezTo>
                  <a:pt x="157" y="46"/>
                  <a:pt x="25" y="85"/>
                  <a:pt x="3" y="26"/>
                </a:cubicBezTo>
                <a:close/>
              </a:path>
            </a:pathLst>
          </a:custGeom>
          <a:solidFill>
            <a:srgbClr val="BC0000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2226"/>
          <p:cNvSpPr>
            <a:spLocks/>
          </p:cNvSpPr>
          <p:nvPr/>
        </p:nvSpPr>
        <p:spPr bwMode="auto">
          <a:xfrm>
            <a:off x="10474344" y="5607259"/>
            <a:ext cx="976587" cy="545468"/>
          </a:xfrm>
          <a:custGeom>
            <a:avLst/>
            <a:gdLst>
              <a:gd name="T0" fmla="*/ 5 w 341"/>
              <a:gd name="T1" fmla="*/ 25 h 243"/>
              <a:gd name="T2" fmla="*/ 45 w 341"/>
              <a:gd name="T3" fmla="*/ 6 h 243"/>
              <a:gd name="T4" fmla="*/ 224 w 341"/>
              <a:gd name="T5" fmla="*/ 27 h 243"/>
              <a:gd name="T6" fmla="*/ 326 w 341"/>
              <a:gd name="T7" fmla="*/ 0 h 243"/>
              <a:gd name="T8" fmla="*/ 240 w 341"/>
              <a:gd name="T9" fmla="*/ 118 h 243"/>
              <a:gd name="T10" fmla="*/ 341 w 341"/>
              <a:gd name="T11" fmla="*/ 217 h 243"/>
              <a:gd name="T12" fmla="*/ 112 w 341"/>
              <a:gd name="T13" fmla="*/ 224 h 243"/>
              <a:gd name="T14" fmla="*/ 20 w 341"/>
              <a:gd name="T15" fmla="*/ 97 h 243"/>
              <a:gd name="T16" fmla="*/ 5 w 341"/>
              <a:gd name="T17" fmla="*/ 2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43">
                <a:moveTo>
                  <a:pt x="5" y="25"/>
                </a:moveTo>
                <a:cubicBezTo>
                  <a:pt x="5" y="25"/>
                  <a:pt x="0" y="7"/>
                  <a:pt x="45" y="6"/>
                </a:cubicBezTo>
                <a:cubicBezTo>
                  <a:pt x="91" y="5"/>
                  <a:pt x="148" y="30"/>
                  <a:pt x="224" y="27"/>
                </a:cubicBezTo>
                <a:cubicBezTo>
                  <a:pt x="300" y="24"/>
                  <a:pt x="326" y="0"/>
                  <a:pt x="326" y="0"/>
                </a:cubicBezTo>
                <a:cubicBezTo>
                  <a:pt x="326" y="0"/>
                  <a:pt x="303" y="78"/>
                  <a:pt x="240" y="118"/>
                </a:cubicBezTo>
                <a:cubicBezTo>
                  <a:pt x="240" y="118"/>
                  <a:pt x="271" y="201"/>
                  <a:pt x="341" y="217"/>
                </a:cubicBezTo>
                <a:cubicBezTo>
                  <a:pt x="341" y="217"/>
                  <a:pt x="214" y="243"/>
                  <a:pt x="112" y="224"/>
                </a:cubicBezTo>
                <a:cubicBezTo>
                  <a:pt x="112" y="224"/>
                  <a:pt x="21" y="127"/>
                  <a:pt x="20" y="97"/>
                </a:cubicBezTo>
                <a:cubicBezTo>
                  <a:pt x="19" y="68"/>
                  <a:pt x="5" y="25"/>
                  <a:pt x="5" y="25"/>
                </a:cubicBezTo>
                <a:close/>
              </a:path>
            </a:pathLst>
          </a:custGeom>
          <a:gradFill flip="none" rotWithShape="1">
            <a:gsLst>
              <a:gs pos="0">
                <a:srgbClr val="FB0404">
                  <a:shade val="30000"/>
                  <a:satMod val="115000"/>
                </a:srgbClr>
              </a:gs>
              <a:gs pos="50000">
                <a:srgbClr val="FB0404">
                  <a:shade val="67500"/>
                  <a:satMod val="115000"/>
                </a:srgbClr>
              </a:gs>
              <a:gs pos="100000">
                <a:srgbClr val="FB040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2227"/>
          <p:cNvSpPr>
            <a:spLocks/>
          </p:cNvSpPr>
          <p:nvPr/>
        </p:nvSpPr>
        <p:spPr bwMode="auto">
          <a:xfrm>
            <a:off x="10486374" y="5566861"/>
            <a:ext cx="446303" cy="191854"/>
          </a:xfrm>
          <a:custGeom>
            <a:avLst/>
            <a:gdLst>
              <a:gd name="T0" fmla="*/ 153 w 156"/>
              <a:gd name="T1" fmla="*/ 26 h 85"/>
              <a:gd name="T2" fmla="*/ 111 w 156"/>
              <a:gd name="T3" fmla="*/ 4 h 85"/>
              <a:gd name="T4" fmla="*/ 23 w 156"/>
              <a:gd name="T5" fmla="*/ 17 h 85"/>
              <a:gd name="T6" fmla="*/ 0 w 156"/>
              <a:gd name="T7" fmla="*/ 9 h 85"/>
              <a:gd name="T8" fmla="*/ 0 w 156"/>
              <a:gd name="T9" fmla="*/ 46 h 85"/>
              <a:gd name="T10" fmla="*/ 153 w 156"/>
              <a:gd name="T11" fmla="*/ 2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" h="85">
                <a:moveTo>
                  <a:pt x="153" y="26"/>
                </a:moveTo>
                <a:cubicBezTo>
                  <a:pt x="153" y="26"/>
                  <a:pt x="156" y="9"/>
                  <a:pt x="111" y="4"/>
                </a:cubicBezTo>
                <a:cubicBezTo>
                  <a:pt x="66" y="0"/>
                  <a:pt x="47" y="16"/>
                  <a:pt x="23" y="17"/>
                </a:cubicBezTo>
                <a:cubicBezTo>
                  <a:pt x="0" y="18"/>
                  <a:pt x="0" y="9"/>
                  <a:pt x="0" y="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6"/>
                  <a:pt x="132" y="85"/>
                  <a:pt x="153" y="26"/>
                </a:cubicBezTo>
                <a:close/>
              </a:path>
            </a:pathLst>
          </a:custGeom>
          <a:solidFill>
            <a:srgbClr val="BC0000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8489503" y="3121813"/>
            <a:ext cx="2666985" cy="333053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2228"/>
          <p:cNvSpPr>
            <a:spLocks/>
          </p:cNvSpPr>
          <p:nvPr/>
        </p:nvSpPr>
        <p:spPr bwMode="auto">
          <a:xfrm>
            <a:off x="8285004" y="5658923"/>
            <a:ext cx="3102524" cy="556753"/>
          </a:xfrm>
          <a:custGeom>
            <a:avLst/>
            <a:gdLst>
              <a:gd name="T0" fmla="*/ 1068 w 1084"/>
              <a:gd name="T1" fmla="*/ 99 h 248"/>
              <a:gd name="T2" fmla="*/ 1074 w 1084"/>
              <a:gd name="T3" fmla="*/ 24 h 248"/>
              <a:gd name="T4" fmla="*/ 1040 w 1084"/>
              <a:gd name="T5" fmla="*/ 40 h 248"/>
              <a:gd name="T6" fmla="*/ 544 w 1084"/>
              <a:gd name="T7" fmla="*/ 0 h 248"/>
              <a:gd name="T8" fmla="*/ 544 w 1084"/>
              <a:gd name="T9" fmla="*/ 0 h 248"/>
              <a:gd name="T10" fmla="*/ 542 w 1084"/>
              <a:gd name="T11" fmla="*/ 0 h 248"/>
              <a:gd name="T12" fmla="*/ 540 w 1084"/>
              <a:gd name="T13" fmla="*/ 0 h 248"/>
              <a:gd name="T14" fmla="*/ 540 w 1084"/>
              <a:gd name="T15" fmla="*/ 0 h 248"/>
              <a:gd name="T16" fmla="*/ 44 w 1084"/>
              <a:gd name="T17" fmla="*/ 40 h 248"/>
              <a:gd name="T18" fmla="*/ 10 w 1084"/>
              <a:gd name="T19" fmla="*/ 24 h 248"/>
              <a:gd name="T20" fmla="*/ 17 w 1084"/>
              <a:gd name="T21" fmla="*/ 99 h 248"/>
              <a:gd name="T22" fmla="*/ 13 w 1084"/>
              <a:gd name="T23" fmla="*/ 220 h 248"/>
              <a:gd name="T24" fmla="*/ 118 w 1084"/>
              <a:gd name="T25" fmla="*/ 237 h 248"/>
              <a:gd name="T26" fmla="*/ 542 w 1084"/>
              <a:gd name="T27" fmla="*/ 196 h 248"/>
              <a:gd name="T28" fmla="*/ 966 w 1084"/>
              <a:gd name="T29" fmla="*/ 237 h 248"/>
              <a:gd name="T30" fmla="*/ 1071 w 1084"/>
              <a:gd name="T31" fmla="*/ 220 h 248"/>
              <a:gd name="T32" fmla="*/ 1068 w 1084"/>
              <a:gd name="T33" fmla="*/ 9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84" h="248">
                <a:moveTo>
                  <a:pt x="1068" y="99"/>
                </a:moveTo>
                <a:cubicBezTo>
                  <a:pt x="1084" y="54"/>
                  <a:pt x="1079" y="31"/>
                  <a:pt x="1074" y="24"/>
                </a:cubicBezTo>
                <a:cubicBezTo>
                  <a:pt x="1074" y="24"/>
                  <a:pt x="1076" y="35"/>
                  <a:pt x="1040" y="40"/>
                </a:cubicBezTo>
                <a:cubicBezTo>
                  <a:pt x="1005" y="44"/>
                  <a:pt x="680" y="3"/>
                  <a:pt x="544" y="0"/>
                </a:cubicBezTo>
                <a:cubicBezTo>
                  <a:pt x="544" y="0"/>
                  <a:pt x="544" y="0"/>
                  <a:pt x="544" y="0"/>
                </a:cubicBezTo>
                <a:cubicBezTo>
                  <a:pt x="543" y="0"/>
                  <a:pt x="543" y="0"/>
                  <a:pt x="542" y="0"/>
                </a:cubicBezTo>
                <a:cubicBezTo>
                  <a:pt x="542" y="0"/>
                  <a:pt x="541" y="0"/>
                  <a:pt x="540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405" y="3"/>
                  <a:pt x="79" y="44"/>
                  <a:pt x="44" y="40"/>
                </a:cubicBezTo>
                <a:cubicBezTo>
                  <a:pt x="9" y="35"/>
                  <a:pt x="10" y="24"/>
                  <a:pt x="10" y="24"/>
                </a:cubicBezTo>
                <a:cubicBezTo>
                  <a:pt x="5" y="31"/>
                  <a:pt x="0" y="54"/>
                  <a:pt x="17" y="99"/>
                </a:cubicBezTo>
                <a:cubicBezTo>
                  <a:pt x="33" y="143"/>
                  <a:pt x="18" y="191"/>
                  <a:pt x="13" y="220"/>
                </a:cubicBezTo>
                <a:cubicBezTo>
                  <a:pt x="8" y="248"/>
                  <a:pt x="46" y="248"/>
                  <a:pt x="118" y="237"/>
                </a:cubicBezTo>
                <a:cubicBezTo>
                  <a:pt x="190" y="227"/>
                  <a:pt x="372" y="196"/>
                  <a:pt x="542" y="196"/>
                </a:cubicBezTo>
                <a:cubicBezTo>
                  <a:pt x="712" y="196"/>
                  <a:pt x="894" y="227"/>
                  <a:pt x="966" y="237"/>
                </a:cubicBezTo>
                <a:cubicBezTo>
                  <a:pt x="1038" y="248"/>
                  <a:pt x="1076" y="248"/>
                  <a:pt x="1071" y="220"/>
                </a:cubicBezTo>
                <a:cubicBezTo>
                  <a:pt x="1066" y="191"/>
                  <a:pt x="1051" y="143"/>
                  <a:pt x="1068" y="99"/>
                </a:cubicBezTo>
                <a:close/>
              </a:path>
            </a:pathLst>
          </a:custGeom>
          <a:solidFill>
            <a:srgbClr val="FB0404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文本框 47"/>
          <p:cNvSpPr txBox="1"/>
          <p:nvPr/>
        </p:nvSpPr>
        <p:spPr>
          <a:xfrm flipH="1">
            <a:off x="1330650" y="3169693"/>
            <a:ext cx="551465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有序的网页搭建有助于我们形成更清晰的编程思路：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一、先用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把网页的静态布局框架大致的搭建出来，需要用到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技术添加到页面的元素，我也先写出一个模板，给定样式。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二、然后用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逐步为静态网页添加相应的动态效果，而编写到需要添加元素到页面的时候，我就把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文件的该元素模块的模板代码粘贴到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文件中并注释，让我们更清晰对应元素的创建、元素的属性附加以及元素添加的顺序。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49"/>
          <p:cNvSpPr txBox="1"/>
          <p:nvPr/>
        </p:nvSpPr>
        <p:spPr>
          <a:xfrm flipH="1">
            <a:off x="8689988" y="3145213"/>
            <a:ext cx="2256596" cy="231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在网页的搭建过程中，需经常对字符串、数组数据进行转换、提取、插入、分割、添加、删除甚至更复杂的操作，需要熟悉两种数据类型的特性及熟练掌握各自的处理方法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0"/>
          <p:cNvSpPr txBox="1"/>
          <p:nvPr/>
        </p:nvSpPr>
        <p:spPr>
          <a:xfrm flipH="1">
            <a:off x="1485973" y="5693548"/>
            <a:ext cx="515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框架、</a:t>
            </a:r>
            <a:r>
              <a:rPr lang="en-US" altLang="zh-CN" sz="2000" dirty="0" err="1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css</a:t>
            </a:r>
            <a:r>
              <a:rPr lang="zh-CN" altLang="en-US" sz="20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样式、</a:t>
            </a:r>
            <a:r>
              <a:rPr lang="en-US" altLang="zh-CN" sz="2000" dirty="0" err="1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js</a:t>
            </a:r>
            <a:r>
              <a:rPr lang="zh-CN" altLang="en-US" sz="20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动态效果的搭建</a:t>
            </a:r>
            <a:endParaRPr lang="zh-CN" altLang="en-US" sz="2000" dirty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58" name="文本框 52"/>
          <p:cNvSpPr txBox="1"/>
          <p:nvPr/>
        </p:nvSpPr>
        <p:spPr>
          <a:xfrm flipH="1">
            <a:off x="8703018" y="5690510"/>
            <a:ext cx="228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字符串与数组操作</a:t>
            </a:r>
            <a:endParaRPr lang="zh-CN" altLang="en-US" sz="20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utoUpdateAnimBg="0"/>
      <p:bldP spid="8197" grpId="0" bldLvl="0" autoUpdateAnimBg="0"/>
      <p:bldP spid="8198" grpId="0" bldLvl="0" autoUpdateAnimBg="0"/>
      <p:bldP spid="8221" grpId="0" bldLvl="0" autoUpdateAnimBg="0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5" grpId="0"/>
      <p:bldP spid="56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40"/>
          <p:cNvSpPr>
            <a:spLocks noChangeArrowheads="1"/>
          </p:cNvSpPr>
          <p:nvPr/>
        </p:nvSpPr>
        <p:spPr bwMode="auto">
          <a:xfrm flipH="1">
            <a:off x="4691063" y="1628775"/>
            <a:ext cx="282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>
                <a:solidFill>
                  <a:srgbClr val="F02525"/>
                </a:solidFill>
                <a:latin typeface="Stencil Std" pitchFamily="50" charset="0"/>
                <a:ea typeface="微软雅黑" pitchFamily="34" charset="-122"/>
                <a:sym typeface="微软雅黑" pitchFamily="34" charset="-122"/>
              </a:rPr>
              <a:t>part 3</a:t>
            </a:r>
            <a:endParaRPr lang="zh-CN" altLang="en-US"/>
          </a:p>
        </p:txBody>
      </p:sp>
      <p:pic>
        <p:nvPicPr>
          <p:cNvPr id="8195" name="图片 59"/>
          <p:cNvPicPr>
            <a:picLocks noChangeAspect="1" noChangeArrowheads="1"/>
          </p:cNvPicPr>
          <p:nvPr/>
        </p:nvPicPr>
        <p:blipFill>
          <a:blip r:embed="rId2"/>
          <a:srcRect l="85925" t="20226" r="2428" b="21796"/>
          <a:stretch>
            <a:fillRect/>
          </a:stretch>
        </p:blipFill>
        <p:spPr bwMode="auto">
          <a:xfrm rot="16200000">
            <a:off x="5984876" y="-1631950"/>
            <a:ext cx="2603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图片 60"/>
          <p:cNvPicPr>
            <a:picLocks noChangeAspect="1" noChangeArrowheads="1"/>
          </p:cNvPicPr>
          <p:nvPr/>
        </p:nvPicPr>
        <p:blipFill>
          <a:blip r:embed="rId2"/>
          <a:srcRect l="85925" t="20226" r="2428" b="21796"/>
          <a:stretch>
            <a:fillRect/>
          </a:stretch>
        </p:blipFill>
        <p:spPr bwMode="auto">
          <a:xfrm rot="5400000" flipV="1">
            <a:off x="5984876" y="166687"/>
            <a:ext cx="2603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文本框 11"/>
          <p:cNvSpPr>
            <a:spLocks noChangeArrowheads="1"/>
          </p:cNvSpPr>
          <p:nvPr/>
        </p:nvSpPr>
        <p:spPr bwMode="auto">
          <a:xfrm flipH="1">
            <a:off x="4733925" y="1049338"/>
            <a:ext cx="28416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rgbClr val="000000"/>
                </a:solidFill>
                <a:latin typeface="汉仪综艺体简" pitchFamily="49" charset="-122"/>
                <a:ea typeface="汉仪综艺体简" pitchFamily="49" charset="-122"/>
                <a:sym typeface="汉仪综艺体简" pitchFamily="49" charset="-122"/>
              </a:rPr>
              <a:t>技 术 与 难 点</a:t>
            </a:r>
            <a:endParaRPr lang="zh-CN" altLang="en-US"/>
          </a:p>
        </p:txBody>
      </p:sp>
      <p:sp>
        <p:nvSpPr>
          <p:cNvPr id="8198" name="文本框 12"/>
          <p:cNvSpPr>
            <a:spLocks noChangeArrowheads="1"/>
          </p:cNvSpPr>
          <p:nvPr/>
        </p:nvSpPr>
        <p:spPr bwMode="auto">
          <a:xfrm flipH="1">
            <a:off x="2908300" y="2224088"/>
            <a:ext cx="64833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天天果园网的搭建中，主要运用到了以下几个知识点：</a:t>
            </a: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431463" y="-2152650"/>
            <a:ext cx="846137" cy="3200400"/>
            <a:chOff x="0" y="0"/>
            <a:chExt cx="531" cy="2009"/>
          </a:xfrm>
        </p:grpSpPr>
        <p:sp>
          <p:nvSpPr>
            <p:cNvPr id="8218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"/>
              <a:ext cx="531" cy="2005"/>
            </a:xfrm>
            <a:prstGeom prst="rect">
              <a:avLst/>
            </a:prstGeom>
            <a:noFill/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219" name="Freeform 5"/>
            <p:cNvSpPr>
              <a:spLocks noChangeArrowheads="1"/>
            </p:cNvSpPr>
            <p:nvPr/>
          </p:nvSpPr>
          <p:spPr bwMode="auto">
            <a:xfrm>
              <a:off x="2" y="0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9"/>
                <a:gd name="T19" fmla="*/ 0 h 2009"/>
                <a:gd name="T20" fmla="*/ 529 w 529"/>
                <a:gd name="T21" fmla="*/ 2009 h 20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220" name="Freeform 6"/>
            <p:cNvSpPr>
              <a:spLocks noChangeArrowheads="1"/>
            </p:cNvSpPr>
            <p:nvPr/>
          </p:nvSpPr>
          <p:spPr bwMode="auto">
            <a:xfrm>
              <a:off x="45" y="59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1877"/>
                <a:gd name="T20" fmla="*/ 443 w 443"/>
                <a:gd name="T21" fmla="*/ 1877 h 1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8221" name="文本框 5"/>
          <p:cNvSpPr>
            <a:spLocks noChangeArrowheads="1"/>
          </p:cNvSpPr>
          <p:nvPr/>
        </p:nvSpPr>
        <p:spPr bwMode="auto">
          <a:xfrm flipH="1">
            <a:off x="10569575" y="225425"/>
            <a:ext cx="596900" cy="46166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8775715" y="2882900"/>
            <a:ext cx="2666985" cy="3330534"/>
          </a:xfrm>
          <a:prstGeom prst="roundRect">
            <a:avLst/>
          </a:prstGeom>
          <a:noFill/>
          <a:ln w="19050">
            <a:solidFill>
              <a:srgbClr val="F50303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5112541" y="2882900"/>
            <a:ext cx="2666985" cy="3330534"/>
          </a:xfrm>
          <a:prstGeom prst="roundRect">
            <a:avLst/>
          </a:prstGeom>
          <a:noFill/>
          <a:ln w="19050">
            <a:solidFill>
              <a:srgbClr val="F50303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396955" y="2882902"/>
            <a:ext cx="2666985" cy="3330534"/>
          </a:xfrm>
          <a:prstGeom prst="roundRect">
            <a:avLst/>
          </a:prstGeom>
          <a:noFill/>
          <a:ln w="19050">
            <a:solidFill>
              <a:srgbClr val="F50303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2224"/>
          <p:cNvSpPr>
            <a:spLocks/>
          </p:cNvSpPr>
          <p:nvPr/>
        </p:nvSpPr>
        <p:spPr bwMode="auto">
          <a:xfrm>
            <a:off x="511848" y="5610246"/>
            <a:ext cx="976587" cy="545468"/>
          </a:xfrm>
          <a:custGeom>
            <a:avLst/>
            <a:gdLst>
              <a:gd name="T0" fmla="*/ 336 w 341"/>
              <a:gd name="T1" fmla="*/ 25 h 243"/>
              <a:gd name="T2" fmla="*/ 295 w 341"/>
              <a:gd name="T3" fmla="*/ 6 h 243"/>
              <a:gd name="T4" fmla="*/ 116 w 341"/>
              <a:gd name="T5" fmla="*/ 27 h 243"/>
              <a:gd name="T6" fmla="*/ 15 w 341"/>
              <a:gd name="T7" fmla="*/ 0 h 243"/>
              <a:gd name="T8" fmla="*/ 100 w 341"/>
              <a:gd name="T9" fmla="*/ 118 h 243"/>
              <a:gd name="T10" fmla="*/ 0 w 341"/>
              <a:gd name="T11" fmla="*/ 217 h 243"/>
              <a:gd name="T12" fmla="*/ 228 w 341"/>
              <a:gd name="T13" fmla="*/ 224 h 243"/>
              <a:gd name="T14" fmla="*/ 320 w 341"/>
              <a:gd name="T15" fmla="*/ 97 h 243"/>
              <a:gd name="T16" fmla="*/ 336 w 341"/>
              <a:gd name="T17" fmla="*/ 2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43">
                <a:moveTo>
                  <a:pt x="336" y="25"/>
                </a:moveTo>
                <a:cubicBezTo>
                  <a:pt x="336" y="25"/>
                  <a:pt x="341" y="7"/>
                  <a:pt x="295" y="6"/>
                </a:cubicBezTo>
                <a:cubicBezTo>
                  <a:pt x="250" y="5"/>
                  <a:pt x="192" y="30"/>
                  <a:pt x="116" y="27"/>
                </a:cubicBezTo>
                <a:cubicBezTo>
                  <a:pt x="40" y="24"/>
                  <a:pt x="15" y="0"/>
                  <a:pt x="15" y="0"/>
                </a:cubicBezTo>
                <a:cubicBezTo>
                  <a:pt x="15" y="0"/>
                  <a:pt x="37" y="78"/>
                  <a:pt x="100" y="118"/>
                </a:cubicBezTo>
                <a:cubicBezTo>
                  <a:pt x="100" y="118"/>
                  <a:pt x="69" y="201"/>
                  <a:pt x="0" y="217"/>
                </a:cubicBezTo>
                <a:cubicBezTo>
                  <a:pt x="0" y="217"/>
                  <a:pt x="126" y="243"/>
                  <a:pt x="228" y="224"/>
                </a:cubicBezTo>
                <a:cubicBezTo>
                  <a:pt x="228" y="224"/>
                  <a:pt x="319" y="127"/>
                  <a:pt x="320" y="97"/>
                </a:cubicBezTo>
                <a:cubicBezTo>
                  <a:pt x="322" y="68"/>
                  <a:pt x="336" y="25"/>
                  <a:pt x="336" y="25"/>
                </a:cubicBezTo>
                <a:close/>
              </a:path>
            </a:pathLst>
          </a:custGeom>
          <a:gradFill flip="none" rotWithShape="1">
            <a:gsLst>
              <a:gs pos="0">
                <a:srgbClr val="FB0404">
                  <a:shade val="30000"/>
                  <a:satMod val="115000"/>
                </a:srgbClr>
              </a:gs>
              <a:gs pos="50000">
                <a:srgbClr val="FB0404">
                  <a:shade val="67500"/>
                  <a:satMod val="115000"/>
                </a:srgbClr>
              </a:gs>
              <a:gs pos="100000">
                <a:srgbClr val="FB040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225"/>
          <p:cNvSpPr>
            <a:spLocks/>
          </p:cNvSpPr>
          <p:nvPr/>
        </p:nvSpPr>
        <p:spPr bwMode="auto">
          <a:xfrm>
            <a:off x="938892" y="5569848"/>
            <a:ext cx="451102" cy="191854"/>
          </a:xfrm>
          <a:custGeom>
            <a:avLst/>
            <a:gdLst>
              <a:gd name="T0" fmla="*/ 3 w 157"/>
              <a:gd name="T1" fmla="*/ 26 h 85"/>
              <a:gd name="T2" fmla="*/ 45 w 157"/>
              <a:gd name="T3" fmla="*/ 4 h 85"/>
              <a:gd name="T4" fmla="*/ 133 w 157"/>
              <a:gd name="T5" fmla="*/ 17 h 85"/>
              <a:gd name="T6" fmla="*/ 157 w 157"/>
              <a:gd name="T7" fmla="*/ 9 h 85"/>
              <a:gd name="T8" fmla="*/ 157 w 157"/>
              <a:gd name="T9" fmla="*/ 46 h 85"/>
              <a:gd name="T10" fmla="*/ 3 w 157"/>
              <a:gd name="T11" fmla="*/ 2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85">
                <a:moveTo>
                  <a:pt x="3" y="26"/>
                </a:moveTo>
                <a:cubicBezTo>
                  <a:pt x="3" y="26"/>
                  <a:pt x="0" y="9"/>
                  <a:pt x="45" y="4"/>
                </a:cubicBezTo>
                <a:cubicBezTo>
                  <a:pt x="90" y="0"/>
                  <a:pt x="109" y="16"/>
                  <a:pt x="133" y="17"/>
                </a:cubicBezTo>
                <a:cubicBezTo>
                  <a:pt x="157" y="18"/>
                  <a:pt x="157" y="9"/>
                  <a:pt x="157" y="9"/>
                </a:cubicBezTo>
                <a:cubicBezTo>
                  <a:pt x="157" y="46"/>
                  <a:pt x="157" y="46"/>
                  <a:pt x="157" y="46"/>
                </a:cubicBezTo>
                <a:cubicBezTo>
                  <a:pt x="157" y="46"/>
                  <a:pt x="25" y="85"/>
                  <a:pt x="3" y="26"/>
                </a:cubicBezTo>
                <a:close/>
              </a:path>
            </a:pathLst>
          </a:custGeom>
          <a:solidFill>
            <a:srgbClr val="BC0000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226"/>
          <p:cNvSpPr>
            <a:spLocks/>
          </p:cNvSpPr>
          <p:nvPr/>
        </p:nvSpPr>
        <p:spPr bwMode="auto">
          <a:xfrm>
            <a:off x="3112193" y="5610246"/>
            <a:ext cx="976587" cy="545468"/>
          </a:xfrm>
          <a:custGeom>
            <a:avLst/>
            <a:gdLst>
              <a:gd name="T0" fmla="*/ 5 w 341"/>
              <a:gd name="T1" fmla="*/ 25 h 243"/>
              <a:gd name="T2" fmla="*/ 45 w 341"/>
              <a:gd name="T3" fmla="*/ 6 h 243"/>
              <a:gd name="T4" fmla="*/ 224 w 341"/>
              <a:gd name="T5" fmla="*/ 27 h 243"/>
              <a:gd name="T6" fmla="*/ 326 w 341"/>
              <a:gd name="T7" fmla="*/ 0 h 243"/>
              <a:gd name="T8" fmla="*/ 240 w 341"/>
              <a:gd name="T9" fmla="*/ 118 h 243"/>
              <a:gd name="T10" fmla="*/ 341 w 341"/>
              <a:gd name="T11" fmla="*/ 217 h 243"/>
              <a:gd name="T12" fmla="*/ 112 w 341"/>
              <a:gd name="T13" fmla="*/ 224 h 243"/>
              <a:gd name="T14" fmla="*/ 20 w 341"/>
              <a:gd name="T15" fmla="*/ 97 h 243"/>
              <a:gd name="T16" fmla="*/ 5 w 341"/>
              <a:gd name="T17" fmla="*/ 2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43">
                <a:moveTo>
                  <a:pt x="5" y="25"/>
                </a:moveTo>
                <a:cubicBezTo>
                  <a:pt x="5" y="25"/>
                  <a:pt x="0" y="7"/>
                  <a:pt x="45" y="6"/>
                </a:cubicBezTo>
                <a:cubicBezTo>
                  <a:pt x="91" y="5"/>
                  <a:pt x="148" y="30"/>
                  <a:pt x="224" y="27"/>
                </a:cubicBezTo>
                <a:cubicBezTo>
                  <a:pt x="300" y="24"/>
                  <a:pt x="326" y="0"/>
                  <a:pt x="326" y="0"/>
                </a:cubicBezTo>
                <a:cubicBezTo>
                  <a:pt x="326" y="0"/>
                  <a:pt x="303" y="78"/>
                  <a:pt x="240" y="118"/>
                </a:cubicBezTo>
                <a:cubicBezTo>
                  <a:pt x="240" y="118"/>
                  <a:pt x="271" y="201"/>
                  <a:pt x="341" y="217"/>
                </a:cubicBezTo>
                <a:cubicBezTo>
                  <a:pt x="341" y="217"/>
                  <a:pt x="214" y="243"/>
                  <a:pt x="112" y="224"/>
                </a:cubicBezTo>
                <a:cubicBezTo>
                  <a:pt x="112" y="224"/>
                  <a:pt x="21" y="127"/>
                  <a:pt x="20" y="97"/>
                </a:cubicBezTo>
                <a:cubicBezTo>
                  <a:pt x="19" y="68"/>
                  <a:pt x="5" y="25"/>
                  <a:pt x="5" y="25"/>
                </a:cubicBezTo>
                <a:close/>
              </a:path>
            </a:pathLst>
          </a:custGeom>
          <a:gradFill flip="none" rotWithShape="1">
            <a:gsLst>
              <a:gs pos="0">
                <a:srgbClr val="FB0404">
                  <a:shade val="30000"/>
                  <a:satMod val="115000"/>
                </a:srgbClr>
              </a:gs>
              <a:gs pos="50000">
                <a:srgbClr val="FB0404">
                  <a:shade val="67500"/>
                  <a:satMod val="115000"/>
                </a:srgbClr>
              </a:gs>
              <a:gs pos="100000">
                <a:srgbClr val="FB040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227"/>
          <p:cNvSpPr>
            <a:spLocks/>
          </p:cNvSpPr>
          <p:nvPr/>
        </p:nvSpPr>
        <p:spPr bwMode="auto">
          <a:xfrm>
            <a:off x="3124223" y="5569848"/>
            <a:ext cx="446303" cy="191854"/>
          </a:xfrm>
          <a:custGeom>
            <a:avLst/>
            <a:gdLst>
              <a:gd name="T0" fmla="*/ 153 w 156"/>
              <a:gd name="T1" fmla="*/ 26 h 85"/>
              <a:gd name="T2" fmla="*/ 111 w 156"/>
              <a:gd name="T3" fmla="*/ 4 h 85"/>
              <a:gd name="T4" fmla="*/ 23 w 156"/>
              <a:gd name="T5" fmla="*/ 17 h 85"/>
              <a:gd name="T6" fmla="*/ 0 w 156"/>
              <a:gd name="T7" fmla="*/ 9 h 85"/>
              <a:gd name="T8" fmla="*/ 0 w 156"/>
              <a:gd name="T9" fmla="*/ 46 h 85"/>
              <a:gd name="T10" fmla="*/ 153 w 156"/>
              <a:gd name="T11" fmla="*/ 2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" h="85">
                <a:moveTo>
                  <a:pt x="153" y="26"/>
                </a:moveTo>
                <a:cubicBezTo>
                  <a:pt x="153" y="26"/>
                  <a:pt x="156" y="9"/>
                  <a:pt x="111" y="4"/>
                </a:cubicBezTo>
                <a:cubicBezTo>
                  <a:pt x="66" y="0"/>
                  <a:pt x="47" y="16"/>
                  <a:pt x="23" y="17"/>
                </a:cubicBezTo>
                <a:cubicBezTo>
                  <a:pt x="0" y="18"/>
                  <a:pt x="0" y="9"/>
                  <a:pt x="0" y="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6"/>
                  <a:pt x="132" y="85"/>
                  <a:pt x="153" y="26"/>
                </a:cubicBezTo>
                <a:close/>
              </a:path>
            </a:pathLst>
          </a:custGeom>
          <a:solidFill>
            <a:srgbClr val="BC0000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127352" y="3124800"/>
            <a:ext cx="2666985" cy="333053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2228"/>
          <p:cNvSpPr>
            <a:spLocks/>
          </p:cNvSpPr>
          <p:nvPr/>
        </p:nvSpPr>
        <p:spPr bwMode="auto">
          <a:xfrm>
            <a:off x="922853" y="5661910"/>
            <a:ext cx="3102524" cy="556753"/>
          </a:xfrm>
          <a:custGeom>
            <a:avLst/>
            <a:gdLst>
              <a:gd name="T0" fmla="*/ 1068 w 1084"/>
              <a:gd name="T1" fmla="*/ 99 h 248"/>
              <a:gd name="T2" fmla="*/ 1074 w 1084"/>
              <a:gd name="T3" fmla="*/ 24 h 248"/>
              <a:gd name="T4" fmla="*/ 1040 w 1084"/>
              <a:gd name="T5" fmla="*/ 40 h 248"/>
              <a:gd name="T6" fmla="*/ 544 w 1084"/>
              <a:gd name="T7" fmla="*/ 0 h 248"/>
              <a:gd name="T8" fmla="*/ 544 w 1084"/>
              <a:gd name="T9" fmla="*/ 0 h 248"/>
              <a:gd name="T10" fmla="*/ 542 w 1084"/>
              <a:gd name="T11" fmla="*/ 0 h 248"/>
              <a:gd name="T12" fmla="*/ 540 w 1084"/>
              <a:gd name="T13" fmla="*/ 0 h 248"/>
              <a:gd name="T14" fmla="*/ 540 w 1084"/>
              <a:gd name="T15" fmla="*/ 0 h 248"/>
              <a:gd name="T16" fmla="*/ 44 w 1084"/>
              <a:gd name="T17" fmla="*/ 40 h 248"/>
              <a:gd name="T18" fmla="*/ 10 w 1084"/>
              <a:gd name="T19" fmla="*/ 24 h 248"/>
              <a:gd name="T20" fmla="*/ 17 w 1084"/>
              <a:gd name="T21" fmla="*/ 99 h 248"/>
              <a:gd name="T22" fmla="*/ 13 w 1084"/>
              <a:gd name="T23" fmla="*/ 220 h 248"/>
              <a:gd name="T24" fmla="*/ 118 w 1084"/>
              <a:gd name="T25" fmla="*/ 237 h 248"/>
              <a:gd name="T26" fmla="*/ 542 w 1084"/>
              <a:gd name="T27" fmla="*/ 196 h 248"/>
              <a:gd name="T28" fmla="*/ 966 w 1084"/>
              <a:gd name="T29" fmla="*/ 237 h 248"/>
              <a:gd name="T30" fmla="*/ 1071 w 1084"/>
              <a:gd name="T31" fmla="*/ 220 h 248"/>
              <a:gd name="T32" fmla="*/ 1068 w 1084"/>
              <a:gd name="T33" fmla="*/ 9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84" h="248">
                <a:moveTo>
                  <a:pt x="1068" y="99"/>
                </a:moveTo>
                <a:cubicBezTo>
                  <a:pt x="1084" y="54"/>
                  <a:pt x="1079" y="31"/>
                  <a:pt x="1074" y="24"/>
                </a:cubicBezTo>
                <a:cubicBezTo>
                  <a:pt x="1074" y="24"/>
                  <a:pt x="1076" y="35"/>
                  <a:pt x="1040" y="40"/>
                </a:cubicBezTo>
                <a:cubicBezTo>
                  <a:pt x="1005" y="44"/>
                  <a:pt x="680" y="3"/>
                  <a:pt x="544" y="0"/>
                </a:cubicBezTo>
                <a:cubicBezTo>
                  <a:pt x="544" y="0"/>
                  <a:pt x="544" y="0"/>
                  <a:pt x="544" y="0"/>
                </a:cubicBezTo>
                <a:cubicBezTo>
                  <a:pt x="543" y="0"/>
                  <a:pt x="543" y="0"/>
                  <a:pt x="542" y="0"/>
                </a:cubicBezTo>
                <a:cubicBezTo>
                  <a:pt x="542" y="0"/>
                  <a:pt x="541" y="0"/>
                  <a:pt x="540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405" y="3"/>
                  <a:pt x="79" y="44"/>
                  <a:pt x="44" y="40"/>
                </a:cubicBezTo>
                <a:cubicBezTo>
                  <a:pt x="9" y="35"/>
                  <a:pt x="10" y="24"/>
                  <a:pt x="10" y="24"/>
                </a:cubicBezTo>
                <a:cubicBezTo>
                  <a:pt x="5" y="31"/>
                  <a:pt x="0" y="54"/>
                  <a:pt x="17" y="99"/>
                </a:cubicBezTo>
                <a:cubicBezTo>
                  <a:pt x="33" y="143"/>
                  <a:pt x="18" y="191"/>
                  <a:pt x="13" y="220"/>
                </a:cubicBezTo>
                <a:cubicBezTo>
                  <a:pt x="8" y="248"/>
                  <a:pt x="46" y="248"/>
                  <a:pt x="118" y="237"/>
                </a:cubicBezTo>
                <a:cubicBezTo>
                  <a:pt x="190" y="227"/>
                  <a:pt x="372" y="196"/>
                  <a:pt x="542" y="196"/>
                </a:cubicBezTo>
                <a:cubicBezTo>
                  <a:pt x="712" y="196"/>
                  <a:pt x="894" y="227"/>
                  <a:pt x="966" y="237"/>
                </a:cubicBezTo>
                <a:cubicBezTo>
                  <a:pt x="1038" y="248"/>
                  <a:pt x="1076" y="248"/>
                  <a:pt x="1071" y="220"/>
                </a:cubicBezTo>
                <a:cubicBezTo>
                  <a:pt x="1066" y="191"/>
                  <a:pt x="1051" y="143"/>
                  <a:pt x="1068" y="99"/>
                </a:cubicBezTo>
                <a:close/>
              </a:path>
            </a:pathLst>
          </a:custGeom>
          <a:solidFill>
            <a:srgbClr val="FB0404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224"/>
          <p:cNvSpPr>
            <a:spLocks/>
          </p:cNvSpPr>
          <p:nvPr/>
        </p:nvSpPr>
        <p:spPr bwMode="auto">
          <a:xfrm>
            <a:off x="4190999" y="5607259"/>
            <a:ext cx="976587" cy="545468"/>
          </a:xfrm>
          <a:custGeom>
            <a:avLst/>
            <a:gdLst>
              <a:gd name="T0" fmla="*/ 336 w 341"/>
              <a:gd name="T1" fmla="*/ 25 h 243"/>
              <a:gd name="T2" fmla="*/ 295 w 341"/>
              <a:gd name="T3" fmla="*/ 6 h 243"/>
              <a:gd name="T4" fmla="*/ 116 w 341"/>
              <a:gd name="T5" fmla="*/ 27 h 243"/>
              <a:gd name="T6" fmla="*/ 15 w 341"/>
              <a:gd name="T7" fmla="*/ 0 h 243"/>
              <a:gd name="T8" fmla="*/ 100 w 341"/>
              <a:gd name="T9" fmla="*/ 118 h 243"/>
              <a:gd name="T10" fmla="*/ 0 w 341"/>
              <a:gd name="T11" fmla="*/ 217 h 243"/>
              <a:gd name="T12" fmla="*/ 228 w 341"/>
              <a:gd name="T13" fmla="*/ 224 h 243"/>
              <a:gd name="T14" fmla="*/ 320 w 341"/>
              <a:gd name="T15" fmla="*/ 97 h 243"/>
              <a:gd name="T16" fmla="*/ 336 w 341"/>
              <a:gd name="T17" fmla="*/ 2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43">
                <a:moveTo>
                  <a:pt x="336" y="25"/>
                </a:moveTo>
                <a:cubicBezTo>
                  <a:pt x="336" y="25"/>
                  <a:pt x="341" y="7"/>
                  <a:pt x="295" y="6"/>
                </a:cubicBezTo>
                <a:cubicBezTo>
                  <a:pt x="250" y="5"/>
                  <a:pt x="192" y="30"/>
                  <a:pt x="116" y="27"/>
                </a:cubicBezTo>
                <a:cubicBezTo>
                  <a:pt x="40" y="24"/>
                  <a:pt x="15" y="0"/>
                  <a:pt x="15" y="0"/>
                </a:cubicBezTo>
                <a:cubicBezTo>
                  <a:pt x="15" y="0"/>
                  <a:pt x="37" y="78"/>
                  <a:pt x="100" y="118"/>
                </a:cubicBezTo>
                <a:cubicBezTo>
                  <a:pt x="100" y="118"/>
                  <a:pt x="69" y="201"/>
                  <a:pt x="0" y="217"/>
                </a:cubicBezTo>
                <a:cubicBezTo>
                  <a:pt x="0" y="217"/>
                  <a:pt x="126" y="243"/>
                  <a:pt x="228" y="224"/>
                </a:cubicBezTo>
                <a:cubicBezTo>
                  <a:pt x="228" y="224"/>
                  <a:pt x="319" y="127"/>
                  <a:pt x="320" y="97"/>
                </a:cubicBezTo>
                <a:cubicBezTo>
                  <a:pt x="322" y="68"/>
                  <a:pt x="336" y="25"/>
                  <a:pt x="336" y="25"/>
                </a:cubicBezTo>
                <a:close/>
              </a:path>
            </a:pathLst>
          </a:custGeom>
          <a:gradFill flip="none" rotWithShape="1">
            <a:gsLst>
              <a:gs pos="0">
                <a:srgbClr val="FB0404">
                  <a:shade val="30000"/>
                  <a:satMod val="115000"/>
                </a:srgbClr>
              </a:gs>
              <a:gs pos="50000">
                <a:srgbClr val="FB0404">
                  <a:shade val="67500"/>
                  <a:satMod val="115000"/>
                </a:srgbClr>
              </a:gs>
              <a:gs pos="100000">
                <a:srgbClr val="FB040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2225"/>
          <p:cNvSpPr>
            <a:spLocks/>
          </p:cNvSpPr>
          <p:nvPr/>
        </p:nvSpPr>
        <p:spPr bwMode="auto">
          <a:xfrm>
            <a:off x="4618043" y="5566861"/>
            <a:ext cx="451102" cy="191854"/>
          </a:xfrm>
          <a:custGeom>
            <a:avLst/>
            <a:gdLst>
              <a:gd name="T0" fmla="*/ 3 w 157"/>
              <a:gd name="T1" fmla="*/ 26 h 85"/>
              <a:gd name="T2" fmla="*/ 45 w 157"/>
              <a:gd name="T3" fmla="*/ 4 h 85"/>
              <a:gd name="T4" fmla="*/ 133 w 157"/>
              <a:gd name="T5" fmla="*/ 17 h 85"/>
              <a:gd name="T6" fmla="*/ 157 w 157"/>
              <a:gd name="T7" fmla="*/ 9 h 85"/>
              <a:gd name="T8" fmla="*/ 157 w 157"/>
              <a:gd name="T9" fmla="*/ 46 h 85"/>
              <a:gd name="T10" fmla="*/ 3 w 157"/>
              <a:gd name="T11" fmla="*/ 2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85">
                <a:moveTo>
                  <a:pt x="3" y="26"/>
                </a:moveTo>
                <a:cubicBezTo>
                  <a:pt x="3" y="26"/>
                  <a:pt x="0" y="9"/>
                  <a:pt x="45" y="4"/>
                </a:cubicBezTo>
                <a:cubicBezTo>
                  <a:pt x="90" y="0"/>
                  <a:pt x="109" y="16"/>
                  <a:pt x="133" y="17"/>
                </a:cubicBezTo>
                <a:cubicBezTo>
                  <a:pt x="157" y="18"/>
                  <a:pt x="157" y="9"/>
                  <a:pt x="157" y="9"/>
                </a:cubicBezTo>
                <a:cubicBezTo>
                  <a:pt x="157" y="46"/>
                  <a:pt x="157" y="46"/>
                  <a:pt x="157" y="46"/>
                </a:cubicBezTo>
                <a:cubicBezTo>
                  <a:pt x="157" y="46"/>
                  <a:pt x="25" y="85"/>
                  <a:pt x="3" y="26"/>
                </a:cubicBezTo>
                <a:close/>
              </a:path>
            </a:pathLst>
          </a:custGeom>
          <a:solidFill>
            <a:srgbClr val="BC0000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2226"/>
          <p:cNvSpPr>
            <a:spLocks/>
          </p:cNvSpPr>
          <p:nvPr/>
        </p:nvSpPr>
        <p:spPr bwMode="auto">
          <a:xfrm>
            <a:off x="6791344" y="5607259"/>
            <a:ext cx="976587" cy="545468"/>
          </a:xfrm>
          <a:custGeom>
            <a:avLst/>
            <a:gdLst>
              <a:gd name="T0" fmla="*/ 5 w 341"/>
              <a:gd name="T1" fmla="*/ 25 h 243"/>
              <a:gd name="T2" fmla="*/ 45 w 341"/>
              <a:gd name="T3" fmla="*/ 6 h 243"/>
              <a:gd name="T4" fmla="*/ 224 w 341"/>
              <a:gd name="T5" fmla="*/ 27 h 243"/>
              <a:gd name="T6" fmla="*/ 326 w 341"/>
              <a:gd name="T7" fmla="*/ 0 h 243"/>
              <a:gd name="T8" fmla="*/ 240 w 341"/>
              <a:gd name="T9" fmla="*/ 118 h 243"/>
              <a:gd name="T10" fmla="*/ 341 w 341"/>
              <a:gd name="T11" fmla="*/ 217 h 243"/>
              <a:gd name="T12" fmla="*/ 112 w 341"/>
              <a:gd name="T13" fmla="*/ 224 h 243"/>
              <a:gd name="T14" fmla="*/ 20 w 341"/>
              <a:gd name="T15" fmla="*/ 97 h 243"/>
              <a:gd name="T16" fmla="*/ 5 w 341"/>
              <a:gd name="T17" fmla="*/ 2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43">
                <a:moveTo>
                  <a:pt x="5" y="25"/>
                </a:moveTo>
                <a:cubicBezTo>
                  <a:pt x="5" y="25"/>
                  <a:pt x="0" y="7"/>
                  <a:pt x="45" y="6"/>
                </a:cubicBezTo>
                <a:cubicBezTo>
                  <a:pt x="91" y="5"/>
                  <a:pt x="148" y="30"/>
                  <a:pt x="224" y="27"/>
                </a:cubicBezTo>
                <a:cubicBezTo>
                  <a:pt x="300" y="24"/>
                  <a:pt x="326" y="0"/>
                  <a:pt x="326" y="0"/>
                </a:cubicBezTo>
                <a:cubicBezTo>
                  <a:pt x="326" y="0"/>
                  <a:pt x="303" y="78"/>
                  <a:pt x="240" y="118"/>
                </a:cubicBezTo>
                <a:cubicBezTo>
                  <a:pt x="240" y="118"/>
                  <a:pt x="271" y="201"/>
                  <a:pt x="341" y="217"/>
                </a:cubicBezTo>
                <a:cubicBezTo>
                  <a:pt x="341" y="217"/>
                  <a:pt x="214" y="243"/>
                  <a:pt x="112" y="224"/>
                </a:cubicBezTo>
                <a:cubicBezTo>
                  <a:pt x="112" y="224"/>
                  <a:pt x="21" y="127"/>
                  <a:pt x="20" y="97"/>
                </a:cubicBezTo>
                <a:cubicBezTo>
                  <a:pt x="19" y="68"/>
                  <a:pt x="5" y="25"/>
                  <a:pt x="5" y="25"/>
                </a:cubicBezTo>
                <a:close/>
              </a:path>
            </a:pathLst>
          </a:custGeom>
          <a:gradFill flip="none" rotWithShape="1">
            <a:gsLst>
              <a:gs pos="0">
                <a:srgbClr val="FB0404">
                  <a:shade val="30000"/>
                  <a:satMod val="115000"/>
                </a:srgbClr>
              </a:gs>
              <a:gs pos="50000">
                <a:srgbClr val="FB0404">
                  <a:shade val="67500"/>
                  <a:satMod val="115000"/>
                </a:srgbClr>
              </a:gs>
              <a:gs pos="100000">
                <a:srgbClr val="FB040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2227"/>
          <p:cNvSpPr>
            <a:spLocks/>
          </p:cNvSpPr>
          <p:nvPr/>
        </p:nvSpPr>
        <p:spPr bwMode="auto">
          <a:xfrm>
            <a:off x="6803374" y="5566861"/>
            <a:ext cx="446303" cy="191854"/>
          </a:xfrm>
          <a:custGeom>
            <a:avLst/>
            <a:gdLst>
              <a:gd name="T0" fmla="*/ 153 w 156"/>
              <a:gd name="T1" fmla="*/ 26 h 85"/>
              <a:gd name="T2" fmla="*/ 111 w 156"/>
              <a:gd name="T3" fmla="*/ 4 h 85"/>
              <a:gd name="T4" fmla="*/ 23 w 156"/>
              <a:gd name="T5" fmla="*/ 17 h 85"/>
              <a:gd name="T6" fmla="*/ 0 w 156"/>
              <a:gd name="T7" fmla="*/ 9 h 85"/>
              <a:gd name="T8" fmla="*/ 0 w 156"/>
              <a:gd name="T9" fmla="*/ 46 h 85"/>
              <a:gd name="T10" fmla="*/ 153 w 156"/>
              <a:gd name="T11" fmla="*/ 2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" h="85">
                <a:moveTo>
                  <a:pt x="153" y="26"/>
                </a:moveTo>
                <a:cubicBezTo>
                  <a:pt x="153" y="26"/>
                  <a:pt x="156" y="9"/>
                  <a:pt x="111" y="4"/>
                </a:cubicBezTo>
                <a:cubicBezTo>
                  <a:pt x="66" y="0"/>
                  <a:pt x="47" y="16"/>
                  <a:pt x="23" y="17"/>
                </a:cubicBezTo>
                <a:cubicBezTo>
                  <a:pt x="0" y="18"/>
                  <a:pt x="0" y="9"/>
                  <a:pt x="0" y="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6"/>
                  <a:pt x="132" y="85"/>
                  <a:pt x="153" y="26"/>
                </a:cubicBezTo>
                <a:close/>
              </a:path>
            </a:pathLst>
          </a:custGeom>
          <a:solidFill>
            <a:srgbClr val="BC0000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4806503" y="3121813"/>
            <a:ext cx="2666985" cy="333053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2228"/>
          <p:cNvSpPr>
            <a:spLocks/>
          </p:cNvSpPr>
          <p:nvPr/>
        </p:nvSpPr>
        <p:spPr bwMode="auto">
          <a:xfrm>
            <a:off x="4602004" y="5658923"/>
            <a:ext cx="3102524" cy="556753"/>
          </a:xfrm>
          <a:custGeom>
            <a:avLst/>
            <a:gdLst>
              <a:gd name="T0" fmla="*/ 1068 w 1084"/>
              <a:gd name="T1" fmla="*/ 99 h 248"/>
              <a:gd name="T2" fmla="*/ 1074 w 1084"/>
              <a:gd name="T3" fmla="*/ 24 h 248"/>
              <a:gd name="T4" fmla="*/ 1040 w 1084"/>
              <a:gd name="T5" fmla="*/ 40 h 248"/>
              <a:gd name="T6" fmla="*/ 544 w 1084"/>
              <a:gd name="T7" fmla="*/ 0 h 248"/>
              <a:gd name="T8" fmla="*/ 544 w 1084"/>
              <a:gd name="T9" fmla="*/ 0 h 248"/>
              <a:gd name="T10" fmla="*/ 542 w 1084"/>
              <a:gd name="T11" fmla="*/ 0 h 248"/>
              <a:gd name="T12" fmla="*/ 540 w 1084"/>
              <a:gd name="T13" fmla="*/ 0 h 248"/>
              <a:gd name="T14" fmla="*/ 540 w 1084"/>
              <a:gd name="T15" fmla="*/ 0 h 248"/>
              <a:gd name="T16" fmla="*/ 44 w 1084"/>
              <a:gd name="T17" fmla="*/ 40 h 248"/>
              <a:gd name="T18" fmla="*/ 10 w 1084"/>
              <a:gd name="T19" fmla="*/ 24 h 248"/>
              <a:gd name="T20" fmla="*/ 17 w 1084"/>
              <a:gd name="T21" fmla="*/ 99 h 248"/>
              <a:gd name="T22" fmla="*/ 13 w 1084"/>
              <a:gd name="T23" fmla="*/ 220 h 248"/>
              <a:gd name="T24" fmla="*/ 118 w 1084"/>
              <a:gd name="T25" fmla="*/ 237 h 248"/>
              <a:gd name="T26" fmla="*/ 542 w 1084"/>
              <a:gd name="T27" fmla="*/ 196 h 248"/>
              <a:gd name="T28" fmla="*/ 966 w 1084"/>
              <a:gd name="T29" fmla="*/ 237 h 248"/>
              <a:gd name="T30" fmla="*/ 1071 w 1084"/>
              <a:gd name="T31" fmla="*/ 220 h 248"/>
              <a:gd name="T32" fmla="*/ 1068 w 1084"/>
              <a:gd name="T33" fmla="*/ 9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84" h="248">
                <a:moveTo>
                  <a:pt x="1068" y="99"/>
                </a:moveTo>
                <a:cubicBezTo>
                  <a:pt x="1084" y="54"/>
                  <a:pt x="1079" y="31"/>
                  <a:pt x="1074" y="24"/>
                </a:cubicBezTo>
                <a:cubicBezTo>
                  <a:pt x="1074" y="24"/>
                  <a:pt x="1076" y="35"/>
                  <a:pt x="1040" y="40"/>
                </a:cubicBezTo>
                <a:cubicBezTo>
                  <a:pt x="1005" y="44"/>
                  <a:pt x="680" y="3"/>
                  <a:pt x="544" y="0"/>
                </a:cubicBezTo>
                <a:cubicBezTo>
                  <a:pt x="544" y="0"/>
                  <a:pt x="544" y="0"/>
                  <a:pt x="544" y="0"/>
                </a:cubicBezTo>
                <a:cubicBezTo>
                  <a:pt x="543" y="0"/>
                  <a:pt x="543" y="0"/>
                  <a:pt x="542" y="0"/>
                </a:cubicBezTo>
                <a:cubicBezTo>
                  <a:pt x="542" y="0"/>
                  <a:pt x="541" y="0"/>
                  <a:pt x="540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405" y="3"/>
                  <a:pt x="79" y="44"/>
                  <a:pt x="44" y="40"/>
                </a:cubicBezTo>
                <a:cubicBezTo>
                  <a:pt x="9" y="35"/>
                  <a:pt x="10" y="24"/>
                  <a:pt x="10" y="24"/>
                </a:cubicBezTo>
                <a:cubicBezTo>
                  <a:pt x="5" y="31"/>
                  <a:pt x="0" y="54"/>
                  <a:pt x="17" y="99"/>
                </a:cubicBezTo>
                <a:cubicBezTo>
                  <a:pt x="33" y="143"/>
                  <a:pt x="18" y="191"/>
                  <a:pt x="13" y="220"/>
                </a:cubicBezTo>
                <a:cubicBezTo>
                  <a:pt x="8" y="248"/>
                  <a:pt x="46" y="248"/>
                  <a:pt x="118" y="237"/>
                </a:cubicBezTo>
                <a:cubicBezTo>
                  <a:pt x="190" y="227"/>
                  <a:pt x="372" y="196"/>
                  <a:pt x="542" y="196"/>
                </a:cubicBezTo>
                <a:cubicBezTo>
                  <a:pt x="712" y="196"/>
                  <a:pt x="894" y="227"/>
                  <a:pt x="966" y="237"/>
                </a:cubicBezTo>
                <a:cubicBezTo>
                  <a:pt x="1038" y="248"/>
                  <a:pt x="1076" y="248"/>
                  <a:pt x="1071" y="220"/>
                </a:cubicBezTo>
                <a:cubicBezTo>
                  <a:pt x="1066" y="191"/>
                  <a:pt x="1051" y="143"/>
                  <a:pt x="1068" y="99"/>
                </a:cubicBezTo>
                <a:close/>
              </a:path>
            </a:pathLst>
          </a:custGeom>
          <a:solidFill>
            <a:srgbClr val="FB0404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2224"/>
          <p:cNvSpPr>
            <a:spLocks/>
          </p:cNvSpPr>
          <p:nvPr/>
        </p:nvSpPr>
        <p:spPr bwMode="auto">
          <a:xfrm>
            <a:off x="7873999" y="5607259"/>
            <a:ext cx="976587" cy="545468"/>
          </a:xfrm>
          <a:custGeom>
            <a:avLst/>
            <a:gdLst>
              <a:gd name="T0" fmla="*/ 336 w 341"/>
              <a:gd name="T1" fmla="*/ 25 h 243"/>
              <a:gd name="T2" fmla="*/ 295 w 341"/>
              <a:gd name="T3" fmla="*/ 6 h 243"/>
              <a:gd name="T4" fmla="*/ 116 w 341"/>
              <a:gd name="T5" fmla="*/ 27 h 243"/>
              <a:gd name="T6" fmla="*/ 15 w 341"/>
              <a:gd name="T7" fmla="*/ 0 h 243"/>
              <a:gd name="T8" fmla="*/ 100 w 341"/>
              <a:gd name="T9" fmla="*/ 118 h 243"/>
              <a:gd name="T10" fmla="*/ 0 w 341"/>
              <a:gd name="T11" fmla="*/ 217 h 243"/>
              <a:gd name="T12" fmla="*/ 228 w 341"/>
              <a:gd name="T13" fmla="*/ 224 h 243"/>
              <a:gd name="T14" fmla="*/ 320 w 341"/>
              <a:gd name="T15" fmla="*/ 97 h 243"/>
              <a:gd name="T16" fmla="*/ 336 w 341"/>
              <a:gd name="T17" fmla="*/ 2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43">
                <a:moveTo>
                  <a:pt x="336" y="25"/>
                </a:moveTo>
                <a:cubicBezTo>
                  <a:pt x="336" y="25"/>
                  <a:pt x="341" y="7"/>
                  <a:pt x="295" y="6"/>
                </a:cubicBezTo>
                <a:cubicBezTo>
                  <a:pt x="250" y="5"/>
                  <a:pt x="192" y="30"/>
                  <a:pt x="116" y="27"/>
                </a:cubicBezTo>
                <a:cubicBezTo>
                  <a:pt x="40" y="24"/>
                  <a:pt x="15" y="0"/>
                  <a:pt x="15" y="0"/>
                </a:cubicBezTo>
                <a:cubicBezTo>
                  <a:pt x="15" y="0"/>
                  <a:pt x="37" y="78"/>
                  <a:pt x="100" y="118"/>
                </a:cubicBezTo>
                <a:cubicBezTo>
                  <a:pt x="100" y="118"/>
                  <a:pt x="69" y="201"/>
                  <a:pt x="0" y="217"/>
                </a:cubicBezTo>
                <a:cubicBezTo>
                  <a:pt x="0" y="217"/>
                  <a:pt x="126" y="243"/>
                  <a:pt x="228" y="224"/>
                </a:cubicBezTo>
                <a:cubicBezTo>
                  <a:pt x="228" y="224"/>
                  <a:pt x="319" y="127"/>
                  <a:pt x="320" y="97"/>
                </a:cubicBezTo>
                <a:cubicBezTo>
                  <a:pt x="322" y="68"/>
                  <a:pt x="336" y="25"/>
                  <a:pt x="336" y="25"/>
                </a:cubicBezTo>
                <a:close/>
              </a:path>
            </a:pathLst>
          </a:custGeom>
          <a:gradFill flip="none" rotWithShape="1">
            <a:gsLst>
              <a:gs pos="0">
                <a:srgbClr val="FB0404">
                  <a:shade val="30000"/>
                  <a:satMod val="115000"/>
                </a:srgbClr>
              </a:gs>
              <a:gs pos="50000">
                <a:srgbClr val="FB0404">
                  <a:shade val="67500"/>
                  <a:satMod val="115000"/>
                </a:srgbClr>
              </a:gs>
              <a:gs pos="100000">
                <a:srgbClr val="FB040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2225"/>
          <p:cNvSpPr>
            <a:spLocks/>
          </p:cNvSpPr>
          <p:nvPr/>
        </p:nvSpPr>
        <p:spPr bwMode="auto">
          <a:xfrm>
            <a:off x="8301043" y="5566861"/>
            <a:ext cx="451102" cy="191854"/>
          </a:xfrm>
          <a:custGeom>
            <a:avLst/>
            <a:gdLst>
              <a:gd name="T0" fmla="*/ 3 w 157"/>
              <a:gd name="T1" fmla="*/ 26 h 85"/>
              <a:gd name="T2" fmla="*/ 45 w 157"/>
              <a:gd name="T3" fmla="*/ 4 h 85"/>
              <a:gd name="T4" fmla="*/ 133 w 157"/>
              <a:gd name="T5" fmla="*/ 17 h 85"/>
              <a:gd name="T6" fmla="*/ 157 w 157"/>
              <a:gd name="T7" fmla="*/ 9 h 85"/>
              <a:gd name="T8" fmla="*/ 157 w 157"/>
              <a:gd name="T9" fmla="*/ 46 h 85"/>
              <a:gd name="T10" fmla="*/ 3 w 157"/>
              <a:gd name="T11" fmla="*/ 2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85">
                <a:moveTo>
                  <a:pt x="3" y="26"/>
                </a:moveTo>
                <a:cubicBezTo>
                  <a:pt x="3" y="26"/>
                  <a:pt x="0" y="9"/>
                  <a:pt x="45" y="4"/>
                </a:cubicBezTo>
                <a:cubicBezTo>
                  <a:pt x="90" y="0"/>
                  <a:pt x="109" y="16"/>
                  <a:pt x="133" y="17"/>
                </a:cubicBezTo>
                <a:cubicBezTo>
                  <a:pt x="157" y="18"/>
                  <a:pt x="157" y="9"/>
                  <a:pt x="157" y="9"/>
                </a:cubicBezTo>
                <a:cubicBezTo>
                  <a:pt x="157" y="46"/>
                  <a:pt x="157" y="46"/>
                  <a:pt x="157" y="46"/>
                </a:cubicBezTo>
                <a:cubicBezTo>
                  <a:pt x="157" y="46"/>
                  <a:pt x="25" y="85"/>
                  <a:pt x="3" y="26"/>
                </a:cubicBezTo>
                <a:close/>
              </a:path>
            </a:pathLst>
          </a:custGeom>
          <a:solidFill>
            <a:srgbClr val="BC0000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2226"/>
          <p:cNvSpPr>
            <a:spLocks/>
          </p:cNvSpPr>
          <p:nvPr/>
        </p:nvSpPr>
        <p:spPr bwMode="auto">
          <a:xfrm>
            <a:off x="10474344" y="5607259"/>
            <a:ext cx="976587" cy="545468"/>
          </a:xfrm>
          <a:custGeom>
            <a:avLst/>
            <a:gdLst>
              <a:gd name="T0" fmla="*/ 5 w 341"/>
              <a:gd name="T1" fmla="*/ 25 h 243"/>
              <a:gd name="T2" fmla="*/ 45 w 341"/>
              <a:gd name="T3" fmla="*/ 6 h 243"/>
              <a:gd name="T4" fmla="*/ 224 w 341"/>
              <a:gd name="T5" fmla="*/ 27 h 243"/>
              <a:gd name="T6" fmla="*/ 326 w 341"/>
              <a:gd name="T7" fmla="*/ 0 h 243"/>
              <a:gd name="T8" fmla="*/ 240 w 341"/>
              <a:gd name="T9" fmla="*/ 118 h 243"/>
              <a:gd name="T10" fmla="*/ 341 w 341"/>
              <a:gd name="T11" fmla="*/ 217 h 243"/>
              <a:gd name="T12" fmla="*/ 112 w 341"/>
              <a:gd name="T13" fmla="*/ 224 h 243"/>
              <a:gd name="T14" fmla="*/ 20 w 341"/>
              <a:gd name="T15" fmla="*/ 97 h 243"/>
              <a:gd name="T16" fmla="*/ 5 w 341"/>
              <a:gd name="T17" fmla="*/ 2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43">
                <a:moveTo>
                  <a:pt x="5" y="25"/>
                </a:moveTo>
                <a:cubicBezTo>
                  <a:pt x="5" y="25"/>
                  <a:pt x="0" y="7"/>
                  <a:pt x="45" y="6"/>
                </a:cubicBezTo>
                <a:cubicBezTo>
                  <a:pt x="91" y="5"/>
                  <a:pt x="148" y="30"/>
                  <a:pt x="224" y="27"/>
                </a:cubicBezTo>
                <a:cubicBezTo>
                  <a:pt x="300" y="24"/>
                  <a:pt x="326" y="0"/>
                  <a:pt x="326" y="0"/>
                </a:cubicBezTo>
                <a:cubicBezTo>
                  <a:pt x="326" y="0"/>
                  <a:pt x="303" y="78"/>
                  <a:pt x="240" y="118"/>
                </a:cubicBezTo>
                <a:cubicBezTo>
                  <a:pt x="240" y="118"/>
                  <a:pt x="271" y="201"/>
                  <a:pt x="341" y="217"/>
                </a:cubicBezTo>
                <a:cubicBezTo>
                  <a:pt x="341" y="217"/>
                  <a:pt x="214" y="243"/>
                  <a:pt x="112" y="224"/>
                </a:cubicBezTo>
                <a:cubicBezTo>
                  <a:pt x="112" y="224"/>
                  <a:pt x="21" y="127"/>
                  <a:pt x="20" y="97"/>
                </a:cubicBezTo>
                <a:cubicBezTo>
                  <a:pt x="19" y="68"/>
                  <a:pt x="5" y="25"/>
                  <a:pt x="5" y="25"/>
                </a:cubicBezTo>
                <a:close/>
              </a:path>
            </a:pathLst>
          </a:custGeom>
          <a:gradFill flip="none" rotWithShape="1">
            <a:gsLst>
              <a:gs pos="0">
                <a:srgbClr val="FB0404">
                  <a:shade val="30000"/>
                  <a:satMod val="115000"/>
                </a:srgbClr>
              </a:gs>
              <a:gs pos="50000">
                <a:srgbClr val="FB0404">
                  <a:shade val="67500"/>
                  <a:satMod val="115000"/>
                </a:srgbClr>
              </a:gs>
              <a:gs pos="100000">
                <a:srgbClr val="FB040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2227"/>
          <p:cNvSpPr>
            <a:spLocks/>
          </p:cNvSpPr>
          <p:nvPr/>
        </p:nvSpPr>
        <p:spPr bwMode="auto">
          <a:xfrm>
            <a:off x="10486374" y="5566861"/>
            <a:ext cx="446303" cy="191854"/>
          </a:xfrm>
          <a:custGeom>
            <a:avLst/>
            <a:gdLst>
              <a:gd name="T0" fmla="*/ 153 w 156"/>
              <a:gd name="T1" fmla="*/ 26 h 85"/>
              <a:gd name="T2" fmla="*/ 111 w 156"/>
              <a:gd name="T3" fmla="*/ 4 h 85"/>
              <a:gd name="T4" fmla="*/ 23 w 156"/>
              <a:gd name="T5" fmla="*/ 17 h 85"/>
              <a:gd name="T6" fmla="*/ 0 w 156"/>
              <a:gd name="T7" fmla="*/ 9 h 85"/>
              <a:gd name="T8" fmla="*/ 0 w 156"/>
              <a:gd name="T9" fmla="*/ 46 h 85"/>
              <a:gd name="T10" fmla="*/ 153 w 156"/>
              <a:gd name="T11" fmla="*/ 2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" h="85">
                <a:moveTo>
                  <a:pt x="153" y="26"/>
                </a:moveTo>
                <a:cubicBezTo>
                  <a:pt x="153" y="26"/>
                  <a:pt x="156" y="9"/>
                  <a:pt x="111" y="4"/>
                </a:cubicBezTo>
                <a:cubicBezTo>
                  <a:pt x="66" y="0"/>
                  <a:pt x="47" y="16"/>
                  <a:pt x="23" y="17"/>
                </a:cubicBezTo>
                <a:cubicBezTo>
                  <a:pt x="0" y="18"/>
                  <a:pt x="0" y="9"/>
                  <a:pt x="0" y="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6"/>
                  <a:pt x="132" y="85"/>
                  <a:pt x="153" y="26"/>
                </a:cubicBezTo>
                <a:close/>
              </a:path>
            </a:pathLst>
          </a:custGeom>
          <a:solidFill>
            <a:srgbClr val="BC0000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8489503" y="3121813"/>
            <a:ext cx="2666985" cy="333053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2228"/>
          <p:cNvSpPr>
            <a:spLocks/>
          </p:cNvSpPr>
          <p:nvPr/>
        </p:nvSpPr>
        <p:spPr bwMode="auto">
          <a:xfrm>
            <a:off x="8285004" y="5658923"/>
            <a:ext cx="3102524" cy="556753"/>
          </a:xfrm>
          <a:custGeom>
            <a:avLst/>
            <a:gdLst>
              <a:gd name="T0" fmla="*/ 1068 w 1084"/>
              <a:gd name="T1" fmla="*/ 99 h 248"/>
              <a:gd name="T2" fmla="*/ 1074 w 1084"/>
              <a:gd name="T3" fmla="*/ 24 h 248"/>
              <a:gd name="T4" fmla="*/ 1040 w 1084"/>
              <a:gd name="T5" fmla="*/ 40 h 248"/>
              <a:gd name="T6" fmla="*/ 544 w 1084"/>
              <a:gd name="T7" fmla="*/ 0 h 248"/>
              <a:gd name="T8" fmla="*/ 544 w 1084"/>
              <a:gd name="T9" fmla="*/ 0 h 248"/>
              <a:gd name="T10" fmla="*/ 542 w 1084"/>
              <a:gd name="T11" fmla="*/ 0 h 248"/>
              <a:gd name="T12" fmla="*/ 540 w 1084"/>
              <a:gd name="T13" fmla="*/ 0 h 248"/>
              <a:gd name="T14" fmla="*/ 540 w 1084"/>
              <a:gd name="T15" fmla="*/ 0 h 248"/>
              <a:gd name="T16" fmla="*/ 44 w 1084"/>
              <a:gd name="T17" fmla="*/ 40 h 248"/>
              <a:gd name="T18" fmla="*/ 10 w 1084"/>
              <a:gd name="T19" fmla="*/ 24 h 248"/>
              <a:gd name="T20" fmla="*/ 17 w 1084"/>
              <a:gd name="T21" fmla="*/ 99 h 248"/>
              <a:gd name="T22" fmla="*/ 13 w 1084"/>
              <a:gd name="T23" fmla="*/ 220 h 248"/>
              <a:gd name="T24" fmla="*/ 118 w 1084"/>
              <a:gd name="T25" fmla="*/ 237 h 248"/>
              <a:gd name="T26" fmla="*/ 542 w 1084"/>
              <a:gd name="T27" fmla="*/ 196 h 248"/>
              <a:gd name="T28" fmla="*/ 966 w 1084"/>
              <a:gd name="T29" fmla="*/ 237 h 248"/>
              <a:gd name="T30" fmla="*/ 1071 w 1084"/>
              <a:gd name="T31" fmla="*/ 220 h 248"/>
              <a:gd name="T32" fmla="*/ 1068 w 1084"/>
              <a:gd name="T33" fmla="*/ 9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84" h="248">
                <a:moveTo>
                  <a:pt x="1068" y="99"/>
                </a:moveTo>
                <a:cubicBezTo>
                  <a:pt x="1084" y="54"/>
                  <a:pt x="1079" y="31"/>
                  <a:pt x="1074" y="24"/>
                </a:cubicBezTo>
                <a:cubicBezTo>
                  <a:pt x="1074" y="24"/>
                  <a:pt x="1076" y="35"/>
                  <a:pt x="1040" y="40"/>
                </a:cubicBezTo>
                <a:cubicBezTo>
                  <a:pt x="1005" y="44"/>
                  <a:pt x="680" y="3"/>
                  <a:pt x="544" y="0"/>
                </a:cubicBezTo>
                <a:cubicBezTo>
                  <a:pt x="544" y="0"/>
                  <a:pt x="544" y="0"/>
                  <a:pt x="544" y="0"/>
                </a:cubicBezTo>
                <a:cubicBezTo>
                  <a:pt x="543" y="0"/>
                  <a:pt x="543" y="0"/>
                  <a:pt x="542" y="0"/>
                </a:cubicBezTo>
                <a:cubicBezTo>
                  <a:pt x="542" y="0"/>
                  <a:pt x="541" y="0"/>
                  <a:pt x="540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405" y="3"/>
                  <a:pt x="79" y="44"/>
                  <a:pt x="44" y="40"/>
                </a:cubicBezTo>
                <a:cubicBezTo>
                  <a:pt x="9" y="35"/>
                  <a:pt x="10" y="24"/>
                  <a:pt x="10" y="24"/>
                </a:cubicBezTo>
                <a:cubicBezTo>
                  <a:pt x="5" y="31"/>
                  <a:pt x="0" y="54"/>
                  <a:pt x="17" y="99"/>
                </a:cubicBezTo>
                <a:cubicBezTo>
                  <a:pt x="33" y="143"/>
                  <a:pt x="18" y="191"/>
                  <a:pt x="13" y="220"/>
                </a:cubicBezTo>
                <a:cubicBezTo>
                  <a:pt x="8" y="248"/>
                  <a:pt x="46" y="248"/>
                  <a:pt x="118" y="237"/>
                </a:cubicBezTo>
                <a:cubicBezTo>
                  <a:pt x="190" y="227"/>
                  <a:pt x="372" y="196"/>
                  <a:pt x="542" y="196"/>
                </a:cubicBezTo>
                <a:cubicBezTo>
                  <a:pt x="712" y="196"/>
                  <a:pt x="894" y="227"/>
                  <a:pt x="966" y="237"/>
                </a:cubicBezTo>
                <a:cubicBezTo>
                  <a:pt x="1038" y="248"/>
                  <a:pt x="1076" y="248"/>
                  <a:pt x="1071" y="220"/>
                </a:cubicBezTo>
                <a:cubicBezTo>
                  <a:pt x="1066" y="191"/>
                  <a:pt x="1051" y="143"/>
                  <a:pt x="1068" y="99"/>
                </a:cubicBezTo>
                <a:close/>
              </a:path>
            </a:pathLst>
          </a:custGeom>
          <a:solidFill>
            <a:srgbClr val="FB0404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文本框 47"/>
          <p:cNvSpPr txBox="1"/>
          <p:nvPr/>
        </p:nvSpPr>
        <p:spPr>
          <a:xfrm flipH="1">
            <a:off x="1330653" y="3169693"/>
            <a:ext cx="2256596" cy="231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要实现二级菜单功能，需把二级菜单编写在一级菜单内，一级菜单相对定位，二级菜单采用绝对定位使其脱离标准文档流，才不干扰标准文档流的元素位置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48"/>
          <p:cNvSpPr txBox="1"/>
          <p:nvPr/>
        </p:nvSpPr>
        <p:spPr>
          <a:xfrm flipH="1">
            <a:off x="5013653" y="3145213"/>
            <a:ext cx="2256596" cy="231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注意轮播图的宽度若要求满屏，则相应的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及其内容宽度应以百分比的方式设定，并且在编写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文件时，注意实时监测屏宽，以确定窗口大小即便调整，也可正常轮播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49"/>
          <p:cNvSpPr txBox="1"/>
          <p:nvPr/>
        </p:nvSpPr>
        <p:spPr>
          <a:xfrm flipH="1">
            <a:off x="8689988" y="3145213"/>
            <a:ext cx="225659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详情页中被加设放大镜功能的图像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，若由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请求获得相应数据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再添加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到页面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，注意应让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图片加载完后获取其对应的宽高值进行下一步的使用或编辑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0"/>
          <p:cNvSpPr txBox="1"/>
          <p:nvPr/>
        </p:nvSpPr>
        <p:spPr>
          <a:xfrm flipH="1">
            <a:off x="1485977" y="5693548"/>
            <a:ext cx="1769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二级菜单列表</a:t>
            </a:r>
            <a:endParaRPr lang="zh-CN" altLang="en-US" sz="2000" dirty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57" name="文本框 51"/>
          <p:cNvSpPr txBox="1"/>
          <p:nvPr/>
        </p:nvSpPr>
        <p:spPr>
          <a:xfrm flipH="1">
            <a:off x="5176495" y="5690510"/>
            <a:ext cx="1769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轮播图</a:t>
            </a:r>
            <a:endParaRPr lang="zh-CN" altLang="en-US" sz="20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58" name="文本框 52"/>
          <p:cNvSpPr txBox="1"/>
          <p:nvPr/>
        </p:nvSpPr>
        <p:spPr>
          <a:xfrm flipH="1">
            <a:off x="8893521" y="5690510"/>
            <a:ext cx="1769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放大镜</a:t>
            </a:r>
            <a:endParaRPr lang="zh-CN" altLang="en-US" sz="2000" dirty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utoUpdateAnimBg="0"/>
      <p:bldP spid="8197" grpId="0" bldLvl="0" autoUpdateAnimBg="0"/>
      <p:bldP spid="8198" grpId="0" bldLvl="0" autoUpdateAnimBg="0"/>
      <p:bldP spid="8221" grpId="0" bldLvl="0" autoUpdateAnimBg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40"/>
          <p:cNvSpPr>
            <a:spLocks noChangeArrowheads="1"/>
          </p:cNvSpPr>
          <p:nvPr/>
        </p:nvSpPr>
        <p:spPr bwMode="auto">
          <a:xfrm flipH="1">
            <a:off x="4691063" y="1628775"/>
            <a:ext cx="282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>
                <a:solidFill>
                  <a:srgbClr val="F02525"/>
                </a:solidFill>
                <a:latin typeface="Stencil Std" pitchFamily="50" charset="0"/>
                <a:ea typeface="微软雅黑" pitchFamily="34" charset="-122"/>
                <a:sym typeface="微软雅黑" pitchFamily="34" charset="-122"/>
              </a:rPr>
              <a:t>part 3</a:t>
            </a:r>
            <a:endParaRPr lang="zh-CN" altLang="en-US"/>
          </a:p>
        </p:txBody>
      </p:sp>
      <p:pic>
        <p:nvPicPr>
          <p:cNvPr id="8195" name="图片 59"/>
          <p:cNvPicPr>
            <a:picLocks noChangeAspect="1" noChangeArrowheads="1"/>
          </p:cNvPicPr>
          <p:nvPr/>
        </p:nvPicPr>
        <p:blipFill>
          <a:blip r:embed="rId2"/>
          <a:srcRect l="85925" t="20226" r="2428" b="21796"/>
          <a:stretch>
            <a:fillRect/>
          </a:stretch>
        </p:blipFill>
        <p:spPr bwMode="auto">
          <a:xfrm rot="16200000">
            <a:off x="5984876" y="-1631950"/>
            <a:ext cx="2603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图片 60"/>
          <p:cNvPicPr>
            <a:picLocks noChangeAspect="1" noChangeArrowheads="1"/>
          </p:cNvPicPr>
          <p:nvPr/>
        </p:nvPicPr>
        <p:blipFill>
          <a:blip r:embed="rId2"/>
          <a:srcRect l="85925" t="20226" r="2428" b="21796"/>
          <a:stretch>
            <a:fillRect/>
          </a:stretch>
        </p:blipFill>
        <p:spPr bwMode="auto">
          <a:xfrm rot="5400000" flipV="1">
            <a:off x="5984876" y="166687"/>
            <a:ext cx="2603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文本框 11"/>
          <p:cNvSpPr>
            <a:spLocks noChangeArrowheads="1"/>
          </p:cNvSpPr>
          <p:nvPr/>
        </p:nvSpPr>
        <p:spPr bwMode="auto">
          <a:xfrm flipH="1">
            <a:off x="4733925" y="1049338"/>
            <a:ext cx="28416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rgbClr val="000000"/>
                </a:solidFill>
                <a:latin typeface="汉仪综艺体简" pitchFamily="49" charset="-122"/>
                <a:ea typeface="汉仪综艺体简" pitchFamily="49" charset="-122"/>
                <a:sym typeface="汉仪综艺体简" pitchFamily="49" charset="-122"/>
              </a:rPr>
              <a:t>技 术 与 难 点</a:t>
            </a:r>
            <a:endParaRPr lang="zh-CN" altLang="en-US"/>
          </a:p>
        </p:txBody>
      </p:sp>
      <p:sp>
        <p:nvSpPr>
          <p:cNvPr id="8198" name="文本框 12"/>
          <p:cNvSpPr>
            <a:spLocks noChangeArrowheads="1"/>
          </p:cNvSpPr>
          <p:nvPr/>
        </p:nvSpPr>
        <p:spPr bwMode="auto">
          <a:xfrm flipH="1">
            <a:off x="2908300" y="2224088"/>
            <a:ext cx="64833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天天果园网的搭建中，主要运用到了以下几个知识点：</a:t>
            </a: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431463" y="-2152650"/>
            <a:ext cx="846137" cy="3200400"/>
            <a:chOff x="0" y="0"/>
            <a:chExt cx="531" cy="2009"/>
          </a:xfrm>
        </p:grpSpPr>
        <p:sp>
          <p:nvSpPr>
            <p:cNvPr id="8218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"/>
              <a:ext cx="531" cy="2005"/>
            </a:xfrm>
            <a:prstGeom prst="rect">
              <a:avLst/>
            </a:prstGeom>
            <a:noFill/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219" name="Freeform 5"/>
            <p:cNvSpPr>
              <a:spLocks noChangeArrowheads="1"/>
            </p:cNvSpPr>
            <p:nvPr/>
          </p:nvSpPr>
          <p:spPr bwMode="auto">
            <a:xfrm>
              <a:off x="2" y="0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9"/>
                <a:gd name="T19" fmla="*/ 0 h 2009"/>
                <a:gd name="T20" fmla="*/ 529 w 529"/>
                <a:gd name="T21" fmla="*/ 2009 h 20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220" name="Freeform 6"/>
            <p:cNvSpPr>
              <a:spLocks noChangeArrowheads="1"/>
            </p:cNvSpPr>
            <p:nvPr/>
          </p:nvSpPr>
          <p:spPr bwMode="auto">
            <a:xfrm>
              <a:off x="45" y="59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1877"/>
                <a:gd name="T20" fmla="*/ 443 w 443"/>
                <a:gd name="T21" fmla="*/ 1877 h 1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8221" name="文本框 5"/>
          <p:cNvSpPr>
            <a:spLocks noChangeArrowheads="1"/>
          </p:cNvSpPr>
          <p:nvPr/>
        </p:nvSpPr>
        <p:spPr bwMode="auto">
          <a:xfrm flipH="1">
            <a:off x="10569575" y="225425"/>
            <a:ext cx="596900" cy="46166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8775715" y="2882900"/>
            <a:ext cx="2666985" cy="3330534"/>
          </a:xfrm>
          <a:prstGeom prst="roundRect">
            <a:avLst/>
          </a:prstGeom>
          <a:noFill/>
          <a:ln w="19050">
            <a:solidFill>
              <a:srgbClr val="F50303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5112541" y="2882900"/>
            <a:ext cx="2666985" cy="3330534"/>
          </a:xfrm>
          <a:prstGeom prst="roundRect">
            <a:avLst/>
          </a:prstGeom>
          <a:noFill/>
          <a:ln w="19050">
            <a:solidFill>
              <a:srgbClr val="F50303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396955" y="2882902"/>
            <a:ext cx="2666985" cy="3330534"/>
          </a:xfrm>
          <a:prstGeom prst="roundRect">
            <a:avLst/>
          </a:prstGeom>
          <a:noFill/>
          <a:ln w="19050">
            <a:solidFill>
              <a:srgbClr val="F50303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2224"/>
          <p:cNvSpPr>
            <a:spLocks/>
          </p:cNvSpPr>
          <p:nvPr/>
        </p:nvSpPr>
        <p:spPr bwMode="auto">
          <a:xfrm>
            <a:off x="511848" y="5610246"/>
            <a:ext cx="976587" cy="545468"/>
          </a:xfrm>
          <a:custGeom>
            <a:avLst/>
            <a:gdLst>
              <a:gd name="T0" fmla="*/ 336 w 341"/>
              <a:gd name="T1" fmla="*/ 25 h 243"/>
              <a:gd name="T2" fmla="*/ 295 w 341"/>
              <a:gd name="T3" fmla="*/ 6 h 243"/>
              <a:gd name="T4" fmla="*/ 116 w 341"/>
              <a:gd name="T5" fmla="*/ 27 h 243"/>
              <a:gd name="T6" fmla="*/ 15 w 341"/>
              <a:gd name="T7" fmla="*/ 0 h 243"/>
              <a:gd name="T8" fmla="*/ 100 w 341"/>
              <a:gd name="T9" fmla="*/ 118 h 243"/>
              <a:gd name="T10" fmla="*/ 0 w 341"/>
              <a:gd name="T11" fmla="*/ 217 h 243"/>
              <a:gd name="T12" fmla="*/ 228 w 341"/>
              <a:gd name="T13" fmla="*/ 224 h 243"/>
              <a:gd name="T14" fmla="*/ 320 w 341"/>
              <a:gd name="T15" fmla="*/ 97 h 243"/>
              <a:gd name="T16" fmla="*/ 336 w 341"/>
              <a:gd name="T17" fmla="*/ 2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43">
                <a:moveTo>
                  <a:pt x="336" y="25"/>
                </a:moveTo>
                <a:cubicBezTo>
                  <a:pt x="336" y="25"/>
                  <a:pt x="341" y="7"/>
                  <a:pt x="295" y="6"/>
                </a:cubicBezTo>
                <a:cubicBezTo>
                  <a:pt x="250" y="5"/>
                  <a:pt x="192" y="30"/>
                  <a:pt x="116" y="27"/>
                </a:cubicBezTo>
                <a:cubicBezTo>
                  <a:pt x="40" y="24"/>
                  <a:pt x="15" y="0"/>
                  <a:pt x="15" y="0"/>
                </a:cubicBezTo>
                <a:cubicBezTo>
                  <a:pt x="15" y="0"/>
                  <a:pt x="37" y="78"/>
                  <a:pt x="100" y="118"/>
                </a:cubicBezTo>
                <a:cubicBezTo>
                  <a:pt x="100" y="118"/>
                  <a:pt x="69" y="201"/>
                  <a:pt x="0" y="217"/>
                </a:cubicBezTo>
                <a:cubicBezTo>
                  <a:pt x="0" y="217"/>
                  <a:pt x="126" y="243"/>
                  <a:pt x="228" y="224"/>
                </a:cubicBezTo>
                <a:cubicBezTo>
                  <a:pt x="228" y="224"/>
                  <a:pt x="319" y="127"/>
                  <a:pt x="320" y="97"/>
                </a:cubicBezTo>
                <a:cubicBezTo>
                  <a:pt x="322" y="68"/>
                  <a:pt x="336" y="25"/>
                  <a:pt x="336" y="25"/>
                </a:cubicBezTo>
                <a:close/>
              </a:path>
            </a:pathLst>
          </a:custGeom>
          <a:gradFill flip="none" rotWithShape="1">
            <a:gsLst>
              <a:gs pos="0">
                <a:srgbClr val="FB0404">
                  <a:shade val="30000"/>
                  <a:satMod val="115000"/>
                </a:srgbClr>
              </a:gs>
              <a:gs pos="50000">
                <a:srgbClr val="FB0404">
                  <a:shade val="67500"/>
                  <a:satMod val="115000"/>
                </a:srgbClr>
              </a:gs>
              <a:gs pos="100000">
                <a:srgbClr val="FB040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225"/>
          <p:cNvSpPr>
            <a:spLocks/>
          </p:cNvSpPr>
          <p:nvPr/>
        </p:nvSpPr>
        <p:spPr bwMode="auto">
          <a:xfrm>
            <a:off x="938892" y="5569848"/>
            <a:ext cx="451102" cy="191854"/>
          </a:xfrm>
          <a:custGeom>
            <a:avLst/>
            <a:gdLst>
              <a:gd name="T0" fmla="*/ 3 w 157"/>
              <a:gd name="T1" fmla="*/ 26 h 85"/>
              <a:gd name="T2" fmla="*/ 45 w 157"/>
              <a:gd name="T3" fmla="*/ 4 h 85"/>
              <a:gd name="T4" fmla="*/ 133 w 157"/>
              <a:gd name="T5" fmla="*/ 17 h 85"/>
              <a:gd name="T6" fmla="*/ 157 w 157"/>
              <a:gd name="T7" fmla="*/ 9 h 85"/>
              <a:gd name="T8" fmla="*/ 157 w 157"/>
              <a:gd name="T9" fmla="*/ 46 h 85"/>
              <a:gd name="T10" fmla="*/ 3 w 157"/>
              <a:gd name="T11" fmla="*/ 2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85">
                <a:moveTo>
                  <a:pt x="3" y="26"/>
                </a:moveTo>
                <a:cubicBezTo>
                  <a:pt x="3" y="26"/>
                  <a:pt x="0" y="9"/>
                  <a:pt x="45" y="4"/>
                </a:cubicBezTo>
                <a:cubicBezTo>
                  <a:pt x="90" y="0"/>
                  <a:pt x="109" y="16"/>
                  <a:pt x="133" y="17"/>
                </a:cubicBezTo>
                <a:cubicBezTo>
                  <a:pt x="157" y="18"/>
                  <a:pt x="157" y="9"/>
                  <a:pt x="157" y="9"/>
                </a:cubicBezTo>
                <a:cubicBezTo>
                  <a:pt x="157" y="46"/>
                  <a:pt x="157" y="46"/>
                  <a:pt x="157" y="46"/>
                </a:cubicBezTo>
                <a:cubicBezTo>
                  <a:pt x="157" y="46"/>
                  <a:pt x="25" y="85"/>
                  <a:pt x="3" y="26"/>
                </a:cubicBezTo>
                <a:close/>
              </a:path>
            </a:pathLst>
          </a:custGeom>
          <a:solidFill>
            <a:srgbClr val="BC0000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226"/>
          <p:cNvSpPr>
            <a:spLocks/>
          </p:cNvSpPr>
          <p:nvPr/>
        </p:nvSpPr>
        <p:spPr bwMode="auto">
          <a:xfrm>
            <a:off x="3112193" y="5610246"/>
            <a:ext cx="976587" cy="545468"/>
          </a:xfrm>
          <a:custGeom>
            <a:avLst/>
            <a:gdLst>
              <a:gd name="T0" fmla="*/ 5 w 341"/>
              <a:gd name="T1" fmla="*/ 25 h 243"/>
              <a:gd name="T2" fmla="*/ 45 w 341"/>
              <a:gd name="T3" fmla="*/ 6 h 243"/>
              <a:gd name="T4" fmla="*/ 224 w 341"/>
              <a:gd name="T5" fmla="*/ 27 h 243"/>
              <a:gd name="T6" fmla="*/ 326 w 341"/>
              <a:gd name="T7" fmla="*/ 0 h 243"/>
              <a:gd name="T8" fmla="*/ 240 w 341"/>
              <a:gd name="T9" fmla="*/ 118 h 243"/>
              <a:gd name="T10" fmla="*/ 341 w 341"/>
              <a:gd name="T11" fmla="*/ 217 h 243"/>
              <a:gd name="T12" fmla="*/ 112 w 341"/>
              <a:gd name="T13" fmla="*/ 224 h 243"/>
              <a:gd name="T14" fmla="*/ 20 w 341"/>
              <a:gd name="T15" fmla="*/ 97 h 243"/>
              <a:gd name="T16" fmla="*/ 5 w 341"/>
              <a:gd name="T17" fmla="*/ 2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43">
                <a:moveTo>
                  <a:pt x="5" y="25"/>
                </a:moveTo>
                <a:cubicBezTo>
                  <a:pt x="5" y="25"/>
                  <a:pt x="0" y="7"/>
                  <a:pt x="45" y="6"/>
                </a:cubicBezTo>
                <a:cubicBezTo>
                  <a:pt x="91" y="5"/>
                  <a:pt x="148" y="30"/>
                  <a:pt x="224" y="27"/>
                </a:cubicBezTo>
                <a:cubicBezTo>
                  <a:pt x="300" y="24"/>
                  <a:pt x="326" y="0"/>
                  <a:pt x="326" y="0"/>
                </a:cubicBezTo>
                <a:cubicBezTo>
                  <a:pt x="326" y="0"/>
                  <a:pt x="303" y="78"/>
                  <a:pt x="240" y="118"/>
                </a:cubicBezTo>
                <a:cubicBezTo>
                  <a:pt x="240" y="118"/>
                  <a:pt x="271" y="201"/>
                  <a:pt x="341" y="217"/>
                </a:cubicBezTo>
                <a:cubicBezTo>
                  <a:pt x="341" y="217"/>
                  <a:pt x="214" y="243"/>
                  <a:pt x="112" y="224"/>
                </a:cubicBezTo>
                <a:cubicBezTo>
                  <a:pt x="112" y="224"/>
                  <a:pt x="21" y="127"/>
                  <a:pt x="20" y="97"/>
                </a:cubicBezTo>
                <a:cubicBezTo>
                  <a:pt x="19" y="68"/>
                  <a:pt x="5" y="25"/>
                  <a:pt x="5" y="25"/>
                </a:cubicBezTo>
                <a:close/>
              </a:path>
            </a:pathLst>
          </a:custGeom>
          <a:gradFill flip="none" rotWithShape="1">
            <a:gsLst>
              <a:gs pos="0">
                <a:srgbClr val="FB0404">
                  <a:shade val="30000"/>
                  <a:satMod val="115000"/>
                </a:srgbClr>
              </a:gs>
              <a:gs pos="50000">
                <a:srgbClr val="FB0404">
                  <a:shade val="67500"/>
                  <a:satMod val="115000"/>
                </a:srgbClr>
              </a:gs>
              <a:gs pos="100000">
                <a:srgbClr val="FB040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227"/>
          <p:cNvSpPr>
            <a:spLocks/>
          </p:cNvSpPr>
          <p:nvPr/>
        </p:nvSpPr>
        <p:spPr bwMode="auto">
          <a:xfrm>
            <a:off x="3124223" y="5569848"/>
            <a:ext cx="446303" cy="191854"/>
          </a:xfrm>
          <a:custGeom>
            <a:avLst/>
            <a:gdLst>
              <a:gd name="T0" fmla="*/ 153 w 156"/>
              <a:gd name="T1" fmla="*/ 26 h 85"/>
              <a:gd name="T2" fmla="*/ 111 w 156"/>
              <a:gd name="T3" fmla="*/ 4 h 85"/>
              <a:gd name="T4" fmla="*/ 23 w 156"/>
              <a:gd name="T5" fmla="*/ 17 h 85"/>
              <a:gd name="T6" fmla="*/ 0 w 156"/>
              <a:gd name="T7" fmla="*/ 9 h 85"/>
              <a:gd name="T8" fmla="*/ 0 w 156"/>
              <a:gd name="T9" fmla="*/ 46 h 85"/>
              <a:gd name="T10" fmla="*/ 153 w 156"/>
              <a:gd name="T11" fmla="*/ 2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" h="85">
                <a:moveTo>
                  <a:pt x="153" y="26"/>
                </a:moveTo>
                <a:cubicBezTo>
                  <a:pt x="153" y="26"/>
                  <a:pt x="156" y="9"/>
                  <a:pt x="111" y="4"/>
                </a:cubicBezTo>
                <a:cubicBezTo>
                  <a:pt x="66" y="0"/>
                  <a:pt x="47" y="16"/>
                  <a:pt x="23" y="17"/>
                </a:cubicBezTo>
                <a:cubicBezTo>
                  <a:pt x="0" y="18"/>
                  <a:pt x="0" y="9"/>
                  <a:pt x="0" y="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6"/>
                  <a:pt x="132" y="85"/>
                  <a:pt x="153" y="26"/>
                </a:cubicBezTo>
                <a:close/>
              </a:path>
            </a:pathLst>
          </a:custGeom>
          <a:solidFill>
            <a:srgbClr val="BC0000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127352" y="3124800"/>
            <a:ext cx="2666985" cy="333053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2228"/>
          <p:cNvSpPr>
            <a:spLocks/>
          </p:cNvSpPr>
          <p:nvPr/>
        </p:nvSpPr>
        <p:spPr bwMode="auto">
          <a:xfrm>
            <a:off x="922853" y="5661910"/>
            <a:ext cx="3102524" cy="556753"/>
          </a:xfrm>
          <a:custGeom>
            <a:avLst/>
            <a:gdLst>
              <a:gd name="T0" fmla="*/ 1068 w 1084"/>
              <a:gd name="T1" fmla="*/ 99 h 248"/>
              <a:gd name="T2" fmla="*/ 1074 w 1084"/>
              <a:gd name="T3" fmla="*/ 24 h 248"/>
              <a:gd name="T4" fmla="*/ 1040 w 1084"/>
              <a:gd name="T5" fmla="*/ 40 h 248"/>
              <a:gd name="T6" fmla="*/ 544 w 1084"/>
              <a:gd name="T7" fmla="*/ 0 h 248"/>
              <a:gd name="T8" fmla="*/ 544 w 1084"/>
              <a:gd name="T9" fmla="*/ 0 h 248"/>
              <a:gd name="T10" fmla="*/ 542 w 1084"/>
              <a:gd name="T11" fmla="*/ 0 h 248"/>
              <a:gd name="T12" fmla="*/ 540 w 1084"/>
              <a:gd name="T13" fmla="*/ 0 h 248"/>
              <a:gd name="T14" fmla="*/ 540 w 1084"/>
              <a:gd name="T15" fmla="*/ 0 h 248"/>
              <a:gd name="T16" fmla="*/ 44 w 1084"/>
              <a:gd name="T17" fmla="*/ 40 h 248"/>
              <a:gd name="T18" fmla="*/ 10 w 1084"/>
              <a:gd name="T19" fmla="*/ 24 h 248"/>
              <a:gd name="T20" fmla="*/ 17 w 1084"/>
              <a:gd name="T21" fmla="*/ 99 h 248"/>
              <a:gd name="T22" fmla="*/ 13 w 1084"/>
              <a:gd name="T23" fmla="*/ 220 h 248"/>
              <a:gd name="T24" fmla="*/ 118 w 1084"/>
              <a:gd name="T25" fmla="*/ 237 h 248"/>
              <a:gd name="T26" fmla="*/ 542 w 1084"/>
              <a:gd name="T27" fmla="*/ 196 h 248"/>
              <a:gd name="T28" fmla="*/ 966 w 1084"/>
              <a:gd name="T29" fmla="*/ 237 h 248"/>
              <a:gd name="T30" fmla="*/ 1071 w 1084"/>
              <a:gd name="T31" fmla="*/ 220 h 248"/>
              <a:gd name="T32" fmla="*/ 1068 w 1084"/>
              <a:gd name="T33" fmla="*/ 9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84" h="248">
                <a:moveTo>
                  <a:pt x="1068" y="99"/>
                </a:moveTo>
                <a:cubicBezTo>
                  <a:pt x="1084" y="54"/>
                  <a:pt x="1079" y="31"/>
                  <a:pt x="1074" y="24"/>
                </a:cubicBezTo>
                <a:cubicBezTo>
                  <a:pt x="1074" y="24"/>
                  <a:pt x="1076" y="35"/>
                  <a:pt x="1040" y="40"/>
                </a:cubicBezTo>
                <a:cubicBezTo>
                  <a:pt x="1005" y="44"/>
                  <a:pt x="680" y="3"/>
                  <a:pt x="544" y="0"/>
                </a:cubicBezTo>
                <a:cubicBezTo>
                  <a:pt x="544" y="0"/>
                  <a:pt x="544" y="0"/>
                  <a:pt x="544" y="0"/>
                </a:cubicBezTo>
                <a:cubicBezTo>
                  <a:pt x="543" y="0"/>
                  <a:pt x="543" y="0"/>
                  <a:pt x="542" y="0"/>
                </a:cubicBezTo>
                <a:cubicBezTo>
                  <a:pt x="542" y="0"/>
                  <a:pt x="541" y="0"/>
                  <a:pt x="540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405" y="3"/>
                  <a:pt x="79" y="44"/>
                  <a:pt x="44" y="40"/>
                </a:cubicBezTo>
                <a:cubicBezTo>
                  <a:pt x="9" y="35"/>
                  <a:pt x="10" y="24"/>
                  <a:pt x="10" y="24"/>
                </a:cubicBezTo>
                <a:cubicBezTo>
                  <a:pt x="5" y="31"/>
                  <a:pt x="0" y="54"/>
                  <a:pt x="17" y="99"/>
                </a:cubicBezTo>
                <a:cubicBezTo>
                  <a:pt x="33" y="143"/>
                  <a:pt x="18" y="191"/>
                  <a:pt x="13" y="220"/>
                </a:cubicBezTo>
                <a:cubicBezTo>
                  <a:pt x="8" y="248"/>
                  <a:pt x="46" y="248"/>
                  <a:pt x="118" y="237"/>
                </a:cubicBezTo>
                <a:cubicBezTo>
                  <a:pt x="190" y="227"/>
                  <a:pt x="372" y="196"/>
                  <a:pt x="542" y="196"/>
                </a:cubicBezTo>
                <a:cubicBezTo>
                  <a:pt x="712" y="196"/>
                  <a:pt x="894" y="227"/>
                  <a:pt x="966" y="237"/>
                </a:cubicBezTo>
                <a:cubicBezTo>
                  <a:pt x="1038" y="248"/>
                  <a:pt x="1076" y="248"/>
                  <a:pt x="1071" y="220"/>
                </a:cubicBezTo>
                <a:cubicBezTo>
                  <a:pt x="1066" y="191"/>
                  <a:pt x="1051" y="143"/>
                  <a:pt x="1068" y="99"/>
                </a:cubicBezTo>
                <a:close/>
              </a:path>
            </a:pathLst>
          </a:custGeom>
          <a:solidFill>
            <a:srgbClr val="FB0404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224"/>
          <p:cNvSpPr>
            <a:spLocks/>
          </p:cNvSpPr>
          <p:nvPr/>
        </p:nvSpPr>
        <p:spPr bwMode="auto">
          <a:xfrm>
            <a:off x="4190999" y="5607259"/>
            <a:ext cx="976587" cy="545468"/>
          </a:xfrm>
          <a:custGeom>
            <a:avLst/>
            <a:gdLst>
              <a:gd name="T0" fmla="*/ 336 w 341"/>
              <a:gd name="T1" fmla="*/ 25 h 243"/>
              <a:gd name="T2" fmla="*/ 295 w 341"/>
              <a:gd name="T3" fmla="*/ 6 h 243"/>
              <a:gd name="T4" fmla="*/ 116 w 341"/>
              <a:gd name="T5" fmla="*/ 27 h 243"/>
              <a:gd name="T6" fmla="*/ 15 w 341"/>
              <a:gd name="T7" fmla="*/ 0 h 243"/>
              <a:gd name="T8" fmla="*/ 100 w 341"/>
              <a:gd name="T9" fmla="*/ 118 h 243"/>
              <a:gd name="T10" fmla="*/ 0 w 341"/>
              <a:gd name="T11" fmla="*/ 217 h 243"/>
              <a:gd name="T12" fmla="*/ 228 w 341"/>
              <a:gd name="T13" fmla="*/ 224 h 243"/>
              <a:gd name="T14" fmla="*/ 320 w 341"/>
              <a:gd name="T15" fmla="*/ 97 h 243"/>
              <a:gd name="T16" fmla="*/ 336 w 341"/>
              <a:gd name="T17" fmla="*/ 2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43">
                <a:moveTo>
                  <a:pt x="336" y="25"/>
                </a:moveTo>
                <a:cubicBezTo>
                  <a:pt x="336" y="25"/>
                  <a:pt x="341" y="7"/>
                  <a:pt x="295" y="6"/>
                </a:cubicBezTo>
                <a:cubicBezTo>
                  <a:pt x="250" y="5"/>
                  <a:pt x="192" y="30"/>
                  <a:pt x="116" y="27"/>
                </a:cubicBezTo>
                <a:cubicBezTo>
                  <a:pt x="40" y="24"/>
                  <a:pt x="15" y="0"/>
                  <a:pt x="15" y="0"/>
                </a:cubicBezTo>
                <a:cubicBezTo>
                  <a:pt x="15" y="0"/>
                  <a:pt x="37" y="78"/>
                  <a:pt x="100" y="118"/>
                </a:cubicBezTo>
                <a:cubicBezTo>
                  <a:pt x="100" y="118"/>
                  <a:pt x="69" y="201"/>
                  <a:pt x="0" y="217"/>
                </a:cubicBezTo>
                <a:cubicBezTo>
                  <a:pt x="0" y="217"/>
                  <a:pt x="126" y="243"/>
                  <a:pt x="228" y="224"/>
                </a:cubicBezTo>
                <a:cubicBezTo>
                  <a:pt x="228" y="224"/>
                  <a:pt x="319" y="127"/>
                  <a:pt x="320" y="97"/>
                </a:cubicBezTo>
                <a:cubicBezTo>
                  <a:pt x="322" y="68"/>
                  <a:pt x="336" y="25"/>
                  <a:pt x="336" y="25"/>
                </a:cubicBezTo>
                <a:close/>
              </a:path>
            </a:pathLst>
          </a:custGeom>
          <a:gradFill flip="none" rotWithShape="1">
            <a:gsLst>
              <a:gs pos="0">
                <a:srgbClr val="FB0404">
                  <a:shade val="30000"/>
                  <a:satMod val="115000"/>
                </a:srgbClr>
              </a:gs>
              <a:gs pos="50000">
                <a:srgbClr val="FB0404">
                  <a:shade val="67500"/>
                  <a:satMod val="115000"/>
                </a:srgbClr>
              </a:gs>
              <a:gs pos="100000">
                <a:srgbClr val="FB040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2225"/>
          <p:cNvSpPr>
            <a:spLocks/>
          </p:cNvSpPr>
          <p:nvPr/>
        </p:nvSpPr>
        <p:spPr bwMode="auto">
          <a:xfrm>
            <a:off x="4618043" y="5566861"/>
            <a:ext cx="451102" cy="191854"/>
          </a:xfrm>
          <a:custGeom>
            <a:avLst/>
            <a:gdLst>
              <a:gd name="T0" fmla="*/ 3 w 157"/>
              <a:gd name="T1" fmla="*/ 26 h 85"/>
              <a:gd name="T2" fmla="*/ 45 w 157"/>
              <a:gd name="T3" fmla="*/ 4 h 85"/>
              <a:gd name="T4" fmla="*/ 133 w 157"/>
              <a:gd name="T5" fmla="*/ 17 h 85"/>
              <a:gd name="T6" fmla="*/ 157 w 157"/>
              <a:gd name="T7" fmla="*/ 9 h 85"/>
              <a:gd name="T8" fmla="*/ 157 w 157"/>
              <a:gd name="T9" fmla="*/ 46 h 85"/>
              <a:gd name="T10" fmla="*/ 3 w 157"/>
              <a:gd name="T11" fmla="*/ 2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85">
                <a:moveTo>
                  <a:pt x="3" y="26"/>
                </a:moveTo>
                <a:cubicBezTo>
                  <a:pt x="3" y="26"/>
                  <a:pt x="0" y="9"/>
                  <a:pt x="45" y="4"/>
                </a:cubicBezTo>
                <a:cubicBezTo>
                  <a:pt x="90" y="0"/>
                  <a:pt x="109" y="16"/>
                  <a:pt x="133" y="17"/>
                </a:cubicBezTo>
                <a:cubicBezTo>
                  <a:pt x="157" y="18"/>
                  <a:pt x="157" y="9"/>
                  <a:pt x="157" y="9"/>
                </a:cubicBezTo>
                <a:cubicBezTo>
                  <a:pt x="157" y="46"/>
                  <a:pt x="157" y="46"/>
                  <a:pt x="157" y="46"/>
                </a:cubicBezTo>
                <a:cubicBezTo>
                  <a:pt x="157" y="46"/>
                  <a:pt x="25" y="85"/>
                  <a:pt x="3" y="26"/>
                </a:cubicBezTo>
                <a:close/>
              </a:path>
            </a:pathLst>
          </a:custGeom>
          <a:solidFill>
            <a:srgbClr val="BC0000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2226"/>
          <p:cNvSpPr>
            <a:spLocks/>
          </p:cNvSpPr>
          <p:nvPr/>
        </p:nvSpPr>
        <p:spPr bwMode="auto">
          <a:xfrm>
            <a:off x="6791344" y="5607259"/>
            <a:ext cx="976587" cy="545468"/>
          </a:xfrm>
          <a:custGeom>
            <a:avLst/>
            <a:gdLst>
              <a:gd name="T0" fmla="*/ 5 w 341"/>
              <a:gd name="T1" fmla="*/ 25 h 243"/>
              <a:gd name="T2" fmla="*/ 45 w 341"/>
              <a:gd name="T3" fmla="*/ 6 h 243"/>
              <a:gd name="T4" fmla="*/ 224 w 341"/>
              <a:gd name="T5" fmla="*/ 27 h 243"/>
              <a:gd name="T6" fmla="*/ 326 w 341"/>
              <a:gd name="T7" fmla="*/ 0 h 243"/>
              <a:gd name="T8" fmla="*/ 240 w 341"/>
              <a:gd name="T9" fmla="*/ 118 h 243"/>
              <a:gd name="T10" fmla="*/ 341 w 341"/>
              <a:gd name="T11" fmla="*/ 217 h 243"/>
              <a:gd name="T12" fmla="*/ 112 w 341"/>
              <a:gd name="T13" fmla="*/ 224 h 243"/>
              <a:gd name="T14" fmla="*/ 20 w 341"/>
              <a:gd name="T15" fmla="*/ 97 h 243"/>
              <a:gd name="T16" fmla="*/ 5 w 341"/>
              <a:gd name="T17" fmla="*/ 2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43">
                <a:moveTo>
                  <a:pt x="5" y="25"/>
                </a:moveTo>
                <a:cubicBezTo>
                  <a:pt x="5" y="25"/>
                  <a:pt x="0" y="7"/>
                  <a:pt x="45" y="6"/>
                </a:cubicBezTo>
                <a:cubicBezTo>
                  <a:pt x="91" y="5"/>
                  <a:pt x="148" y="30"/>
                  <a:pt x="224" y="27"/>
                </a:cubicBezTo>
                <a:cubicBezTo>
                  <a:pt x="300" y="24"/>
                  <a:pt x="326" y="0"/>
                  <a:pt x="326" y="0"/>
                </a:cubicBezTo>
                <a:cubicBezTo>
                  <a:pt x="326" y="0"/>
                  <a:pt x="303" y="78"/>
                  <a:pt x="240" y="118"/>
                </a:cubicBezTo>
                <a:cubicBezTo>
                  <a:pt x="240" y="118"/>
                  <a:pt x="271" y="201"/>
                  <a:pt x="341" y="217"/>
                </a:cubicBezTo>
                <a:cubicBezTo>
                  <a:pt x="341" y="217"/>
                  <a:pt x="214" y="243"/>
                  <a:pt x="112" y="224"/>
                </a:cubicBezTo>
                <a:cubicBezTo>
                  <a:pt x="112" y="224"/>
                  <a:pt x="21" y="127"/>
                  <a:pt x="20" y="97"/>
                </a:cubicBezTo>
                <a:cubicBezTo>
                  <a:pt x="19" y="68"/>
                  <a:pt x="5" y="25"/>
                  <a:pt x="5" y="25"/>
                </a:cubicBezTo>
                <a:close/>
              </a:path>
            </a:pathLst>
          </a:custGeom>
          <a:gradFill flip="none" rotWithShape="1">
            <a:gsLst>
              <a:gs pos="0">
                <a:srgbClr val="FB0404">
                  <a:shade val="30000"/>
                  <a:satMod val="115000"/>
                </a:srgbClr>
              </a:gs>
              <a:gs pos="50000">
                <a:srgbClr val="FB0404">
                  <a:shade val="67500"/>
                  <a:satMod val="115000"/>
                </a:srgbClr>
              </a:gs>
              <a:gs pos="100000">
                <a:srgbClr val="FB040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2227"/>
          <p:cNvSpPr>
            <a:spLocks/>
          </p:cNvSpPr>
          <p:nvPr/>
        </p:nvSpPr>
        <p:spPr bwMode="auto">
          <a:xfrm>
            <a:off x="6803374" y="5566861"/>
            <a:ext cx="446303" cy="191854"/>
          </a:xfrm>
          <a:custGeom>
            <a:avLst/>
            <a:gdLst>
              <a:gd name="T0" fmla="*/ 153 w 156"/>
              <a:gd name="T1" fmla="*/ 26 h 85"/>
              <a:gd name="T2" fmla="*/ 111 w 156"/>
              <a:gd name="T3" fmla="*/ 4 h 85"/>
              <a:gd name="T4" fmla="*/ 23 w 156"/>
              <a:gd name="T5" fmla="*/ 17 h 85"/>
              <a:gd name="T6" fmla="*/ 0 w 156"/>
              <a:gd name="T7" fmla="*/ 9 h 85"/>
              <a:gd name="T8" fmla="*/ 0 w 156"/>
              <a:gd name="T9" fmla="*/ 46 h 85"/>
              <a:gd name="T10" fmla="*/ 153 w 156"/>
              <a:gd name="T11" fmla="*/ 2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" h="85">
                <a:moveTo>
                  <a:pt x="153" y="26"/>
                </a:moveTo>
                <a:cubicBezTo>
                  <a:pt x="153" y="26"/>
                  <a:pt x="156" y="9"/>
                  <a:pt x="111" y="4"/>
                </a:cubicBezTo>
                <a:cubicBezTo>
                  <a:pt x="66" y="0"/>
                  <a:pt x="47" y="16"/>
                  <a:pt x="23" y="17"/>
                </a:cubicBezTo>
                <a:cubicBezTo>
                  <a:pt x="0" y="18"/>
                  <a:pt x="0" y="9"/>
                  <a:pt x="0" y="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6"/>
                  <a:pt x="132" y="85"/>
                  <a:pt x="153" y="26"/>
                </a:cubicBezTo>
                <a:close/>
              </a:path>
            </a:pathLst>
          </a:custGeom>
          <a:solidFill>
            <a:srgbClr val="BC0000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4806503" y="3121813"/>
            <a:ext cx="2666985" cy="333053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2228"/>
          <p:cNvSpPr>
            <a:spLocks/>
          </p:cNvSpPr>
          <p:nvPr/>
        </p:nvSpPr>
        <p:spPr bwMode="auto">
          <a:xfrm>
            <a:off x="4602004" y="5658923"/>
            <a:ext cx="3102524" cy="556753"/>
          </a:xfrm>
          <a:custGeom>
            <a:avLst/>
            <a:gdLst>
              <a:gd name="T0" fmla="*/ 1068 w 1084"/>
              <a:gd name="T1" fmla="*/ 99 h 248"/>
              <a:gd name="T2" fmla="*/ 1074 w 1084"/>
              <a:gd name="T3" fmla="*/ 24 h 248"/>
              <a:gd name="T4" fmla="*/ 1040 w 1084"/>
              <a:gd name="T5" fmla="*/ 40 h 248"/>
              <a:gd name="T6" fmla="*/ 544 w 1084"/>
              <a:gd name="T7" fmla="*/ 0 h 248"/>
              <a:gd name="T8" fmla="*/ 544 w 1084"/>
              <a:gd name="T9" fmla="*/ 0 h 248"/>
              <a:gd name="T10" fmla="*/ 542 w 1084"/>
              <a:gd name="T11" fmla="*/ 0 h 248"/>
              <a:gd name="T12" fmla="*/ 540 w 1084"/>
              <a:gd name="T13" fmla="*/ 0 h 248"/>
              <a:gd name="T14" fmla="*/ 540 w 1084"/>
              <a:gd name="T15" fmla="*/ 0 h 248"/>
              <a:gd name="T16" fmla="*/ 44 w 1084"/>
              <a:gd name="T17" fmla="*/ 40 h 248"/>
              <a:gd name="T18" fmla="*/ 10 w 1084"/>
              <a:gd name="T19" fmla="*/ 24 h 248"/>
              <a:gd name="T20" fmla="*/ 17 w 1084"/>
              <a:gd name="T21" fmla="*/ 99 h 248"/>
              <a:gd name="T22" fmla="*/ 13 w 1084"/>
              <a:gd name="T23" fmla="*/ 220 h 248"/>
              <a:gd name="T24" fmla="*/ 118 w 1084"/>
              <a:gd name="T25" fmla="*/ 237 h 248"/>
              <a:gd name="T26" fmla="*/ 542 w 1084"/>
              <a:gd name="T27" fmla="*/ 196 h 248"/>
              <a:gd name="T28" fmla="*/ 966 w 1084"/>
              <a:gd name="T29" fmla="*/ 237 h 248"/>
              <a:gd name="T30" fmla="*/ 1071 w 1084"/>
              <a:gd name="T31" fmla="*/ 220 h 248"/>
              <a:gd name="T32" fmla="*/ 1068 w 1084"/>
              <a:gd name="T33" fmla="*/ 9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84" h="248">
                <a:moveTo>
                  <a:pt x="1068" y="99"/>
                </a:moveTo>
                <a:cubicBezTo>
                  <a:pt x="1084" y="54"/>
                  <a:pt x="1079" y="31"/>
                  <a:pt x="1074" y="24"/>
                </a:cubicBezTo>
                <a:cubicBezTo>
                  <a:pt x="1074" y="24"/>
                  <a:pt x="1076" y="35"/>
                  <a:pt x="1040" y="40"/>
                </a:cubicBezTo>
                <a:cubicBezTo>
                  <a:pt x="1005" y="44"/>
                  <a:pt x="680" y="3"/>
                  <a:pt x="544" y="0"/>
                </a:cubicBezTo>
                <a:cubicBezTo>
                  <a:pt x="544" y="0"/>
                  <a:pt x="544" y="0"/>
                  <a:pt x="544" y="0"/>
                </a:cubicBezTo>
                <a:cubicBezTo>
                  <a:pt x="543" y="0"/>
                  <a:pt x="543" y="0"/>
                  <a:pt x="542" y="0"/>
                </a:cubicBezTo>
                <a:cubicBezTo>
                  <a:pt x="542" y="0"/>
                  <a:pt x="541" y="0"/>
                  <a:pt x="540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405" y="3"/>
                  <a:pt x="79" y="44"/>
                  <a:pt x="44" y="40"/>
                </a:cubicBezTo>
                <a:cubicBezTo>
                  <a:pt x="9" y="35"/>
                  <a:pt x="10" y="24"/>
                  <a:pt x="10" y="24"/>
                </a:cubicBezTo>
                <a:cubicBezTo>
                  <a:pt x="5" y="31"/>
                  <a:pt x="0" y="54"/>
                  <a:pt x="17" y="99"/>
                </a:cubicBezTo>
                <a:cubicBezTo>
                  <a:pt x="33" y="143"/>
                  <a:pt x="18" y="191"/>
                  <a:pt x="13" y="220"/>
                </a:cubicBezTo>
                <a:cubicBezTo>
                  <a:pt x="8" y="248"/>
                  <a:pt x="46" y="248"/>
                  <a:pt x="118" y="237"/>
                </a:cubicBezTo>
                <a:cubicBezTo>
                  <a:pt x="190" y="227"/>
                  <a:pt x="372" y="196"/>
                  <a:pt x="542" y="196"/>
                </a:cubicBezTo>
                <a:cubicBezTo>
                  <a:pt x="712" y="196"/>
                  <a:pt x="894" y="227"/>
                  <a:pt x="966" y="237"/>
                </a:cubicBezTo>
                <a:cubicBezTo>
                  <a:pt x="1038" y="248"/>
                  <a:pt x="1076" y="248"/>
                  <a:pt x="1071" y="220"/>
                </a:cubicBezTo>
                <a:cubicBezTo>
                  <a:pt x="1066" y="191"/>
                  <a:pt x="1051" y="143"/>
                  <a:pt x="1068" y="99"/>
                </a:cubicBezTo>
                <a:close/>
              </a:path>
            </a:pathLst>
          </a:custGeom>
          <a:solidFill>
            <a:srgbClr val="FB0404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2224"/>
          <p:cNvSpPr>
            <a:spLocks/>
          </p:cNvSpPr>
          <p:nvPr/>
        </p:nvSpPr>
        <p:spPr bwMode="auto">
          <a:xfrm>
            <a:off x="7873999" y="5607259"/>
            <a:ext cx="976587" cy="545468"/>
          </a:xfrm>
          <a:custGeom>
            <a:avLst/>
            <a:gdLst>
              <a:gd name="T0" fmla="*/ 336 w 341"/>
              <a:gd name="T1" fmla="*/ 25 h 243"/>
              <a:gd name="T2" fmla="*/ 295 w 341"/>
              <a:gd name="T3" fmla="*/ 6 h 243"/>
              <a:gd name="T4" fmla="*/ 116 w 341"/>
              <a:gd name="T5" fmla="*/ 27 h 243"/>
              <a:gd name="T6" fmla="*/ 15 w 341"/>
              <a:gd name="T7" fmla="*/ 0 h 243"/>
              <a:gd name="T8" fmla="*/ 100 w 341"/>
              <a:gd name="T9" fmla="*/ 118 h 243"/>
              <a:gd name="T10" fmla="*/ 0 w 341"/>
              <a:gd name="T11" fmla="*/ 217 h 243"/>
              <a:gd name="T12" fmla="*/ 228 w 341"/>
              <a:gd name="T13" fmla="*/ 224 h 243"/>
              <a:gd name="T14" fmla="*/ 320 w 341"/>
              <a:gd name="T15" fmla="*/ 97 h 243"/>
              <a:gd name="T16" fmla="*/ 336 w 341"/>
              <a:gd name="T17" fmla="*/ 2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43">
                <a:moveTo>
                  <a:pt x="336" y="25"/>
                </a:moveTo>
                <a:cubicBezTo>
                  <a:pt x="336" y="25"/>
                  <a:pt x="341" y="7"/>
                  <a:pt x="295" y="6"/>
                </a:cubicBezTo>
                <a:cubicBezTo>
                  <a:pt x="250" y="5"/>
                  <a:pt x="192" y="30"/>
                  <a:pt x="116" y="27"/>
                </a:cubicBezTo>
                <a:cubicBezTo>
                  <a:pt x="40" y="24"/>
                  <a:pt x="15" y="0"/>
                  <a:pt x="15" y="0"/>
                </a:cubicBezTo>
                <a:cubicBezTo>
                  <a:pt x="15" y="0"/>
                  <a:pt x="37" y="78"/>
                  <a:pt x="100" y="118"/>
                </a:cubicBezTo>
                <a:cubicBezTo>
                  <a:pt x="100" y="118"/>
                  <a:pt x="69" y="201"/>
                  <a:pt x="0" y="217"/>
                </a:cubicBezTo>
                <a:cubicBezTo>
                  <a:pt x="0" y="217"/>
                  <a:pt x="126" y="243"/>
                  <a:pt x="228" y="224"/>
                </a:cubicBezTo>
                <a:cubicBezTo>
                  <a:pt x="228" y="224"/>
                  <a:pt x="319" y="127"/>
                  <a:pt x="320" y="97"/>
                </a:cubicBezTo>
                <a:cubicBezTo>
                  <a:pt x="322" y="68"/>
                  <a:pt x="336" y="25"/>
                  <a:pt x="336" y="25"/>
                </a:cubicBezTo>
                <a:close/>
              </a:path>
            </a:pathLst>
          </a:custGeom>
          <a:gradFill flip="none" rotWithShape="1">
            <a:gsLst>
              <a:gs pos="0">
                <a:srgbClr val="FB0404">
                  <a:shade val="30000"/>
                  <a:satMod val="115000"/>
                </a:srgbClr>
              </a:gs>
              <a:gs pos="50000">
                <a:srgbClr val="FB0404">
                  <a:shade val="67500"/>
                  <a:satMod val="115000"/>
                </a:srgbClr>
              </a:gs>
              <a:gs pos="100000">
                <a:srgbClr val="FB040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2225"/>
          <p:cNvSpPr>
            <a:spLocks/>
          </p:cNvSpPr>
          <p:nvPr/>
        </p:nvSpPr>
        <p:spPr bwMode="auto">
          <a:xfrm>
            <a:off x="8301043" y="5566861"/>
            <a:ext cx="451102" cy="191854"/>
          </a:xfrm>
          <a:custGeom>
            <a:avLst/>
            <a:gdLst>
              <a:gd name="T0" fmla="*/ 3 w 157"/>
              <a:gd name="T1" fmla="*/ 26 h 85"/>
              <a:gd name="T2" fmla="*/ 45 w 157"/>
              <a:gd name="T3" fmla="*/ 4 h 85"/>
              <a:gd name="T4" fmla="*/ 133 w 157"/>
              <a:gd name="T5" fmla="*/ 17 h 85"/>
              <a:gd name="T6" fmla="*/ 157 w 157"/>
              <a:gd name="T7" fmla="*/ 9 h 85"/>
              <a:gd name="T8" fmla="*/ 157 w 157"/>
              <a:gd name="T9" fmla="*/ 46 h 85"/>
              <a:gd name="T10" fmla="*/ 3 w 157"/>
              <a:gd name="T11" fmla="*/ 2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85">
                <a:moveTo>
                  <a:pt x="3" y="26"/>
                </a:moveTo>
                <a:cubicBezTo>
                  <a:pt x="3" y="26"/>
                  <a:pt x="0" y="9"/>
                  <a:pt x="45" y="4"/>
                </a:cubicBezTo>
                <a:cubicBezTo>
                  <a:pt x="90" y="0"/>
                  <a:pt x="109" y="16"/>
                  <a:pt x="133" y="17"/>
                </a:cubicBezTo>
                <a:cubicBezTo>
                  <a:pt x="157" y="18"/>
                  <a:pt x="157" y="9"/>
                  <a:pt x="157" y="9"/>
                </a:cubicBezTo>
                <a:cubicBezTo>
                  <a:pt x="157" y="46"/>
                  <a:pt x="157" y="46"/>
                  <a:pt x="157" y="46"/>
                </a:cubicBezTo>
                <a:cubicBezTo>
                  <a:pt x="157" y="46"/>
                  <a:pt x="25" y="85"/>
                  <a:pt x="3" y="26"/>
                </a:cubicBezTo>
                <a:close/>
              </a:path>
            </a:pathLst>
          </a:custGeom>
          <a:solidFill>
            <a:srgbClr val="BC0000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2226"/>
          <p:cNvSpPr>
            <a:spLocks/>
          </p:cNvSpPr>
          <p:nvPr/>
        </p:nvSpPr>
        <p:spPr bwMode="auto">
          <a:xfrm>
            <a:off x="10474344" y="5607259"/>
            <a:ext cx="976587" cy="545468"/>
          </a:xfrm>
          <a:custGeom>
            <a:avLst/>
            <a:gdLst>
              <a:gd name="T0" fmla="*/ 5 w 341"/>
              <a:gd name="T1" fmla="*/ 25 h 243"/>
              <a:gd name="T2" fmla="*/ 45 w 341"/>
              <a:gd name="T3" fmla="*/ 6 h 243"/>
              <a:gd name="T4" fmla="*/ 224 w 341"/>
              <a:gd name="T5" fmla="*/ 27 h 243"/>
              <a:gd name="T6" fmla="*/ 326 w 341"/>
              <a:gd name="T7" fmla="*/ 0 h 243"/>
              <a:gd name="T8" fmla="*/ 240 w 341"/>
              <a:gd name="T9" fmla="*/ 118 h 243"/>
              <a:gd name="T10" fmla="*/ 341 w 341"/>
              <a:gd name="T11" fmla="*/ 217 h 243"/>
              <a:gd name="T12" fmla="*/ 112 w 341"/>
              <a:gd name="T13" fmla="*/ 224 h 243"/>
              <a:gd name="T14" fmla="*/ 20 w 341"/>
              <a:gd name="T15" fmla="*/ 97 h 243"/>
              <a:gd name="T16" fmla="*/ 5 w 341"/>
              <a:gd name="T17" fmla="*/ 2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43">
                <a:moveTo>
                  <a:pt x="5" y="25"/>
                </a:moveTo>
                <a:cubicBezTo>
                  <a:pt x="5" y="25"/>
                  <a:pt x="0" y="7"/>
                  <a:pt x="45" y="6"/>
                </a:cubicBezTo>
                <a:cubicBezTo>
                  <a:pt x="91" y="5"/>
                  <a:pt x="148" y="30"/>
                  <a:pt x="224" y="27"/>
                </a:cubicBezTo>
                <a:cubicBezTo>
                  <a:pt x="300" y="24"/>
                  <a:pt x="326" y="0"/>
                  <a:pt x="326" y="0"/>
                </a:cubicBezTo>
                <a:cubicBezTo>
                  <a:pt x="326" y="0"/>
                  <a:pt x="303" y="78"/>
                  <a:pt x="240" y="118"/>
                </a:cubicBezTo>
                <a:cubicBezTo>
                  <a:pt x="240" y="118"/>
                  <a:pt x="271" y="201"/>
                  <a:pt x="341" y="217"/>
                </a:cubicBezTo>
                <a:cubicBezTo>
                  <a:pt x="341" y="217"/>
                  <a:pt x="214" y="243"/>
                  <a:pt x="112" y="224"/>
                </a:cubicBezTo>
                <a:cubicBezTo>
                  <a:pt x="112" y="224"/>
                  <a:pt x="21" y="127"/>
                  <a:pt x="20" y="97"/>
                </a:cubicBezTo>
                <a:cubicBezTo>
                  <a:pt x="19" y="68"/>
                  <a:pt x="5" y="25"/>
                  <a:pt x="5" y="25"/>
                </a:cubicBezTo>
                <a:close/>
              </a:path>
            </a:pathLst>
          </a:custGeom>
          <a:gradFill flip="none" rotWithShape="1">
            <a:gsLst>
              <a:gs pos="0">
                <a:srgbClr val="FB0404">
                  <a:shade val="30000"/>
                  <a:satMod val="115000"/>
                </a:srgbClr>
              </a:gs>
              <a:gs pos="50000">
                <a:srgbClr val="FB0404">
                  <a:shade val="67500"/>
                  <a:satMod val="115000"/>
                </a:srgbClr>
              </a:gs>
              <a:gs pos="100000">
                <a:srgbClr val="FB040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2227"/>
          <p:cNvSpPr>
            <a:spLocks/>
          </p:cNvSpPr>
          <p:nvPr/>
        </p:nvSpPr>
        <p:spPr bwMode="auto">
          <a:xfrm>
            <a:off x="10486374" y="5566861"/>
            <a:ext cx="446303" cy="191854"/>
          </a:xfrm>
          <a:custGeom>
            <a:avLst/>
            <a:gdLst>
              <a:gd name="T0" fmla="*/ 153 w 156"/>
              <a:gd name="T1" fmla="*/ 26 h 85"/>
              <a:gd name="T2" fmla="*/ 111 w 156"/>
              <a:gd name="T3" fmla="*/ 4 h 85"/>
              <a:gd name="T4" fmla="*/ 23 w 156"/>
              <a:gd name="T5" fmla="*/ 17 h 85"/>
              <a:gd name="T6" fmla="*/ 0 w 156"/>
              <a:gd name="T7" fmla="*/ 9 h 85"/>
              <a:gd name="T8" fmla="*/ 0 w 156"/>
              <a:gd name="T9" fmla="*/ 46 h 85"/>
              <a:gd name="T10" fmla="*/ 153 w 156"/>
              <a:gd name="T11" fmla="*/ 2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" h="85">
                <a:moveTo>
                  <a:pt x="153" y="26"/>
                </a:moveTo>
                <a:cubicBezTo>
                  <a:pt x="153" y="26"/>
                  <a:pt x="156" y="9"/>
                  <a:pt x="111" y="4"/>
                </a:cubicBezTo>
                <a:cubicBezTo>
                  <a:pt x="66" y="0"/>
                  <a:pt x="47" y="16"/>
                  <a:pt x="23" y="17"/>
                </a:cubicBezTo>
                <a:cubicBezTo>
                  <a:pt x="0" y="18"/>
                  <a:pt x="0" y="9"/>
                  <a:pt x="0" y="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6"/>
                  <a:pt x="132" y="85"/>
                  <a:pt x="153" y="26"/>
                </a:cubicBezTo>
                <a:close/>
              </a:path>
            </a:pathLst>
          </a:custGeom>
          <a:solidFill>
            <a:srgbClr val="BC0000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8489503" y="3121813"/>
            <a:ext cx="2666985" cy="333053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2228"/>
          <p:cNvSpPr>
            <a:spLocks/>
          </p:cNvSpPr>
          <p:nvPr/>
        </p:nvSpPr>
        <p:spPr bwMode="auto">
          <a:xfrm>
            <a:off x="8285004" y="5658923"/>
            <a:ext cx="3102524" cy="556753"/>
          </a:xfrm>
          <a:custGeom>
            <a:avLst/>
            <a:gdLst>
              <a:gd name="T0" fmla="*/ 1068 w 1084"/>
              <a:gd name="T1" fmla="*/ 99 h 248"/>
              <a:gd name="T2" fmla="*/ 1074 w 1084"/>
              <a:gd name="T3" fmla="*/ 24 h 248"/>
              <a:gd name="T4" fmla="*/ 1040 w 1084"/>
              <a:gd name="T5" fmla="*/ 40 h 248"/>
              <a:gd name="T6" fmla="*/ 544 w 1084"/>
              <a:gd name="T7" fmla="*/ 0 h 248"/>
              <a:gd name="T8" fmla="*/ 544 w 1084"/>
              <a:gd name="T9" fmla="*/ 0 h 248"/>
              <a:gd name="T10" fmla="*/ 542 w 1084"/>
              <a:gd name="T11" fmla="*/ 0 h 248"/>
              <a:gd name="T12" fmla="*/ 540 w 1084"/>
              <a:gd name="T13" fmla="*/ 0 h 248"/>
              <a:gd name="T14" fmla="*/ 540 w 1084"/>
              <a:gd name="T15" fmla="*/ 0 h 248"/>
              <a:gd name="T16" fmla="*/ 44 w 1084"/>
              <a:gd name="T17" fmla="*/ 40 h 248"/>
              <a:gd name="T18" fmla="*/ 10 w 1084"/>
              <a:gd name="T19" fmla="*/ 24 h 248"/>
              <a:gd name="T20" fmla="*/ 17 w 1084"/>
              <a:gd name="T21" fmla="*/ 99 h 248"/>
              <a:gd name="T22" fmla="*/ 13 w 1084"/>
              <a:gd name="T23" fmla="*/ 220 h 248"/>
              <a:gd name="T24" fmla="*/ 118 w 1084"/>
              <a:gd name="T25" fmla="*/ 237 h 248"/>
              <a:gd name="T26" fmla="*/ 542 w 1084"/>
              <a:gd name="T27" fmla="*/ 196 h 248"/>
              <a:gd name="T28" fmla="*/ 966 w 1084"/>
              <a:gd name="T29" fmla="*/ 237 h 248"/>
              <a:gd name="T30" fmla="*/ 1071 w 1084"/>
              <a:gd name="T31" fmla="*/ 220 h 248"/>
              <a:gd name="T32" fmla="*/ 1068 w 1084"/>
              <a:gd name="T33" fmla="*/ 9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84" h="248">
                <a:moveTo>
                  <a:pt x="1068" y="99"/>
                </a:moveTo>
                <a:cubicBezTo>
                  <a:pt x="1084" y="54"/>
                  <a:pt x="1079" y="31"/>
                  <a:pt x="1074" y="24"/>
                </a:cubicBezTo>
                <a:cubicBezTo>
                  <a:pt x="1074" y="24"/>
                  <a:pt x="1076" y="35"/>
                  <a:pt x="1040" y="40"/>
                </a:cubicBezTo>
                <a:cubicBezTo>
                  <a:pt x="1005" y="44"/>
                  <a:pt x="680" y="3"/>
                  <a:pt x="544" y="0"/>
                </a:cubicBezTo>
                <a:cubicBezTo>
                  <a:pt x="544" y="0"/>
                  <a:pt x="544" y="0"/>
                  <a:pt x="544" y="0"/>
                </a:cubicBezTo>
                <a:cubicBezTo>
                  <a:pt x="543" y="0"/>
                  <a:pt x="543" y="0"/>
                  <a:pt x="542" y="0"/>
                </a:cubicBezTo>
                <a:cubicBezTo>
                  <a:pt x="542" y="0"/>
                  <a:pt x="541" y="0"/>
                  <a:pt x="540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405" y="3"/>
                  <a:pt x="79" y="44"/>
                  <a:pt x="44" y="40"/>
                </a:cubicBezTo>
                <a:cubicBezTo>
                  <a:pt x="9" y="35"/>
                  <a:pt x="10" y="24"/>
                  <a:pt x="10" y="24"/>
                </a:cubicBezTo>
                <a:cubicBezTo>
                  <a:pt x="5" y="31"/>
                  <a:pt x="0" y="54"/>
                  <a:pt x="17" y="99"/>
                </a:cubicBezTo>
                <a:cubicBezTo>
                  <a:pt x="33" y="143"/>
                  <a:pt x="18" y="191"/>
                  <a:pt x="13" y="220"/>
                </a:cubicBezTo>
                <a:cubicBezTo>
                  <a:pt x="8" y="248"/>
                  <a:pt x="46" y="248"/>
                  <a:pt x="118" y="237"/>
                </a:cubicBezTo>
                <a:cubicBezTo>
                  <a:pt x="190" y="227"/>
                  <a:pt x="372" y="196"/>
                  <a:pt x="542" y="196"/>
                </a:cubicBezTo>
                <a:cubicBezTo>
                  <a:pt x="712" y="196"/>
                  <a:pt x="894" y="227"/>
                  <a:pt x="966" y="237"/>
                </a:cubicBezTo>
                <a:cubicBezTo>
                  <a:pt x="1038" y="248"/>
                  <a:pt x="1076" y="248"/>
                  <a:pt x="1071" y="220"/>
                </a:cubicBezTo>
                <a:cubicBezTo>
                  <a:pt x="1066" y="191"/>
                  <a:pt x="1051" y="143"/>
                  <a:pt x="1068" y="99"/>
                </a:cubicBezTo>
                <a:close/>
              </a:path>
            </a:pathLst>
          </a:custGeom>
          <a:solidFill>
            <a:srgbClr val="FB0404"/>
          </a:solidFill>
          <a:ln>
            <a:noFill/>
          </a:ln>
          <a:effectLst>
            <a:outerShdw blurRad="1651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文本框 47"/>
          <p:cNvSpPr txBox="1"/>
          <p:nvPr/>
        </p:nvSpPr>
        <p:spPr>
          <a:xfrm flipH="1">
            <a:off x="1330653" y="3169693"/>
            <a:ext cx="2256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通过编写的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数据模拟后台数据，格式有着严格的要求规范，并且在编程过程中应灵活运用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数据的解析、序列化的方法，提高编程效率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48"/>
          <p:cNvSpPr txBox="1"/>
          <p:nvPr/>
        </p:nvSpPr>
        <p:spPr>
          <a:xfrm flipH="1">
            <a:off x="5013653" y="3145213"/>
            <a:ext cx="2256596" cy="231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AJAX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请求的数据常需被进行遍历匹配、或一个页面要多次甚至循环多次执行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的请求操作，由于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默认异步处理，所以需要时刻对程序的正确执行顺序心中有数。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49"/>
          <p:cNvSpPr txBox="1"/>
          <p:nvPr/>
        </p:nvSpPr>
        <p:spPr>
          <a:xfrm flipH="1">
            <a:off x="8689988" y="3145213"/>
            <a:ext cx="2256596" cy="231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各个网页的普通信息便捷同步，常会采用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存取的来实现，如多网页登录状态的统一，或“购物车”信息同步都会用到，需多注意改后的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及时更新问题</a:t>
            </a:r>
          </a:p>
        </p:txBody>
      </p:sp>
      <p:sp>
        <p:nvSpPr>
          <p:cNvPr id="56" name="文本框 50"/>
          <p:cNvSpPr txBox="1"/>
          <p:nvPr/>
        </p:nvSpPr>
        <p:spPr>
          <a:xfrm flipH="1">
            <a:off x="1485977" y="5693548"/>
            <a:ext cx="1769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JSON</a:t>
            </a:r>
            <a:r>
              <a:rPr lang="zh-CN" altLang="en-US" sz="20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数据</a:t>
            </a:r>
            <a:endParaRPr lang="zh-CN" altLang="en-US" sz="2000" dirty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57" name="文本框 51"/>
          <p:cNvSpPr txBox="1"/>
          <p:nvPr/>
        </p:nvSpPr>
        <p:spPr>
          <a:xfrm flipH="1">
            <a:off x="5176495" y="5690510"/>
            <a:ext cx="1769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AJAX</a:t>
            </a:r>
            <a:r>
              <a:rPr lang="zh-CN" altLang="en-US" sz="2000" dirty="0" smtClean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请求</a:t>
            </a:r>
            <a:endParaRPr lang="zh-CN" altLang="en-US" sz="20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58" name="文本框 52"/>
          <p:cNvSpPr txBox="1"/>
          <p:nvPr/>
        </p:nvSpPr>
        <p:spPr>
          <a:xfrm flipH="1">
            <a:off x="8893520" y="5690510"/>
            <a:ext cx="1914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COOKIE</a:t>
            </a:r>
            <a:r>
              <a:rPr lang="zh-CN" altLang="en-US" sz="20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存取</a:t>
            </a:r>
            <a:endParaRPr lang="zh-CN" altLang="en-US" sz="2000" dirty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utoUpdateAnimBg="0"/>
      <p:bldP spid="8197" grpId="0" bldLvl="0" autoUpdateAnimBg="0"/>
      <p:bldP spid="8198" grpId="0" bldLvl="0" autoUpdateAnimBg="0"/>
      <p:bldP spid="8221" grpId="0" bldLvl="0" autoUpdateAnimBg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 descr="C:\Users\Administrator\Desktop\首页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886" y="3171372"/>
            <a:ext cx="6144380" cy="3686628"/>
          </a:xfrm>
          <a:prstGeom prst="rect">
            <a:avLst/>
          </a:prstGeom>
          <a:noFill/>
        </p:spPr>
      </p:pic>
      <p:pic>
        <p:nvPicPr>
          <p:cNvPr id="16" name="Picture 7" descr="C:\Users\Administrator\Desktop\首页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0171" y="313805"/>
            <a:ext cx="6023429" cy="3571704"/>
          </a:xfrm>
          <a:prstGeom prst="rect">
            <a:avLst/>
          </a:prstGeom>
          <a:noFill/>
        </p:spPr>
      </p:pic>
      <p:grpSp>
        <p:nvGrpSpPr>
          <p:cNvPr id="17" name="组合 16"/>
          <p:cNvGrpSpPr/>
          <p:nvPr/>
        </p:nvGrpSpPr>
        <p:grpSpPr>
          <a:xfrm>
            <a:off x="1" y="43542"/>
            <a:ext cx="3454400" cy="914399"/>
            <a:chOff x="1677608" y="2996952"/>
            <a:chExt cx="1395643" cy="1395643"/>
          </a:xfrm>
        </p:grpSpPr>
        <p:sp>
          <p:nvSpPr>
            <p:cNvPr id="1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rgbClr val="FA783A"/>
                </a:solidFill>
              </a:endParaRPr>
            </a:p>
          </p:txBody>
        </p:sp>
        <p:sp>
          <p:nvSpPr>
            <p:cNvPr id="19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FA783A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综艺体简" pitchFamily="49" charset="-122"/>
                  <a:ea typeface="汉仪综艺体简" pitchFamily="49" charset="-122"/>
                </a:rPr>
                <a:t>首页</a:t>
              </a: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综艺体简" pitchFamily="49" charset="-122"/>
                <a:ea typeface="汉仪综艺体简" pitchFamily="49" charset="-122"/>
              </a:endParaRPr>
            </a:p>
          </p:txBody>
        </p:sp>
      </p:grp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10431463" y="-2152650"/>
            <a:ext cx="846137" cy="3200400"/>
            <a:chOff x="0" y="0"/>
            <a:chExt cx="531" cy="2009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"/>
              <a:ext cx="531" cy="2005"/>
            </a:xfrm>
            <a:prstGeom prst="rect">
              <a:avLst/>
            </a:prstGeom>
            <a:noFill/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2" name="Freeform 5"/>
            <p:cNvSpPr>
              <a:spLocks noChangeArrowheads="1"/>
            </p:cNvSpPr>
            <p:nvPr/>
          </p:nvSpPr>
          <p:spPr bwMode="auto">
            <a:xfrm>
              <a:off x="2" y="0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9"/>
                <a:gd name="T19" fmla="*/ 0 h 2009"/>
                <a:gd name="T20" fmla="*/ 529 w 529"/>
                <a:gd name="T21" fmla="*/ 2009 h 20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3" name="Freeform 6"/>
            <p:cNvSpPr>
              <a:spLocks noChangeArrowheads="1"/>
            </p:cNvSpPr>
            <p:nvPr/>
          </p:nvSpPr>
          <p:spPr bwMode="auto">
            <a:xfrm>
              <a:off x="45" y="59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1877"/>
                <a:gd name="T20" fmla="*/ 443 w 443"/>
                <a:gd name="T21" fmla="*/ 1877 h 1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24" name="文本框 5"/>
          <p:cNvSpPr>
            <a:spLocks noChangeArrowheads="1"/>
          </p:cNvSpPr>
          <p:nvPr/>
        </p:nvSpPr>
        <p:spPr bwMode="auto">
          <a:xfrm flipH="1">
            <a:off x="10569575" y="225425"/>
            <a:ext cx="596900" cy="46166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927772" y="1219200"/>
            <a:ext cx="21739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汉仪综艺体简" pitchFamily="49" charset="-122"/>
                <a:ea typeface="汉仪综艺体简" pitchFamily="49" charset="-122"/>
              </a:rPr>
              <a:t>功能：</a:t>
            </a:r>
            <a:endParaRPr lang="en-US" altLang="zh-CN" dirty="0" smtClean="0">
              <a:solidFill>
                <a:srgbClr val="FF0000"/>
              </a:solidFill>
              <a:latin typeface="汉仪综艺体简" pitchFamily="49" charset="-122"/>
              <a:ea typeface="汉仪综艺体简" pitchFamily="49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LiHei Pro" charset="-122"/>
              <a:ea typeface="LiHei Pro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、显示登录状态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、显示购物车已有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、轮播图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、挑选所在地区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、添加到购物车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87957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列表页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26803"/>
            <a:ext cx="9867900" cy="5920740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1" y="43542"/>
            <a:ext cx="3454400" cy="914399"/>
            <a:chOff x="1677608" y="2996952"/>
            <a:chExt cx="1395643" cy="1395643"/>
          </a:xfrm>
        </p:grpSpPr>
        <p:sp>
          <p:nvSpPr>
            <p:cNvPr id="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rgbClr val="FA783A"/>
                </a:solidFill>
              </a:endParaRPr>
            </a:p>
          </p:txBody>
        </p:sp>
        <p:sp>
          <p:nvSpPr>
            <p:cNvPr id="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FA783A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综艺体简" pitchFamily="49" charset="-122"/>
                  <a:ea typeface="汉仪综艺体简" pitchFamily="49" charset="-122"/>
                </a:rPr>
                <a:t>列表页</a:t>
              </a: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综艺体简" pitchFamily="49" charset="-122"/>
                <a:ea typeface="汉仪综艺体简" pitchFamily="49" charset="-122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431463" y="-2152650"/>
            <a:ext cx="846137" cy="3200400"/>
            <a:chOff x="0" y="0"/>
            <a:chExt cx="531" cy="2009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"/>
              <a:ext cx="531" cy="2005"/>
            </a:xfrm>
            <a:prstGeom prst="rect">
              <a:avLst/>
            </a:prstGeom>
            <a:noFill/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2" y="0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9"/>
                <a:gd name="T19" fmla="*/ 0 h 2009"/>
                <a:gd name="T20" fmla="*/ 529 w 529"/>
                <a:gd name="T21" fmla="*/ 2009 h 20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 w="9525" cap="flat" cmpd="sng">
              <a:noFill/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45" y="59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1877"/>
                <a:gd name="T20" fmla="*/ 443 w 443"/>
                <a:gd name="T21" fmla="*/ 1877 h 1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47" name="文本框 5"/>
          <p:cNvSpPr>
            <a:spLocks noChangeArrowheads="1"/>
          </p:cNvSpPr>
          <p:nvPr/>
        </p:nvSpPr>
        <p:spPr bwMode="auto">
          <a:xfrm flipH="1">
            <a:off x="10569575" y="225425"/>
            <a:ext cx="596900" cy="46166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1314" y="1219200"/>
            <a:ext cx="21739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汉仪综艺体简" pitchFamily="49" charset="-122"/>
                <a:ea typeface="汉仪综艺体简" pitchFamily="49" charset="-122"/>
              </a:rPr>
              <a:t>功能：</a:t>
            </a:r>
            <a:endParaRPr lang="en-US" altLang="zh-CN" dirty="0" smtClean="0">
              <a:solidFill>
                <a:srgbClr val="FF0000"/>
              </a:solidFill>
              <a:latin typeface="汉仪综艺体简" pitchFamily="49" charset="-122"/>
              <a:ea typeface="汉仪综艺体简" pitchFamily="49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LiHei Pro" charset="-122"/>
              <a:ea typeface="LiHei Pro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、显示登录状态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、显示购物车已有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、最近浏览列表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、添加到购物车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懒加载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87957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utoUpdateAnimBg="0"/>
    </p:bldLst>
  </p:timing>
</p:sld>
</file>

<file path=ppt/theme/theme1.xml><?xml version="1.0" encoding="utf-8"?>
<a:theme xmlns:a="http://schemas.openxmlformats.org/drawingml/2006/main" name="第一PPT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1177</Words>
  <Application>Microsoft Office PowerPoint</Application>
  <PresentationFormat>自定义</PresentationFormat>
  <Paragraphs>153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汉仪综艺体简</vt:lpstr>
      <vt:lpstr>Calibri</vt:lpstr>
      <vt:lpstr>Stencil Std</vt:lpstr>
      <vt:lpstr>Agency FB</vt:lpstr>
      <vt:lpstr>微软雅黑</vt:lpstr>
      <vt:lpstr>Impact</vt:lpstr>
      <vt:lpstr>LiHei Pro</vt:lpstr>
      <vt:lpstr>Calibri Light</vt:lpstr>
      <vt:lpstr>第一PPT：www.1ppt.com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第一PPT模板网-WWW.1PPT.COM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dc:description>第一PPT模板网-WWW.1PPT.COM</dc:description>
  <cp:lastModifiedBy>AutoBVT</cp:lastModifiedBy>
  <cp:revision>736</cp:revision>
  <dcterms:created xsi:type="dcterms:W3CDTF">2015-12-03T13:43:03Z</dcterms:created>
  <dcterms:modified xsi:type="dcterms:W3CDTF">2016-10-13T05:18:52Z</dcterms:modified>
</cp:coreProperties>
</file>