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73" r:id="rId5"/>
    <p:sldId id="272" r:id="rId6"/>
    <p:sldId id="258" r:id="rId7"/>
    <p:sldId id="274" r:id="rId8"/>
    <p:sldId id="275" r:id="rId9"/>
    <p:sldId id="276" r:id="rId10"/>
    <p:sldId id="278" r:id="rId11"/>
    <p:sldId id="279" r:id="rId12"/>
    <p:sldId id="280" r:id="rId13"/>
    <p:sldId id="282" r:id="rId14"/>
    <p:sldId id="281" r:id="rId15"/>
    <p:sldId id="277" r:id="rId16"/>
    <p:sldId id="261" r:id="rId17"/>
    <p:sldId id="267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CD3EC-6535-40B7-A931-BA9F5758BF5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87562401-5C15-4A8C-8D9C-C7AD1AEE454A}">
      <dgm:prSet phldrT="[Text]"/>
      <dgm:spPr/>
      <dgm:t>
        <a:bodyPr/>
        <a:lstStyle/>
        <a:p>
          <a:r>
            <a:rPr lang="en-US" dirty="0"/>
            <a:t>Data</a:t>
          </a:r>
          <a:endParaRPr lang="en-AU" dirty="0"/>
        </a:p>
      </dgm:t>
    </dgm:pt>
    <dgm:pt modelId="{56063F70-2B64-474B-B01E-07C75DB93496}" type="parTrans" cxnId="{6255C008-EE83-47A2-A316-61E689775D85}">
      <dgm:prSet/>
      <dgm:spPr/>
      <dgm:t>
        <a:bodyPr/>
        <a:lstStyle/>
        <a:p>
          <a:endParaRPr lang="en-AU"/>
        </a:p>
      </dgm:t>
    </dgm:pt>
    <dgm:pt modelId="{204467F4-48A1-45D4-AE9A-C296A58015B1}" type="sibTrans" cxnId="{6255C008-EE83-47A2-A316-61E689775D85}">
      <dgm:prSet/>
      <dgm:spPr/>
      <dgm:t>
        <a:bodyPr/>
        <a:lstStyle/>
        <a:p>
          <a:endParaRPr lang="en-AU"/>
        </a:p>
      </dgm:t>
    </dgm:pt>
    <dgm:pt modelId="{8BB9CB43-FCC8-44DE-952B-A6E3EB8AF2F8}" type="asst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Storage</a:t>
          </a:r>
          <a:endParaRPr lang="en-AU" dirty="0"/>
        </a:p>
      </dgm:t>
    </dgm:pt>
    <dgm:pt modelId="{DC244B26-6E93-4FFA-A0FB-E420DFA29AEB}" type="parTrans" cxnId="{9212C6AE-9503-4106-B5AB-D5993EA71812}">
      <dgm:prSet/>
      <dgm:spPr>
        <a:ln>
          <a:tailEnd type="triangle" w="lg" len="med"/>
        </a:ln>
      </dgm:spPr>
      <dgm:t>
        <a:bodyPr/>
        <a:lstStyle/>
        <a:p>
          <a:endParaRPr lang="en-AU"/>
        </a:p>
      </dgm:t>
    </dgm:pt>
    <dgm:pt modelId="{0D1B8685-C39D-4457-9730-C35C7BE6D2AB}" type="sibTrans" cxnId="{9212C6AE-9503-4106-B5AB-D5993EA71812}">
      <dgm:prSet/>
      <dgm:spPr/>
      <dgm:t>
        <a:bodyPr/>
        <a:lstStyle/>
        <a:p>
          <a:endParaRPr lang="en-AU"/>
        </a:p>
      </dgm:t>
    </dgm:pt>
    <dgm:pt modelId="{425FFC2E-DE25-49A6-925C-4D10A91D9BC7}" type="asst">
      <dgm:prSet phldrT="[Text]"/>
      <dgm:spPr/>
      <dgm:t>
        <a:bodyPr/>
        <a:lstStyle/>
        <a:p>
          <a:r>
            <a:rPr lang="en-US" dirty="0"/>
            <a:t>Processing</a:t>
          </a:r>
          <a:endParaRPr lang="en-AU" dirty="0"/>
        </a:p>
      </dgm:t>
    </dgm:pt>
    <dgm:pt modelId="{B091890D-A56E-42AE-A71A-EB6D7F211D90}" type="parTrans" cxnId="{DCEB44E6-57EF-46D1-AA1F-A1B675F4DDFF}">
      <dgm:prSet/>
      <dgm:spPr>
        <a:ln>
          <a:tailEnd type="triangle" w="lg" len="med"/>
        </a:ln>
      </dgm:spPr>
      <dgm:t>
        <a:bodyPr/>
        <a:lstStyle/>
        <a:p>
          <a:endParaRPr lang="en-AU"/>
        </a:p>
      </dgm:t>
    </dgm:pt>
    <dgm:pt modelId="{E10634AB-A9C6-4B9B-B5CF-9854597A5B8B}" type="sibTrans" cxnId="{DCEB44E6-57EF-46D1-AA1F-A1B675F4DDFF}">
      <dgm:prSet/>
      <dgm:spPr/>
      <dgm:t>
        <a:bodyPr/>
        <a:lstStyle/>
        <a:p>
          <a:endParaRPr lang="en-AU"/>
        </a:p>
      </dgm:t>
    </dgm:pt>
    <dgm:pt modelId="{3A15E7CA-5916-4351-9DC3-E9ABA484DAAC}" type="asst">
      <dgm:prSet phldrT="[Text]"/>
      <dgm:spPr/>
      <dgm:t>
        <a:bodyPr/>
        <a:lstStyle/>
        <a:p>
          <a:r>
            <a:rPr lang="en-US" dirty="0"/>
            <a:t>Intelligence</a:t>
          </a:r>
          <a:endParaRPr lang="en-AU" dirty="0"/>
        </a:p>
      </dgm:t>
    </dgm:pt>
    <dgm:pt modelId="{56FAB714-C461-48FC-A092-19675009B009}" type="parTrans" cxnId="{CE07578C-8CA6-4BF4-BB49-0242DCE2C25A}">
      <dgm:prSet/>
      <dgm:spPr>
        <a:ln>
          <a:tailEnd type="triangle" w="lg" len="med"/>
        </a:ln>
      </dgm:spPr>
      <dgm:t>
        <a:bodyPr/>
        <a:lstStyle/>
        <a:p>
          <a:endParaRPr lang="en-AU"/>
        </a:p>
      </dgm:t>
    </dgm:pt>
    <dgm:pt modelId="{473F63D2-66DA-41FE-8C21-9649AF8212CE}" type="sibTrans" cxnId="{CE07578C-8CA6-4BF4-BB49-0242DCE2C25A}">
      <dgm:prSet/>
      <dgm:spPr/>
      <dgm:t>
        <a:bodyPr/>
        <a:lstStyle/>
        <a:p>
          <a:endParaRPr lang="en-AU"/>
        </a:p>
      </dgm:t>
    </dgm:pt>
    <dgm:pt modelId="{26E96CFB-3BC6-4152-8A98-9431D90C069C}" type="asst">
      <dgm:prSet phldrT="[Text]"/>
      <dgm:spPr/>
      <dgm:t>
        <a:bodyPr/>
        <a:lstStyle/>
        <a:p>
          <a:r>
            <a:rPr lang="en-US" dirty="0"/>
            <a:t>Delivery</a:t>
          </a:r>
          <a:endParaRPr lang="en-AU" dirty="0"/>
        </a:p>
      </dgm:t>
    </dgm:pt>
    <dgm:pt modelId="{DF6AB0A3-086D-490B-BEE9-BC38740D9EB8}" type="parTrans" cxnId="{CB76A4B2-A0B1-4B96-BB72-2FB7AB4342F7}">
      <dgm:prSet/>
      <dgm:spPr>
        <a:ln>
          <a:tailEnd type="triangle" w="lg" len="med"/>
        </a:ln>
      </dgm:spPr>
      <dgm:t>
        <a:bodyPr/>
        <a:lstStyle/>
        <a:p>
          <a:endParaRPr lang="en-AU"/>
        </a:p>
      </dgm:t>
    </dgm:pt>
    <dgm:pt modelId="{C8F78CEC-3D00-43AE-98F7-784893A1BCCE}" type="sibTrans" cxnId="{CB76A4B2-A0B1-4B96-BB72-2FB7AB4342F7}">
      <dgm:prSet/>
      <dgm:spPr/>
      <dgm:t>
        <a:bodyPr/>
        <a:lstStyle/>
        <a:p>
          <a:endParaRPr lang="en-AU"/>
        </a:p>
      </dgm:t>
    </dgm:pt>
    <dgm:pt modelId="{F62C5846-34E3-49E2-85A9-8757F5F34518}" type="asst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Consume</a:t>
          </a:r>
          <a:endParaRPr lang="en-AU" dirty="0"/>
        </a:p>
      </dgm:t>
    </dgm:pt>
    <dgm:pt modelId="{EAB53246-F496-4AEE-8428-EFDA5D2BA4CE}" type="parTrans" cxnId="{DA00E596-2979-462D-81E7-6851B523C409}">
      <dgm:prSet/>
      <dgm:spPr>
        <a:ln>
          <a:tailEnd type="triangle" w="lg" len="med"/>
        </a:ln>
      </dgm:spPr>
      <dgm:t>
        <a:bodyPr/>
        <a:lstStyle/>
        <a:p>
          <a:endParaRPr lang="en-AU"/>
        </a:p>
      </dgm:t>
    </dgm:pt>
    <dgm:pt modelId="{FD57A1A7-8D64-42CE-A0F7-D48CEB18A7AC}" type="sibTrans" cxnId="{DA00E596-2979-462D-81E7-6851B523C409}">
      <dgm:prSet/>
      <dgm:spPr/>
      <dgm:t>
        <a:bodyPr/>
        <a:lstStyle/>
        <a:p>
          <a:endParaRPr lang="en-AU"/>
        </a:p>
      </dgm:t>
    </dgm:pt>
    <dgm:pt modelId="{B93FDB27-2DDB-4D4D-8C76-30F74F1CADA9}" type="pres">
      <dgm:prSet presAssocID="{858CD3EC-6535-40B7-A931-BA9F5758BF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D1212C8-4A28-457C-B8BB-31439A270945}" type="pres">
      <dgm:prSet presAssocID="{87562401-5C15-4A8C-8D9C-C7AD1AEE454A}" presName="root1" presStyleCnt="0"/>
      <dgm:spPr/>
    </dgm:pt>
    <dgm:pt modelId="{B7C19101-E7C4-4BA9-A7DE-84B61993B336}" type="pres">
      <dgm:prSet presAssocID="{87562401-5C15-4A8C-8D9C-C7AD1AEE454A}" presName="LevelOneTextNode" presStyleLbl="node0" presStyleIdx="0" presStyleCnt="1">
        <dgm:presLayoutVars>
          <dgm:chPref val="3"/>
        </dgm:presLayoutVars>
      </dgm:prSet>
      <dgm:spPr/>
    </dgm:pt>
    <dgm:pt modelId="{2D8C353E-1820-4E47-91B4-37DB0EBA6B00}" type="pres">
      <dgm:prSet presAssocID="{87562401-5C15-4A8C-8D9C-C7AD1AEE454A}" presName="level2hierChild" presStyleCnt="0"/>
      <dgm:spPr/>
    </dgm:pt>
    <dgm:pt modelId="{4854E6E8-F0DA-4882-8649-4A7CE67BE969}" type="pres">
      <dgm:prSet presAssocID="{DC244B26-6E93-4FFA-A0FB-E420DFA29AEB}" presName="conn2-1" presStyleLbl="parChTrans1D2" presStyleIdx="0" presStyleCnt="2"/>
      <dgm:spPr/>
    </dgm:pt>
    <dgm:pt modelId="{FB0666E1-EB3C-4FE5-8C7F-B57428621AB2}" type="pres">
      <dgm:prSet presAssocID="{DC244B26-6E93-4FFA-A0FB-E420DFA29AEB}" presName="connTx" presStyleLbl="parChTrans1D2" presStyleIdx="0" presStyleCnt="2"/>
      <dgm:spPr/>
    </dgm:pt>
    <dgm:pt modelId="{71B7BC5A-E059-447A-8474-01B6E0A8584D}" type="pres">
      <dgm:prSet presAssocID="{8BB9CB43-FCC8-44DE-952B-A6E3EB8AF2F8}" presName="root2" presStyleCnt="0"/>
      <dgm:spPr/>
    </dgm:pt>
    <dgm:pt modelId="{2285CAE1-28EF-46D0-8452-073395074CD5}" type="pres">
      <dgm:prSet presAssocID="{8BB9CB43-FCC8-44DE-952B-A6E3EB8AF2F8}" presName="LevelTwoTextNode" presStyleLbl="asst1" presStyleIdx="0" presStyleCnt="5">
        <dgm:presLayoutVars>
          <dgm:chPref val="3"/>
        </dgm:presLayoutVars>
      </dgm:prSet>
      <dgm:spPr/>
    </dgm:pt>
    <dgm:pt modelId="{02CC7064-FD26-4DD2-AB9F-5FA53BDD33FD}" type="pres">
      <dgm:prSet presAssocID="{8BB9CB43-FCC8-44DE-952B-A6E3EB8AF2F8}" presName="level3hierChild" presStyleCnt="0"/>
      <dgm:spPr/>
    </dgm:pt>
    <dgm:pt modelId="{4A37EE45-28EC-4B29-BC3D-29F7E6D5F9FC}" type="pres">
      <dgm:prSet presAssocID="{B091890D-A56E-42AE-A71A-EB6D7F211D90}" presName="conn2-1" presStyleLbl="parChTrans1D2" presStyleIdx="1" presStyleCnt="2"/>
      <dgm:spPr/>
    </dgm:pt>
    <dgm:pt modelId="{E8EB0478-63F7-4E64-8FF6-50ABE3179F07}" type="pres">
      <dgm:prSet presAssocID="{B091890D-A56E-42AE-A71A-EB6D7F211D90}" presName="connTx" presStyleLbl="parChTrans1D2" presStyleIdx="1" presStyleCnt="2"/>
      <dgm:spPr/>
    </dgm:pt>
    <dgm:pt modelId="{9977002E-73C3-4CEA-B651-408779DC2F9C}" type="pres">
      <dgm:prSet presAssocID="{425FFC2E-DE25-49A6-925C-4D10A91D9BC7}" presName="root2" presStyleCnt="0"/>
      <dgm:spPr/>
    </dgm:pt>
    <dgm:pt modelId="{38DA3324-BCA9-4E57-929B-357F73104714}" type="pres">
      <dgm:prSet presAssocID="{425FFC2E-DE25-49A6-925C-4D10A91D9BC7}" presName="LevelTwoTextNode" presStyleLbl="asst1" presStyleIdx="1" presStyleCnt="5">
        <dgm:presLayoutVars>
          <dgm:chPref val="3"/>
        </dgm:presLayoutVars>
      </dgm:prSet>
      <dgm:spPr/>
    </dgm:pt>
    <dgm:pt modelId="{4E3A4E69-8BA5-468B-AC7D-54762DA6D542}" type="pres">
      <dgm:prSet presAssocID="{425FFC2E-DE25-49A6-925C-4D10A91D9BC7}" presName="level3hierChild" presStyleCnt="0"/>
      <dgm:spPr/>
    </dgm:pt>
    <dgm:pt modelId="{1BDCC73E-E8BF-458E-A190-56C0CB5C93DB}" type="pres">
      <dgm:prSet presAssocID="{56FAB714-C461-48FC-A092-19675009B009}" presName="conn2-1" presStyleLbl="parChTrans1D3" presStyleIdx="0" presStyleCnt="1"/>
      <dgm:spPr/>
    </dgm:pt>
    <dgm:pt modelId="{869476F5-EE08-4A00-B985-599D81F67FB3}" type="pres">
      <dgm:prSet presAssocID="{56FAB714-C461-48FC-A092-19675009B009}" presName="connTx" presStyleLbl="parChTrans1D3" presStyleIdx="0" presStyleCnt="1"/>
      <dgm:spPr/>
    </dgm:pt>
    <dgm:pt modelId="{BA43AB87-C51D-4531-949B-EFA08C7483A4}" type="pres">
      <dgm:prSet presAssocID="{3A15E7CA-5916-4351-9DC3-E9ABA484DAAC}" presName="root2" presStyleCnt="0"/>
      <dgm:spPr/>
    </dgm:pt>
    <dgm:pt modelId="{0EC0C4E6-4FE8-4D36-BFAC-F5EFD8DD726A}" type="pres">
      <dgm:prSet presAssocID="{3A15E7CA-5916-4351-9DC3-E9ABA484DAAC}" presName="LevelTwoTextNode" presStyleLbl="asst1" presStyleIdx="2" presStyleCnt="5">
        <dgm:presLayoutVars>
          <dgm:chPref val="3"/>
        </dgm:presLayoutVars>
      </dgm:prSet>
      <dgm:spPr/>
    </dgm:pt>
    <dgm:pt modelId="{0870C0DF-3852-4E6A-865A-DD41FC76EFE6}" type="pres">
      <dgm:prSet presAssocID="{3A15E7CA-5916-4351-9DC3-E9ABA484DAAC}" presName="level3hierChild" presStyleCnt="0"/>
      <dgm:spPr/>
    </dgm:pt>
    <dgm:pt modelId="{D72CEBC8-0576-46F3-BC3F-8AEAD9524F34}" type="pres">
      <dgm:prSet presAssocID="{DF6AB0A3-086D-490B-BEE9-BC38740D9EB8}" presName="conn2-1" presStyleLbl="parChTrans1D4" presStyleIdx="0" presStyleCnt="2"/>
      <dgm:spPr/>
    </dgm:pt>
    <dgm:pt modelId="{4191E53A-87A1-43BB-8F90-8D0598EA798F}" type="pres">
      <dgm:prSet presAssocID="{DF6AB0A3-086D-490B-BEE9-BC38740D9EB8}" presName="connTx" presStyleLbl="parChTrans1D4" presStyleIdx="0" presStyleCnt="2"/>
      <dgm:spPr/>
    </dgm:pt>
    <dgm:pt modelId="{265C7D85-880E-4E06-823B-91970910372E}" type="pres">
      <dgm:prSet presAssocID="{26E96CFB-3BC6-4152-8A98-9431D90C069C}" presName="root2" presStyleCnt="0"/>
      <dgm:spPr/>
    </dgm:pt>
    <dgm:pt modelId="{9AA8AC1A-F091-490F-A966-65DA27B79677}" type="pres">
      <dgm:prSet presAssocID="{26E96CFB-3BC6-4152-8A98-9431D90C069C}" presName="LevelTwoTextNode" presStyleLbl="asst1" presStyleIdx="3" presStyleCnt="5">
        <dgm:presLayoutVars>
          <dgm:chPref val="3"/>
        </dgm:presLayoutVars>
      </dgm:prSet>
      <dgm:spPr/>
    </dgm:pt>
    <dgm:pt modelId="{5E1EEA1E-D6A0-45D0-A29A-4528EEB39DDA}" type="pres">
      <dgm:prSet presAssocID="{26E96CFB-3BC6-4152-8A98-9431D90C069C}" presName="level3hierChild" presStyleCnt="0"/>
      <dgm:spPr/>
    </dgm:pt>
    <dgm:pt modelId="{ED6A1471-3914-4381-AEE9-E862ABE7D907}" type="pres">
      <dgm:prSet presAssocID="{EAB53246-F496-4AEE-8428-EFDA5D2BA4CE}" presName="conn2-1" presStyleLbl="parChTrans1D4" presStyleIdx="1" presStyleCnt="2"/>
      <dgm:spPr/>
    </dgm:pt>
    <dgm:pt modelId="{DA98F189-99DD-4765-A59E-00A9BECA5E2C}" type="pres">
      <dgm:prSet presAssocID="{EAB53246-F496-4AEE-8428-EFDA5D2BA4CE}" presName="connTx" presStyleLbl="parChTrans1D4" presStyleIdx="1" presStyleCnt="2"/>
      <dgm:spPr/>
    </dgm:pt>
    <dgm:pt modelId="{8FD644AD-FCBA-45FE-9834-5EFA6813F679}" type="pres">
      <dgm:prSet presAssocID="{F62C5846-34E3-49E2-85A9-8757F5F34518}" presName="root2" presStyleCnt="0"/>
      <dgm:spPr/>
    </dgm:pt>
    <dgm:pt modelId="{641B80DF-F8B2-495D-BD28-81748EEE43FC}" type="pres">
      <dgm:prSet presAssocID="{F62C5846-34E3-49E2-85A9-8757F5F34518}" presName="LevelTwoTextNode" presStyleLbl="asst1" presStyleIdx="4" presStyleCnt="5" custLinFactNeighborX="-946" custLinFactNeighborY="72502">
        <dgm:presLayoutVars>
          <dgm:chPref val="3"/>
        </dgm:presLayoutVars>
      </dgm:prSet>
      <dgm:spPr/>
    </dgm:pt>
    <dgm:pt modelId="{9CC7E338-05F5-4FEE-A4A2-037C82DA35C4}" type="pres">
      <dgm:prSet presAssocID="{F62C5846-34E3-49E2-85A9-8757F5F34518}" presName="level3hierChild" presStyleCnt="0"/>
      <dgm:spPr/>
    </dgm:pt>
  </dgm:ptLst>
  <dgm:cxnLst>
    <dgm:cxn modelId="{56AA5D07-226B-44C0-9601-295154D78EFB}" type="presOf" srcId="{EAB53246-F496-4AEE-8428-EFDA5D2BA4CE}" destId="{ED6A1471-3914-4381-AEE9-E862ABE7D907}" srcOrd="0" destOrd="0" presId="urn:microsoft.com/office/officeart/2005/8/layout/hierarchy2"/>
    <dgm:cxn modelId="{6255C008-EE83-47A2-A316-61E689775D85}" srcId="{858CD3EC-6535-40B7-A931-BA9F5758BF5B}" destId="{87562401-5C15-4A8C-8D9C-C7AD1AEE454A}" srcOrd="0" destOrd="0" parTransId="{56063F70-2B64-474B-B01E-07C75DB93496}" sibTransId="{204467F4-48A1-45D4-AE9A-C296A58015B1}"/>
    <dgm:cxn modelId="{388B880F-4756-4D42-A91F-8A92BD9A5D53}" type="presOf" srcId="{8BB9CB43-FCC8-44DE-952B-A6E3EB8AF2F8}" destId="{2285CAE1-28EF-46D0-8452-073395074CD5}" srcOrd="0" destOrd="0" presId="urn:microsoft.com/office/officeart/2005/8/layout/hierarchy2"/>
    <dgm:cxn modelId="{D0AFDB21-856F-4C47-9E5F-40B279721A08}" type="presOf" srcId="{DF6AB0A3-086D-490B-BEE9-BC38740D9EB8}" destId="{D72CEBC8-0576-46F3-BC3F-8AEAD9524F34}" srcOrd="0" destOrd="0" presId="urn:microsoft.com/office/officeart/2005/8/layout/hierarchy2"/>
    <dgm:cxn modelId="{A78E5B3E-80AB-4374-8A8D-243CCDCB0FE7}" type="presOf" srcId="{425FFC2E-DE25-49A6-925C-4D10A91D9BC7}" destId="{38DA3324-BCA9-4E57-929B-357F73104714}" srcOrd="0" destOrd="0" presId="urn:microsoft.com/office/officeart/2005/8/layout/hierarchy2"/>
    <dgm:cxn modelId="{7A57B95B-DBCC-4FC5-944A-18070A05EB24}" type="presOf" srcId="{B091890D-A56E-42AE-A71A-EB6D7F211D90}" destId="{E8EB0478-63F7-4E64-8FF6-50ABE3179F07}" srcOrd="1" destOrd="0" presId="urn:microsoft.com/office/officeart/2005/8/layout/hierarchy2"/>
    <dgm:cxn modelId="{2980F46B-9FFD-4F3E-9226-161434D75FAC}" type="presOf" srcId="{3A15E7CA-5916-4351-9DC3-E9ABA484DAAC}" destId="{0EC0C4E6-4FE8-4D36-BFAC-F5EFD8DD726A}" srcOrd="0" destOrd="0" presId="urn:microsoft.com/office/officeart/2005/8/layout/hierarchy2"/>
    <dgm:cxn modelId="{5BC00150-3697-4816-BCCB-87C59513167F}" type="presOf" srcId="{EAB53246-F496-4AEE-8428-EFDA5D2BA4CE}" destId="{DA98F189-99DD-4765-A59E-00A9BECA5E2C}" srcOrd="1" destOrd="0" presId="urn:microsoft.com/office/officeart/2005/8/layout/hierarchy2"/>
    <dgm:cxn modelId="{090FB254-B21D-4D6F-B0F2-98DA49BAFBC1}" type="presOf" srcId="{858CD3EC-6535-40B7-A931-BA9F5758BF5B}" destId="{B93FDB27-2DDB-4D4D-8C76-30F74F1CADA9}" srcOrd="0" destOrd="0" presId="urn:microsoft.com/office/officeart/2005/8/layout/hierarchy2"/>
    <dgm:cxn modelId="{52BB917C-923B-4A90-A9CD-04CD38ED27E6}" type="presOf" srcId="{DC244B26-6E93-4FFA-A0FB-E420DFA29AEB}" destId="{FB0666E1-EB3C-4FE5-8C7F-B57428621AB2}" srcOrd="1" destOrd="0" presId="urn:microsoft.com/office/officeart/2005/8/layout/hierarchy2"/>
    <dgm:cxn modelId="{8186B97F-6B49-412C-B415-A9E875A09BED}" type="presOf" srcId="{F62C5846-34E3-49E2-85A9-8757F5F34518}" destId="{641B80DF-F8B2-495D-BD28-81748EEE43FC}" srcOrd="0" destOrd="0" presId="urn:microsoft.com/office/officeart/2005/8/layout/hierarchy2"/>
    <dgm:cxn modelId="{C5770588-7BF0-4CF9-8E3B-8688274B28AC}" type="presOf" srcId="{87562401-5C15-4A8C-8D9C-C7AD1AEE454A}" destId="{B7C19101-E7C4-4BA9-A7DE-84B61993B336}" srcOrd="0" destOrd="0" presId="urn:microsoft.com/office/officeart/2005/8/layout/hierarchy2"/>
    <dgm:cxn modelId="{CE07578C-8CA6-4BF4-BB49-0242DCE2C25A}" srcId="{425FFC2E-DE25-49A6-925C-4D10A91D9BC7}" destId="{3A15E7CA-5916-4351-9DC3-E9ABA484DAAC}" srcOrd="0" destOrd="0" parTransId="{56FAB714-C461-48FC-A092-19675009B009}" sibTransId="{473F63D2-66DA-41FE-8C21-9649AF8212CE}"/>
    <dgm:cxn modelId="{DA00E596-2979-462D-81E7-6851B523C409}" srcId="{26E96CFB-3BC6-4152-8A98-9431D90C069C}" destId="{F62C5846-34E3-49E2-85A9-8757F5F34518}" srcOrd="0" destOrd="0" parTransId="{EAB53246-F496-4AEE-8428-EFDA5D2BA4CE}" sibTransId="{FD57A1A7-8D64-42CE-A0F7-D48CEB18A7AC}"/>
    <dgm:cxn modelId="{32BCEE99-E74B-4ED0-A9D9-78E59385A259}" type="presOf" srcId="{26E96CFB-3BC6-4152-8A98-9431D90C069C}" destId="{9AA8AC1A-F091-490F-A966-65DA27B79677}" srcOrd="0" destOrd="0" presId="urn:microsoft.com/office/officeart/2005/8/layout/hierarchy2"/>
    <dgm:cxn modelId="{9212C6AE-9503-4106-B5AB-D5993EA71812}" srcId="{87562401-5C15-4A8C-8D9C-C7AD1AEE454A}" destId="{8BB9CB43-FCC8-44DE-952B-A6E3EB8AF2F8}" srcOrd="0" destOrd="0" parTransId="{DC244B26-6E93-4FFA-A0FB-E420DFA29AEB}" sibTransId="{0D1B8685-C39D-4457-9730-C35C7BE6D2AB}"/>
    <dgm:cxn modelId="{CB76A4B2-A0B1-4B96-BB72-2FB7AB4342F7}" srcId="{3A15E7CA-5916-4351-9DC3-E9ABA484DAAC}" destId="{26E96CFB-3BC6-4152-8A98-9431D90C069C}" srcOrd="0" destOrd="0" parTransId="{DF6AB0A3-086D-490B-BEE9-BC38740D9EB8}" sibTransId="{C8F78CEC-3D00-43AE-98F7-784893A1BCCE}"/>
    <dgm:cxn modelId="{5DCEACC1-F29F-4C47-A5B6-FC567F414611}" type="presOf" srcId="{56FAB714-C461-48FC-A092-19675009B009}" destId="{869476F5-EE08-4A00-B985-599D81F67FB3}" srcOrd="1" destOrd="0" presId="urn:microsoft.com/office/officeart/2005/8/layout/hierarchy2"/>
    <dgm:cxn modelId="{16B339CF-6BF1-42EE-AFE6-3A242E3936F5}" type="presOf" srcId="{DF6AB0A3-086D-490B-BEE9-BC38740D9EB8}" destId="{4191E53A-87A1-43BB-8F90-8D0598EA798F}" srcOrd="1" destOrd="0" presId="urn:microsoft.com/office/officeart/2005/8/layout/hierarchy2"/>
    <dgm:cxn modelId="{FBAB16D1-2166-43E5-AE17-539800453D7C}" type="presOf" srcId="{B091890D-A56E-42AE-A71A-EB6D7F211D90}" destId="{4A37EE45-28EC-4B29-BC3D-29F7E6D5F9FC}" srcOrd="0" destOrd="0" presId="urn:microsoft.com/office/officeart/2005/8/layout/hierarchy2"/>
    <dgm:cxn modelId="{7B3CD0D7-5C87-4423-93CF-FCE4BA23543A}" type="presOf" srcId="{56FAB714-C461-48FC-A092-19675009B009}" destId="{1BDCC73E-E8BF-458E-A190-56C0CB5C93DB}" srcOrd="0" destOrd="0" presId="urn:microsoft.com/office/officeart/2005/8/layout/hierarchy2"/>
    <dgm:cxn modelId="{DCEB44E6-57EF-46D1-AA1F-A1B675F4DDFF}" srcId="{87562401-5C15-4A8C-8D9C-C7AD1AEE454A}" destId="{425FFC2E-DE25-49A6-925C-4D10A91D9BC7}" srcOrd="1" destOrd="0" parTransId="{B091890D-A56E-42AE-A71A-EB6D7F211D90}" sibTransId="{E10634AB-A9C6-4B9B-B5CF-9854597A5B8B}"/>
    <dgm:cxn modelId="{6F7065FC-7817-4CB5-965C-89F322DE2429}" type="presOf" srcId="{DC244B26-6E93-4FFA-A0FB-E420DFA29AEB}" destId="{4854E6E8-F0DA-4882-8649-4A7CE67BE969}" srcOrd="0" destOrd="0" presId="urn:microsoft.com/office/officeart/2005/8/layout/hierarchy2"/>
    <dgm:cxn modelId="{22C95495-40A9-42AE-875F-3A3387B1C473}" type="presParOf" srcId="{B93FDB27-2DDB-4D4D-8C76-30F74F1CADA9}" destId="{3D1212C8-4A28-457C-B8BB-31439A270945}" srcOrd="0" destOrd="0" presId="urn:microsoft.com/office/officeart/2005/8/layout/hierarchy2"/>
    <dgm:cxn modelId="{9D73EB41-F140-4772-9A7F-1C39FC7245AB}" type="presParOf" srcId="{3D1212C8-4A28-457C-B8BB-31439A270945}" destId="{B7C19101-E7C4-4BA9-A7DE-84B61993B336}" srcOrd="0" destOrd="0" presId="urn:microsoft.com/office/officeart/2005/8/layout/hierarchy2"/>
    <dgm:cxn modelId="{FD32BEDD-1E1F-40EF-965D-9793F6049E90}" type="presParOf" srcId="{3D1212C8-4A28-457C-B8BB-31439A270945}" destId="{2D8C353E-1820-4E47-91B4-37DB0EBA6B00}" srcOrd="1" destOrd="0" presId="urn:microsoft.com/office/officeart/2005/8/layout/hierarchy2"/>
    <dgm:cxn modelId="{CC6D169F-C155-45E4-A21D-3A6B6406BB14}" type="presParOf" srcId="{2D8C353E-1820-4E47-91B4-37DB0EBA6B00}" destId="{4854E6E8-F0DA-4882-8649-4A7CE67BE969}" srcOrd="0" destOrd="0" presId="urn:microsoft.com/office/officeart/2005/8/layout/hierarchy2"/>
    <dgm:cxn modelId="{03DB0181-86FD-40ED-90C7-6CD864D8C532}" type="presParOf" srcId="{4854E6E8-F0DA-4882-8649-4A7CE67BE969}" destId="{FB0666E1-EB3C-4FE5-8C7F-B57428621AB2}" srcOrd="0" destOrd="0" presId="urn:microsoft.com/office/officeart/2005/8/layout/hierarchy2"/>
    <dgm:cxn modelId="{B6F7A727-C4D9-4AD6-A4CF-224F5C4CE9FE}" type="presParOf" srcId="{2D8C353E-1820-4E47-91B4-37DB0EBA6B00}" destId="{71B7BC5A-E059-447A-8474-01B6E0A8584D}" srcOrd="1" destOrd="0" presId="urn:microsoft.com/office/officeart/2005/8/layout/hierarchy2"/>
    <dgm:cxn modelId="{6768DEAA-3762-4B4A-BB69-9D53898F2CA8}" type="presParOf" srcId="{71B7BC5A-E059-447A-8474-01B6E0A8584D}" destId="{2285CAE1-28EF-46D0-8452-073395074CD5}" srcOrd="0" destOrd="0" presId="urn:microsoft.com/office/officeart/2005/8/layout/hierarchy2"/>
    <dgm:cxn modelId="{782F5556-AA27-488E-B128-59DBF45F8DEF}" type="presParOf" srcId="{71B7BC5A-E059-447A-8474-01B6E0A8584D}" destId="{02CC7064-FD26-4DD2-AB9F-5FA53BDD33FD}" srcOrd="1" destOrd="0" presId="urn:microsoft.com/office/officeart/2005/8/layout/hierarchy2"/>
    <dgm:cxn modelId="{5A2ADC45-A0DD-4B21-8879-AAC2FE980FA6}" type="presParOf" srcId="{2D8C353E-1820-4E47-91B4-37DB0EBA6B00}" destId="{4A37EE45-28EC-4B29-BC3D-29F7E6D5F9FC}" srcOrd="2" destOrd="0" presId="urn:microsoft.com/office/officeart/2005/8/layout/hierarchy2"/>
    <dgm:cxn modelId="{2C44897C-1857-496D-918F-152CC13C065E}" type="presParOf" srcId="{4A37EE45-28EC-4B29-BC3D-29F7E6D5F9FC}" destId="{E8EB0478-63F7-4E64-8FF6-50ABE3179F07}" srcOrd="0" destOrd="0" presId="urn:microsoft.com/office/officeart/2005/8/layout/hierarchy2"/>
    <dgm:cxn modelId="{5E264908-2C3F-4046-B9AC-1D58101430E2}" type="presParOf" srcId="{2D8C353E-1820-4E47-91B4-37DB0EBA6B00}" destId="{9977002E-73C3-4CEA-B651-408779DC2F9C}" srcOrd="3" destOrd="0" presId="urn:microsoft.com/office/officeart/2005/8/layout/hierarchy2"/>
    <dgm:cxn modelId="{19B43B95-F4B8-4C02-BD0D-2E52B89EE1D3}" type="presParOf" srcId="{9977002E-73C3-4CEA-B651-408779DC2F9C}" destId="{38DA3324-BCA9-4E57-929B-357F73104714}" srcOrd="0" destOrd="0" presId="urn:microsoft.com/office/officeart/2005/8/layout/hierarchy2"/>
    <dgm:cxn modelId="{45FC25C5-3475-413B-9764-4A6867A83D09}" type="presParOf" srcId="{9977002E-73C3-4CEA-B651-408779DC2F9C}" destId="{4E3A4E69-8BA5-468B-AC7D-54762DA6D542}" srcOrd="1" destOrd="0" presId="urn:microsoft.com/office/officeart/2005/8/layout/hierarchy2"/>
    <dgm:cxn modelId="{38A1C07C-CFE0-47CA-8998-DA1A6FFCF509}" type="presParOf" srcId="{4E3A4E69-8BA5-468B-AC7D-54762DA6D542}" destId="{1BDCC73E-E8BF-458E-A190-56C0CB5C93DB}" srcOrd="0" destOrd="0" presId="urn:microsoft.com/office/officeart/2005/8/layout/hierarchy2"/>
    <dgm:cxn modelId="{61947747-ADF6-4C3A-A25D-C111984CFB73}" type="presParOf" srcId="{1BDCC73E-E8BF-458E-A190-56C0CB5C93DB}" destId="{869476F5-EE08-4A00-B985-599D81F67FB3}" srcOrd="0" destOrd="0" presId="urn:microsoft.com/office/officeart/2005/8/layout/hierarchy2"/>
    <dgm:cxn modelId="{A743EEA5-054F-45AC-B394-1A2E16B10F9F}" type="presParOf" srcId="{4E3A4E69-8BA5-468B-AC7D-54762DA6D542}" destId="{BA43AB87-C51D-4531-949B-EFA08C7483A4}" srcOrd="1" destOrd="0" presId="urn:microsoft.com/office/officeart/2005/8/layout/hierarchy2"/>
    <dgm:cxn modelId="{6EFAB73D-0BDC-4E50-A33F-A4C4FA8E0D69}" type="presParOf" srcId="{BA43AB87-C51D-4531-949B-EFA08C7483A4}" destId="{0EC0C4E6-4FE8-4D36-BFAC-F5EFD8DD726A}" srcOrd="0" destOrd="0" presId="urn:microsoft.com/office/officeart/2005/8/layout/hierarchy2"/>
    <dgm:cxn modelId="{77E0F322-5A57-4BCC-8B5E-59097CA066C9}" type="presParOf" srcId="{BA43AB87-C51D-4531-949B-EFA08C7483A4}" destId="{0870C0DF-3852-4E6A-865A-DD41FC76EFE6}" srcOrd="1" destOrd="0" presId="urn:microsoft.com/office/officeart/2005/8/layout/hierarchy2"/>
    <dgm:cxn modelId="{8BB02140-401F-499C-AE58-D4378B98E55F}" type="presParOf" srcId="{0870C0DF-3852-4E6A-865A-DD41FC76EFE6}" destId="{D72CEBC8-0576-46F3-BC3F-8AEAD9524F34}" srcOrd="0" destOrd="0" presId="urn:microsoft.com/office/officeart/2005/8/layout/hierarchy2"/>
    <dgm:cxn modelId="{99B5189D-7665-4D79-AC4A-BAA722F88FCD}" type="presParOf" srcId="{D72CEBC8-0576-46F3-BC3F-8AEAD9524F34}" destId="{4191E53A-87A1-43BB-8F90-8D0598EA798F}" srcOrd="0" destOrd="0" presId="urn:microsoft.com/office/officeart/2005/8/layout/hierarchy2"/>
    <dgm:cxn modelId="{F81E2301-5051-4B4B-A467-B4C98E524330}" type="presParOf" srcId="{0870C0DF-3852-4E6A-865A-DD41FC76EFE6}" destId="{265C7D85-880E-4E06-823B-91970910372E}" srcOrd="1" destOrd="0" presId="urn:microsoft.com/office/officeart/2005/8/layout/hierarchy2"/>
    <dgm:cxn modelId="{02FF1688-9967-4FBC-AB8A-9EDEF7044A1E}" type="presParOf" srcId="{265C7D85-880E-4E06-823B-91970910372E}" destId="{9AA8AC1A-F091-490F-A966-65DA27B79677}" srcOrd="0" destOrd="0" presId="urn:microsoft.com/office/officeart/2005/8/layout/hierarchy2"/>
    <dgm:cxn modelId="{B2592035-95D3-411C-9762-08E03DBE2915}" type="presParOf" srcId="{265C7D85-880E-4E06-823B-91970910372E}" destId="{5E1EEA1E-D6A0-45D0-A29A-4528EEB39DDA}" srcOrd="1" destOrd="0" presId="urn:microsoft.com/office/officeart/2005/8/layout/hierarchy2"/>
    <dgm:cxn modelId="{A81C9E33-0B33-4CE3-BF21-6C9CAA10BD97}" type="presParOf" srcId="{5E1EEA1E-D6A0-45D0-A29A-4528EEB39DDA}" destId="{ED6A1471-3914-4381-AEE9-E862ABE7D907}" srcOrd="0" destOrd="0" presId="urn:microsoft.com/office/officeart/2005/8/layout/hierarchy2"/>
    <dgm:cxn modelId="{DA1FC764-8A96-40B6-A702-AEED3AF4D1BD}" type="presParOf" srcId="{ED6A1471-3914-4381-AEE9-E862ABE7D907}" destId="{DA98F189-99DD-4765-A59E-00A9BECA5E2C}" srcOrd="0" destOrd="0" presId="urn:microsoft.com/office/officeart/2005/8/layout/hierarchy2"/>
    <dgm:cxn modelId="{A6F3F867-88F4-4A7C-A888-69FC8F149E67}" type="presParOf" srcId="{5E1EEA1E-D6A0-45D0-A29A-4528EEB39DDA}" destId="{8FD644AD-FCBA-45FE-9834-5EFA6813F679}" srcOrd="1" destOrd="0" presId="urn:microsoft.com/office/officeart/2005/8/layout/hierarchy2"/>
    <dgm:cxn modelId="{DF55B043-BB4A-4F5B-ADA2-03D1D5205CEE}" type="presParOf" srcId="{8FD644AD-FCBA-45FE-9834-5EFA6813F679}" destId="{641B80DF-F8B2-495D-BD28-81748EEE43FC}" srcOrd="0" destOrd="0" presId="urn:microsoft.com/office/officeart/2005/8/layout/hierarchy2"/>
    <dgm:cxn modelId="{F0A1DA82-D653-48F6-8269-13B98C7E07D3}" type="presParOf" srcId="{8FD644AD-FCBA-45FE-9834-5EFA6813F679}" destId="{9CC7E338-05F5-4FEE-A4A2-037C82DA35C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8CD3EC-6535-40B7-A931-BA9F5758BF5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87562401-5C15-4A8C-8D9C-C7AD1AEE454A}">
      <dgm:prSet phldrT="[Text]"/>
      <dgm:spPr/>
      <dgm:t>
        <a:bodyPr/>
        <a:lstStyle/>
        <a:p>
          <a:r>
            <a:rPr lang="en-US" dirty="0"/>
            <a:t>Data</a:t>
          </a:r>
          <a:endParaRPr lang="en-AU" dirty="0"/>
        </a:p>
      </dgm:t>
    </dgm:pt>
    <dgm:pt modelId="{56063F70-2B64-474B-B01E-07C75DB93496}" type="parTrans" cxnId="{6255C008-EE83-47A2-A316-61E689775D85}">
      <dgm:prSet/>
      <dgm:spPr/>
      <dgm:t>
        <a:bodyPr/>
        <a:lstStyle/>
        <a:p>
          <a:endParaRPr lang="en-AU"/>
        </a:p>
      </dgm:t>
    </dgm:pt>
    <dgm:pt modelId="{204467F4-48A1-45D4-AE9A-C296A58015B1}" type="sibTrans" cxnId="{6255C008-EE83-47A2-A316-61E689775D85}">
      <dgm:prSet/>
      <dgm:spPr/>
      <dgm:t>
        <a:bodyPr/>
        <a:lstStyle/>
        <a:p>
          <a:endParaRPr lang="en-AU"/>
        </a:p>
      </dgm:t>
    </dgm:pt>
    <dgm:pt modelId="{425FFC2E-DE25-49A6-925C-4D10A91D9BC7}" type="asst">
      <dgm:prSet phldrT="[Text]"/>
      <dgm:spPr/>
      <dgm:t>
        <a:bodyPr/>
        <a:lstStyle/>
        <a:p>
          <a:r>
            <a:rPr lang="en-US" dirty="0"/>
            <a:t>Processing</a:t>
          </a:r>
          <a:endParaRPr lang="en-AU" dirty="0"/>
        </a:p>
      </dgm:t>
    </dgm:pt>
    <dgm:pt modelId="{B091890D-A56E-42AE-A71A-EB6D7F211D90}" type="parTrans" cxnId="{DCEB44E6-57EF-46D1-AA1F-A1B675F4DDFF}">
      <dgm:prSet/>
      <dgm:spPr>
        <a:ln>
          <a:tailEnd type="triangle" w="lg" len="med"/>
        </a:ln>
      </dgm:spPr>
      <dgm:t>
        <a:bodyPr/>
        <a:lstStyle/>
        <a:p>
          <a:endParaRPr lang="en-AU"/>
        </a:p>
      </dgm:t>
    </dgm:pt>
    <dgm:pt modelId="{E10634AB-A9C6-4B9B-B5CF-9854597A5B8B}" type="sibTrans" cxnId="{DCEB44E6-57EF-46D1-AA1F-A1B675F4DDFF}">
      <dgm:prSet/>
      <dgm:spPr/>
      <dgm:t>
        <a:bodyPr/>
        <a:lstStyle/>
        <a:p>
          <a:endParaRPr lang="en-AU"/>
        </a:p>
      </dgm:t>
    </dgm:pt>
    <dgm:pt modelId="{3A15E7CA-5916-4351-9DC3-E9ABA484DAAC}" type="asst">
      <dgm:prSet phldrT="[Text]"/>
      <dgm:spPr/>
      <dgm:t>
        <a:bodyPr/>
        <a:lstStyle/>
        <a:p>
          <a:r>
            <a:rPr lang="en-US" dirty="0"/>
            <a:t>Intelligence</a:t>
          </a:r>
          <a:endParaRPr lang="en-AU" dirty="0"/>
        </a:p>
      </dgm:t>
    </dgm:pt>
    <dgm:pt modelId="{56FAB714-C461-48FC-A092-19675009B009}" type="parTrans" cxnId="{CE07578C-8CA6-4BF4-BB49-0242DCE2C25A}">
      <dgm:prSet/>
      <dgm:spPr>
        <a:ln>
          <a:tailEnd type="triangle" w="lg" len="med"/>
        </a:ln>
      </dgm:spPr>
      <dgm:t>
        <a:bodyPr/>
        <a:lstStyle/>
        <a:p>
          <a:endParaRPr lang="en-AU"/>
        </a:p>
      </dgm:t>
    </dgm:pt>
    <dgm:pt modelId="{473F63D2-66DA-41FE-8C21-9649AF8212CE}" type="sibTrans" cxnId="{CE07578C-8CA6-4BF4-BB49-0242DCE2C25A}">
      <dgm:prSet/>
      <dgm:spPr/>
      <dgm:t>
        <a:bodyPr/>
        <a:lstStyle/>
        <a:p>
          <a:endParaRPr lang="en-AU"/>
        </a:p>
      </dgm:t>
    </dgm:pt>
    <dgm:pt modelId="{26E96CFB-3BC6-4152-8A98-9431D90C069C}" type="asst">
      <dgm:prSet phldrT="[Text]"/>
      <dgm:spPr/>
      <dgm:t>
        <a:bodyPr/>
        <a:lstStyle/>
        <a:p>
          <a:r>
            <a:rPr lang="en-US" dirty="0"/>
            <a:t>Delivery</a:t>
          </a:r>
          <a:endParaRPr lang="en-AU" dirty="0"/>
        </a:p>
      </dgm:t>
    </dgm:pt>
    <dgm:pt modelId="{DF6AB0A3-086D-490B-BEE9-BC38740D9EB8}" type="parTrans" cxnId="{CB76A4B2-A0B1-4B96-BB72-2FB7AB4342F7}">
      <dgm:prSet/>
      <dgm:spPr>
        <a:ln>
          <a:tailEnd type="triangle" w="lg" len="med"/>
        </a:ln>
      </dgm:spPr>
      <dgm:t>
        <a:bodyPr/>
        <a:lstStyle/>
        <a:p>
          <a:endParaRPr lang="en-AU"/>
        </a:p>
      </dgm:t>
    </dgm:pt>
    <dgm:pt modelId="{C8F78CEC-3D00-43AE-98F7-784893A1BCCE}" type="sibTrans" cxnId="{CB76A4B2-A0B1-4B96-BB72-2FB7AB4342F7}">
      <dgm:prSet/>
      <dgm:spPr/>
      <dgm:t>
        <a:bodyPr/>
        <a:lstStyle/>
        <a:p>
          <a:endParaRPr lang="en-AU"/>
        </a:p>
      </dgm:t>
    </dgm:pt>
    <dgm:pt modelId="{B93FDB27-2DDB-4D4D-8C76-30F74F1CADA9}" type="pres">
      <dgm:prSet presAssocID="{858CD3EC-6535-40B7-A931-BA9F5758BF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D1212C8-4A28-457C-B8BB-31439A270945}" type="pres">
      <dgm:prSet presAssocID="{87562401-5C15-4A8C-8D9C-C7AD1AEE454A}" presName="root1" presStyleCnt="0"/>
      <dgm:spPr/>
    </dgm:pt>
    <dgm:pt modelId="{B7C19101-E7C4-4BA9-A7DE-84B61993B336}" type="pres">
      <dgm:prSet presAssocID="{87562401-5C15-4A8C-8D9C-C7AD1AEE454A}" presName="LevelOneTextNode" presStyleLbl="node0" presStyleIdx="0" presStyleCnt="1">
        <dgm:presLayoutVars>
          <dgm:chPref val="3"/>
        </dgm:presLayoutVars>
      </dgm:prSet>
      <dgm:spPr/>
    </dgm:pt>
    <dgm:pt modelId="{2D8C353E-1820-4E47-91B4-37DB0EBA6B00}" type="pres">
      <dgm:prSet presAssocID="{87562401-5C15-4A8C-8D9C-C7AD1AEE454A}" presName="level2hierChild" presStyleCnt="0"/>
      <dgm:spPr/>
    </dgm:pt>
    <dgm:pt modelId="{4A37EE45-28EC-4B29-BC3D-29F7E6D5F9FC}" type="pres">
      <dgm:prSet presAssocID="{B091890D-A56E-42AE-A71A-EB6D7F211D90}" presName="conn2-1" presStyleLbl="parChTrans1D2" presStyleIdx="0" presStyleCnt="1"/>
      <dgm:spPr/>
    </dgm:pt>
    <dgm:pt modelId="{E8EB0478-63F7-4E64-8FF6-50ABE3179F07}" type="pres">
      <dgm:prSet presAssocID="{B091890D-A56E-42AE-A71A-EB6D7F211D90}" presName="connTx" presStyleLbl="parChTrans1D2" presStyleIdx="0" presStyleCnt="1"/>
      <dgm:spPr/>
    </dgm:pt>
    <dgm:pt modelId="{9977002E-73C3-4CEA-B651-408779DC2F9C}" type="pres">
      <dgm:prSet presAssocID="{425FFC2E-DE25-49A6-925C-4D10A91D9BC7}" presName="root2" presStyleCnt="0"/>
      <dgm:spPr/>
    </dgm:pt>
    <dgm:pt modelId="{38DA3324-BCA9-4E57-929B-357F73104714}" type="pres">
      <dgm:prSet presAssocID="{425FFC2E-DE25-49A6-925C-4D10A91D9BC7}" presName="LevelTwoTextNode" presStyleLbl="asst1" presStyleIdx="0" presStyleCnt="3">
        <dgm:presLayoutVars>
          <dgm:chPref val="3"/>
        </dgm:presLayoutVars>
      </dgm:prSet>
      <dgm:spPr/>
    </dgm:pt>
    <dgm:pt modelId="{4E3A4E69-8BA5-468B-AC7D-54762DA6D542}" type="pres">
      <dgm:prSet presAssocID="{425FFC2E-DE25-49A6-925C-4D10A91D9BC7}" presName="level3hierChild" presStyleCnt="0"/>
      <dgm:spPr/>
    </dgm:pt>
    <dgm:pt modelId="{1BDCC73E-E8BF-458E-A190-56C0CB5C93DB}" type="pres">
      <dgm:prSet presAssocID="{56FAB714-C461-48FC-A092-19675009B009}" presName="conn2-1" presStyleLbl="parChTrans1D3" presStyleIdx="0" presStyleCnt="1"/>
      <dgm:spPr/>
    </dgm:pt>
    <dgm:pt modelId="{869476F5-EE08-4A00-B985-599D81F67FB3}" type="pres">
      <dgm:prSet presAssocID="{56FAB714-C461-48FC-A092-19675009B009}" presName="connTx" presStyleLbl="parChTrans1D3" presStyleIdx="0" presStyleCnt="1"/>
      <dgm:spPr/>
    </dgm:pt>
    <dgm:pt modelId="{BA43AB87-C51D-4531-949B-EFA08C7483A4}" type="pres">
      <dgm:prSet presAssocID="{3A15E7CA-5916-4351-9DC3-E9ABA484DAAC}" presName="root2" presStyleCnt="0"/>
      <dgm:spPr/>
    </dgm:pt>
    <dgm:pt modelId="{0EC0C4E6-4FE8-4D36-BFAC-F5EFD8DD726A}" type="pres">
      <dgm:prSet presAssocID="{3A15E7CA-5916-4351-9DC3-E9ABA484DAAC}" presName="LevelTwoTextNode" presStyleLbl="asst1" presStyleIdx="1" presStyleCnt="3">
        <dgm:presLayoutVars>
          <dgm:chPref val="3"/>
        </dgm:presLayoutVars>
      </dgm:prSet>
      <dgm:spPr/>
    </dgm:pt>
    <dgm:pt modelId="{0870C0DF-3852-4E6A-865A-DD41FC76EFE6}" type="pres">
      <dgm:prSet presAssocID="{3A15E7CA-5916-4351-9DC3-E9ABA484DAAC}" presName="level3hierChild" presStyleCnt="0"/>
      <dgm:spPr/>
    </dgm:pt>
    <dgm:pt modelId="{D72CEBC8-0576-46F3-BC3F-8AEAD9524F34}" type="pres">
      <dgm:prSet presAssocID="{DF6AB0A3-086D-490B-BEE9-BC38740D9EB8}" presName="conn2-1" presStyleLbl="parChTrans1D4" presStyleIdx="0" presStyleCnt="1"/>
      <dgm:spPr/>
    </dgm:pt>
    <dgm:pt modelId="{4191E53A-87A1-43BB-8F90-8D0598EA798F}" type="pres">
      <dgm:prSet presAssocID="{DF6AB0A3-086D-490B-BEE9-BC38740D9EB8}" presName="connTx" presStyleLbl="parChTrans1D4" presStyleIdx="0" presStyleCnt="1"/>
      <dgm:spPr/>
    </dgm:pt>
    <dgm:pt modelId="{265C7D85-880E-4E06-823B-91970910372E}" type="pres">
      <dgm:prSet presAssocID="{26E96CFB-3BC6-4152-8A98-9431D90C069C}" presName="root2" presStyleCnt="0"/>
      <dgm:spPr/>
    </dgm:pt>
    <dgm:pt modelId="{9AA8AC1A-F091-490F-A966-65DA27B79677}" type="pres">
      <dgm:prSet presAssocID="{26E96CFB-3BC6-4152-8A98-9431D90C069C}" presName="LevelTwoTextNode" presStyleLbl="asst1" presStyleIdx="2" presStyleCnt="3">
        <dgm:presLayoutVars>
          <dgm:chPref val="3"/>
        </dgm:presLayoutVars>
      </dgm:prSet>
      <dgm:spPr/>
    </dgm:pt>
    <dgm:pt modelId="{5E1EEA1E-D6A0-45D0-A29A-4528EEB39DDA}" type="pres">
      <dgm:prSet presAssocID="{26E96CFB-3BC6-4152-8A98-9431D90C069C}" presName="level3hierChild" presStyleCnt="0"/>
      <dgm:spPr/>
    </dgm:pt>
  </dgm:ptLst>
  <dgm:cxnLst>
    <dgm:cxn modelId="{6255C008-EE83-47A2-A316-61E689775D85}" srcId="{858CD3EC-6535-40B7-A931-BA9F5758BF5B}" destId="{87562401-5C15-4A8C-8D9C-C7AD1AEE454A}" srcOrd="0" destOrd="0" parTransId="{56063F70-2B64-474B-B01E-07C75DB93496}" sibTransId="{204467F4-48A1-45D4-AE9A-C296A58015B1}"/>
    <dgm:cxn modelId="{D0AFDB21-856F-4C47-9E5F-40B279721A08}" type="presOf" srcId="{DF6AB0A3-086D-490B-BEE9-BC38740D9EB8}" destId="{D72CEBC8-0576-46F3-BC3F-8AEAD9524F34}" srcOrd="0" destOrd="0" presId="urn:microsoft.com/office/officeart/2005/8/layout/hierarchy2"/>
    <dgm:cxn modelId="{A78E5B3E-80AB-4374-8A8D-243CCDCB0FE7}" type="presOf" srcId="{425FFC2E-DE25-49A6-925C-4D10A91D9BC7}" destId="{38DA3324-BCA9-4E57-929B-357F73104714}" srcOrd="0" destOrd="0" presId="urn:microsoft.com/office/officeart/2005/8/layout/hierarchy2"/>
    <dgm:cxn modelId="{7A57B95B-DBCC-4FC5-944A-18070A05EB24}" type="presOf" srcId="{B091890D-A56E-42AE-A71A-EB6D7F211D90}" destId="{E8EB0478-63F7-4E64-8FF6-50ABE3179F07}" srcOrd="1" destOrd="0" presId="urn:microsoft.com/office/officeart/2005/8/layout/hierarchy2"/>
    <dgm:cxn modelId="{2980F46B-9FFD-4F3E-9226-161434D75FAC}" type="presOf" srcId="{3A15E7CA-5916-4351-9DC3-E9ABA484DAAC}" destId="{0EC0C4E6-4FE8-4D36-BFAC-F5EFD8DD726A}" srcOrd="0" destOrd="0" presId="urn:microsoft.com/office/officeart/2005/8/layout/hierarchy2"/>
    <dgm:cxn modelId="{090FB254-B21D-4D6F-B0F2-98DA49BAFBC1}" type="presOf" srcId="{858CD3EC-6535-40B7-A931-BA9F5758BF5B}" destId="{B93FDB27-2DDB-4D4D-8C76-30F74F1CADA9}" srcOrd="0" destOrd="0" presId="urn:microsoft.com/office/officeart/2005/8/layout/hierarchy2"/>
    <dgm:cxn modelId="{C5770588-7BF0-4CF9-8E3B-8688274B28AC}" type="presOf" srcId="{87562401-5C15-4A8C-8D9C-C7AD1AEE454A}" destId="{B7C19101-E7C4-4BA9-A7DE-84B61993B336}" srcOrd="0" destOrd="0" presId="urn:microsoft.com/office/officeart/2005/8/layout/hierarchy2"/>
    <dgm:cxn modelId="{CE07578C-8CA6-4BF4-BB49-0242DCE2C25A}" srcId="{425FFC2E-DE25-49A6-925C-4D10A91D9BC7}" destId="{3A15E7CA-5916-4351-9DC3-E9ABA484DAAC}" srcOrd="0" destOrd="0" parTransId="{56FAB714-C461-48FC-A092-19675009B009}" sibTransId="{473F63D2-66DA-41FE-8C21-9649AF8212CE}"/>
    <dgm:cxn modelId="{32BCEE99-E74B-4ED0-A9D9-78E59385A259}" type="presOf" srcId="{26E96CFB-3BC6-4152-8A98-9431D90C069C}" destId="{9AA8AC1A-F091-490F-A966-65DA27B79677}" srcOrd="0" destOrd="0" presId="urn:microsoft.com/office/officeart/2005/8/layout/hierarchy2"/>
    <dgm:cxn modelId="{CB76A4B2-A0B1-4B96-BB72-2FB7AB4342F7}" srcId="{3A15E7CA-5916-4351-9DC3-E9ABA484DAAC}" destId="{26E96CFB-3BC6-4152-8A98-9431D90C069C}" srcOrd="0" destOrd="0" parTransId="{DF6AB0A3-086D-490B-BEE9-BC38740D9EB8}" sibTransId="{C8F78CEC-3D00-43AE-98F7-784893A1BCCE}"/>
    <dgm:cxn modelId="{5DCEACC1-F29F-4C47-A5B6-FC567F414611}" type="presOf" srcId="{56FAB714-C461-48FC-A092-19675009B009}" destId="{869476F5-EE08-4A00-B985-599D81F67FB3}" srcOrd="1" destOrd="0" presId="urn:microsoft.com/office/officeart/2005/8/layout/hierarchy2"/>
    <dgm:cxn modelId="{16B339CF-6BF1-42EE-AFE6-3A242E3936F5}" type="presOf" srcId="{DF6AB0A3-086D-490B-BEE9-BC38740D9EB8}" destId="{4191E53A-87A1-43BB-8F90-8D0598EA798F}" srcOrd="1" destOrd="0" presId="urn:microsoft.com/office/officeart/2005/8/layout/hierarchy2"/>
    <dgm:cxn modelId="{FBAB16D1-2166-43E5-AE17-539800453D7C}" type="presOf" srcId="{B091890D-A56E-42AE-A71A-EB6D7F211D90}" destId="{4A37EE45-28EC-4B29-BC3D-29F7E6D5F9FC}" srcOrd="0" destOrd="0" presId="urn:microsoft.com/office/officeart/2005/8/layout/hierarchy2"/>
    <dgm:cxn modelId="{7B3CD0D7-5C87-4423-93CF-FCE4BA23543A}" type="presOf" srcId="{56FAB714-C461-48FC-A092-19675009B009}" destId="{1BDCC73E-E8BF-458E-A190-56C0CB5C93DB}" srcOrd="0" destOrd="0" presId="urn:microsoft.com/office/officeart/2005/8/layout/hierarchy2"/>
    <dgm:cxn modelId="{DCEB44E6-57EF-46D1-AA1F-A1B675F4DDFF}" srcId="{87562401-5C15-4A8C-8D9C-C7AD1AEE454A}" destId="{425FFC2E-DE25-49A6-925C-4D10A91D9BC7}" srcOrd="0" destOrd="0" parTransId="{B091890D-A56E-42AE-A71A-EB6D7F211D90}" sibTransId="{E10634AB-A9C6-4B9B-B5CF-9854597A5B8B}"/>
    <dgm:cxn modelId="{22C95495-40A9-42AE-875F-3A3387B1C473}" type="presParOf" srcId="{B93FDB27-2DDB-4D4D-8C76-30F74F1CADA9}" destId="{3D1212C8-4A28-457C-B8BB-31439A270945}" srcOrd="0" destOrd="0" presId="urn:microsoft.com/office/officeart/2005/8/layout/hierarchy2"/>
    <dgm:cxn modelId="{9D73EB41-F140-4772-9A7F-1C39FC7245AB}" type="presParOf" srcId="{3D1212C8-4A28-457C-B8BB-31439A270945}" destId="{B7C19101-E7C4-4BA9-A7DE-84B61993B336}" srcOrd="0" destOrd="0" presId="urn:microsoft.com/office/officeart/2005/8/layout/hierarchy2"/>
    <dgm:cxn modelId="{FD32BEDD-1E1F-40EF-965D-9793F6049E90}" type="presParOf" srcId="{3D1212C8-4A28-457C-B8BB-31439A270945}" destId="{2D8C353E-1820-4E47-91B4-37DB0EBA6B00}" srcOrd="1" destOrd="0" presId="urn:microsoft.com/office/officeart/2005/8/layout/hierarchy2"/>
    <dgm:cxn modelId="{5A2ADC45-A0DD-4B21-8879-AAC2FE980FA6}" type="presParOf" srcId="{2D8C353E-1820-4E47-91B4-37DB0EBA6B00}" destId="{4A37EE45-28EC-4B29-BC3D-29F7E6D5F9FC}" srcOrd="0" destOrd="0" presId="urn:microsoft.com/office/officeart/2005/8/layout/hierarchy2"/>
    <dgm:cxn modelId="{2C44897C-1857-496D-918F-152CC13C065E}" type="presParOf" srcId="{4A37EE45-28EC-4B29-BC3D-29F7E6D5F9FC}" destId="{E8EB0478-63F7-4E64-8FF6-50ABE3179F07}" srcOrd="0" destOrd="0" presId="urn:microsoft.com/office/officeart/2005/8/layout/hierarchy2"/>
    <dgm:cxn modelId="{5E264908-2C3F-4046-B9AC-1D58101430E2}" type="presParOf" srcId="{2D8C353E-1820-4E47-91B4-37DB0EBA6B00}" destId="{9977002E-73C3-4CEA-B651-408779DC2F9C}" srcOrd="1" destOrd="0" presId="urn:microsoft.com/office/officeart/2005/8/layout/hierarchy2"/>
    <dgm:cxn modelId="{19B43B95-F4B8-4C02-BD0D-2E52B89EE1D3}" type="presParOf" srcId="{9977002E-73C3-4CEA-B651-408779DC2F9C}" destId="{38DA3324-BCA9-4E57-929B-357F73104714}" srcOrd="0" destOrd="0" presId="urn:microsoft.com/office/officeart/2005/8/layout/hierarchy2"/>
    <dgm:cxn modelId="{45FC25C5-3475-413B-9764-4A6867A83D09}" type="presParOf" srcId="{9977002E-73C3-4CEA-B651-408779DC2F9C}" destId="{4E3A4E69-8BA5-468B-AC7D-54762DA6D542}" srcOrd="1" destOrd="0" presId="urn:microsoft.com/office/officeart/2005/8/layout/hierarchy2"/>
    <dgm:cxn modelId="{38A1C07C-CFE0-47CA-8998-DA1A6FFCF509}" type="presParOf" srcId="{4E3A4E69-8BA5-468B-AC7D-54762DA6D542}" destId="{1BDCC73E-E8BF-458E-A190-56C0CB5C93DB}" srcOrd="0" destOrd="0" presId="urn:microsoft.com/office/officeart/2005/8/layout/hierarchy2"/>
    <dgm:cxn modelId="{61947747-ADF6-4C3A-A25D-C111984CFB73}" type="presParOf" srcId="{1BDCC73E-E8BF-458E-A190-56C0CB5C93DB}" destId="{869476F5-EE08-4A00-B985-599D81F67FB3}" srcOrd="0" destOrd="0" presId="urn:microsoft.com/office/officeart/2005/8/layout/hierarchy2"/>
    <dgm:cxn modelId="{A743EEA5-054F-45AC-B394-1A2E16B10F9F}" type="presParOf" srcId="{4E3A4E69-8BA5-468B-AC7D-54762DA6D542}" destId="{BA43AB87-C51D-4531-949B-EFA08C7483A4}" srcOrd="1" destOrd="0" presId="urn:microsoft.com/office/officeart/2005/8/layout/hierarchy2"/>
    <dgm:cxn modelId="{6EFAB73D-0BDC-4E50-A33F-A4C4FA8E0D69}" type="presParOf" srcId="{BA43AB87-C51D-4531-949B-EFA08C7483A4}" destId="{0EC0C4E6-4FE8-4D36-BFAC-F5EFD8DD726A}" srcOrd="0" destOrd="0" presId="urn:microsoft.com/office/officeart/2005/8/layout/hierarchy2"/>
    <dgm:cxn modelId="{77E0F322-5A57-4BCC-8B5E-59097CA066C9}" type="presParOf" srcId="{BA43AB87-C51D-4531-949B-EFA08C7483A4}" destId="{0870C0DF-3852-4E6A-865A-DD41FC76EFE6}" srcOrd="1" destOrd="0" presId="urn:microsoft.com/office/officeart/2005/8/layout/hierarchy2"/>
    <dgm:cxn modelId="{8BB02140-401F-499C-AE58-D4378B98E55F}" type="presParOf" srcId="{0870C0DF-3852-4E6A-865A-DD41FC76EFE6}" destId="{D72CEBC8-0576-46F3-BC3F-8AEAD9524F34}" srcOrd="0" destOrd="0" presId="urn:microsoft.com/office/officeart/2005/8/layout/hierarchy2"/>
    <dgm:cxn modelId="{99B5189D-7665-4D79-AC4A-BAA722F88FCD}" type="presParOf" srcId="{D72CEBC8-0576-46F3-BC3F-8AEAD9524F34}" destId="{4191E53A-87A1-43BB-8F90-8D0598EA798F}" srcOrd="0" destOrd="0" presId="urn:microsoft.com/office/officeart/2005/8/layout/hierarchy2"/>
    <dgm:cxn modelId="{F81E2301-5051-4B4B-A467-B4C98E524330}" type="presParOf" srcId="{0870C0DF-3852-4E6A-865A-DD41FC76EFE6}" destId="{265C7D85-880E-4E06-823B-91970910372E}" srcOrd="1" destOrd="0" presId="urn:microsoft.com/office/officeart/2005/8/layout/hierarchy2"/>
    <dgm:cxn modelId="{02FF1688-9967-4FBC-AB8A-9EDEF7044A1E}" type="presParOf" srcId="{265C7D85-880E-4E06-823B-91970910372E}" destId="{9AA8AC1A-F091-490F-A966-65DA27B79677}" srcOrd="0" destOrd="0" presId="urn:microsoft.com/office/officeart/2005/8/layout/hierarchy2"/>
    <dgm:cxn modelId="{B2592035-95D3-411C-9762-08E03DBE2915}" type="presParOf" srcId="{265C7D85-880E-4E06-823B-91970910372E}" destId="{5E1EEA1E-D6A0-45D0-A29A-4528EEB39DD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8CD3EC-6535-40B7-A931-BA9F5758BF5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AU"/>
        </a:p>
      </dgm:t>
    </dgm:pt>
    <dgm:pt modelId="{87562401-5C15-4A8C-8D9C-C7AD1AEE454A}">
      <dgm:prSet phldrT="[Text]"/>
      <dgm:spPr/>
      <dgm:t>
        <a:bodyPr/>
        <a:lstStyle/>
        <a:p>
          <a:r>
            <a:rPr lang="en-US" dirty="0"/>
            <a:t>Data</a:t>
          </a:r>
          <a:endParaRPr lang="en-AU" dirty="0"/>
        </a:p>
      </dgm:t>
    </dgm:pt>
    <dgm:pt modelId="{56063F70-2B64-474B-B01E-07C75DB93496}" type="parTrans" cxnId="{6255C008-EE83-47A2-A316-61E689775D85}">
      <dgm:prSet/>
      <dgm:spPr/>
      <dgm:t>
        <a:bodyPr/>
        <a:lstStyle/>
        <a:p>
          <a:endParaRPr lang="en-AU"/>
        </a:p>
      </dgm:t>
    </dgm:pt>
    <dgm:pt modelId="{204467F4-48A1-45D4-AE9A-C296A58015B1}" type="sibTrans" cxnId="{6255C008-EE83-47A2-A316-61E689775D85}">
      <dgm:prSet/>
      <dgm:spPr/>
      <dgm:t>
        <a:bodyPr/>
        <a:lstStyle/>
        <a:p>
          <a:endParaRPr lang="en-AU"/>
        </a:p>
      </dgm:t>
    </dgm:pt>
    <dgm:pt modelId="{425FFC2E-DE25-49A6-925C-4D10A91D9BC7}" type="asst">
      <dgm:prSet phldrT="[Text]"/>
      <dgm:spPr/>
      <dgm:t>
        <a:bodyPr/>
        <a:lstStyle/>
        <a:p>
          <a:r>
            <a:rPr lang="en-US" dirty="0"/>
            <a:t>Processing</a:t>
          </a:r>
          <a:endParaRPr lang="en-AU" dirty="0"/>
        </a:p>
      </dgm:t>
    </dgm:pt>
    <dgm:pt modelId="{B091890D-A56E-42AE-A71A-EB6D7F211D90}" type="parTrans" cxnId="{DCEB44E6-57EF-46D1-AA1F-A1B675F4DDFF}">
      <dgm:prSet/>
      <dgm:spPr/>
      <dgm:t>
        <a:bodyPr/>
        <a:lstStyle/>
        <a:p>
          <a:endParaRPr lang="en-AU"/>
        </a:p>
      </dgm:t>
    </dgm:pt>
    <dgm:pt modelId="{E10634AB-A9C6-4B9B-B5CF-9854597A5B8B}" type="sibTrans" cxnId="{DCEB44E6-57EF-46D1-AA1F-A1B675F4DDFF}">
      <dgm:prSet/>
      <dgm:spPr/>
      <dgm:t>
        <a:bodyPr/>
        <a:lstStyle/>
        <a:p>
          <a:endParaRPr lang="en-AU"/>
        </a:p>
      </dgm:t>
    </dgm:pt>
    <dgm:pt modelId="{3A15E7CA-5916-4351-9DC3-E9ABA484DAAC}" type="asst">
      <dgm:prSet phldrT="[Text]"/>
      <dgm:spPr/>
      <dgm:t>
        <a:bodyPr/>
        <a:lstStyle/>
        <a:p>
          <a:r>
            <a:rPr lang="en-US" dirty="0"/>
            <a:t>Intelligence</a:t>
          </a:r>
          <a:endParaRPr lang="en-AU" dirty="0"/>
        </a:p>
      </dgm:t>
    </dgm:pt>
    <dgm:pt modelId="{56FAB714-C461-48FC-A092-19675009B009}" type="parTrans" cxnId="{CE07578C-8CA6-4BF4-BB49-0242DCE2C25A}">
      <dgm:prSet/>
      <dgm:spPr/>
      <dgm:t>
        <a:bodyPr/>
        <a:lstStyle/>
        <a:p>
          <a:endParaRPr lang="en-AU"/>
        </a:p>
      </dgm:t>
    </dgm:pt>
    <dgm:pt modelId="{473F63D2-66DA-41FE-8C21-9649AF8212CE}" type="sibTrans" cxnId="{CE07578C-8CA6-4BF4-BB49-0242DCE2C25A}">
      <dgm:prSet/>
      <dgm:spPr/>
      <dgm:t>
        <a:bodyPr/>
        <a:lstStyle/>
        <a:p>
          <a:endParaRPr lang="en-AU"/>
        </a:p>
      </dgm:t>
    </dgm:pt>
    <dgm:pt modelId="{26E96CFB-3BC6-4152-8A98-9431D90C069C}" type="asst">
      <dgm:prSet phldrT="[Text]"/>
      <dgm:spPr/>
      <dgm:t>
        <a:bodyPr/>
        <a:lstStyle/>
        <a:p>
          <a:r>
            <a:rPr lang="en-US" dirty="0"/>
            <a:t>Delivery</a:t>
          </a:r>
          <a:endParaRPr lang="en-AU" dirty="0"/>
        </a:p>
      </dgm:t>
    </dgm:pt>
    <dgm:pt modelId="{DF6AB0A3-086D-490B-BEE9-BC38740D9EB8}" type="parTrans" cxnId="{CB76A4B2-A0B1-4B96-BB72-2FB7AB4342F7}">
      <dgm:prSet/>
      <dgm:spPr/>
      <dgm:t>
        <a:bodyPr/>
        <a:lstStyle/>
        <a:p>
          <a:endParaRPr lang="en-AU"/>
        </a:p>
      </dgm:t>
    </dgm:pt>
    <dgm:pt modelId="{C8F78CEC-3D00-43AE-98F7-784893A1BCCE}" type="sibTrans" cxnId="{CB76A4B2-A0B1-4B96-BB72-2FB7AB4342F7}">
      <dgm:prSet/>
      <dgm:spPr/>
      <dgm:t>
        <a:bodyPr/>
        <a:lstStyle/>
        <a:p>
          <a:endParaRPr lang="en-AU"/>
        </a:p>
      </dgm:t>
    </dgm:pt>
    <dgm:pt modelId="{B93FDB27-2DDB-4D4D-8C76-30F74F1CADA9}" type="pres">
      <dgm:prSet presAssocID="{858CD3EC-6535-40B7-A931-BA9F5758BF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D1212C8-4A28-457C-B8BB-31439A270945}" type="pres">
      <dgm:prSet presAssocID="{87562401-5C15-4A8C-8D9C-C7AD1AEE454A}" presName="root1" presStyleCnt="0"/>
      <dgm:spPr/>
    </dgm:pt>
    <dgm:pt modelId="{B7C19101-E7C4-4BA9-A7DE-84B61993B336}" type="pres">
      <dgm:prSet presAssocID="{87562401-5C15-4A8C-8D9C-C7AD1AEE454A}" presName="LevelOneTextNode" presStyleLbl="node0" presStyleIdx="0" presStyleCnt="1">
        <dgm:presLayoutVars>
          <dgm:chPref val="3"/>
        </dgm:presLayoutVars>
      </dgm:prSet>
      <dgm:spPr/>
    </dgm:pt>
    <dgm:pt modelId="{2D8C353E-1820-4E47-91B4-37DB0EBA6B00}" type="pres">
      <dgm:prSet presAssocID="{87562401-5C15-4A8C-8D9C-C7AD1AEE454A}" presName="level2hierChild" presStyleCnt="0"/>
      <dgm:spPr/>
    </dgm:pt>
    <dgm:pt modelId="{4A37EE45-28EC-4B29-BC3D-29F7E6D5F9FC}" type="pres">
      <dgm:prSet presAssocID="{B091890D-A56E-42AE-A71A-EB6D7F211D90}" presName="conn2-1" presStyleLbl="parChTrans1D2" presStyleIdx="0" presStyleCnt="1"/>
      <dgm:spPr/>
    </dgm:pt>
    <dgm:pt modelId="{E8EB0478-63F7-4E64-8FF6-50ABE3179F07}" type="pres">
      <dgm:prSet presAssocID="{B091890D-A56E-42AE-A71A-EB6D7F211D90}" presName="connTx" presStyleLbl="parChTrans1D2" presStyleIdx="0" presStyleCnt="1"/>
      <dgm:spPr/>
    </dgm:pt>
    <dgm:pt modelId="{9977002E-73C3-4CEA-B651-408779DC2F9C}" type="pres">
      <dgm:prSet presAssocID="{425FFC2E-DE25-49A6-925C-4D10A91D9BC7}" presName="root2" presStyleCnt="0"/>
      <dgm:spPr/>
    </dgm:pt>
    <dgm:pt modelId="{38DA3324-BCA9-4E57-929B-357F73104714}" type="pres">
      <dgm:prSet presAssocID="{425FFC2E-DE25-49A6-925C-4D10A91D9BC7}" presName="LevelTwoTextNode" presStyleLbl="asst1" presStyleIdx="0" presStyleCnt="3">
        <dgm:presLayoutVars>
          <dgm:chPref val="3"/>
        </dgm:presLayoutVars>
      </dgm:prSet>
      <dgm:spPr/>
    </dgm:pt>
    <dgm:pt modelId="{4E3A4E69-8BA5-468B-AC7D-54762DA6D542}" type="pres">
      <dgm:prSet presAssocID="{425FFC2E-DE25-49A6-925C-4D10A91D9BC7}" presName="level3hierChild" presStyleCnt="0"/>
      <dgm:spPr/>
    </dgm:pt>
    <dgm:pt modelId="{1BDCC73E-E8BF-458E-A190-56C0CB5C93DB}" type="pres">
      <dgm:prSet presAssocID="{56FAB714-C461-48FC-A092-19675009B009}" presName="conn2-1" presStyleLbl="parChTrans1D3" presStyleIdx="0" presStyleCnt="1"/>
      <dgm:spPr/>
    </dgm:pt>
    <dgm:pt modelId="{869476F5-EE08-4A00-B985-599D81F67FB3}" type="pres">
      <dgm:prSet presAssocID="{56FAB714-C461-48FC-A092-19675009B009}" presName="connTx" presStyleLbl="parChTrans1D3" presStyleIdx="0" presStyleCnt="1"/>
      <dgm:spPr/>
    </dgm:pt>
    <dgm:pt modelId="{BA43AB87-C51D-4531-949B-EFA08C7483A4}" type="pres">
      <dgm:prSet presAssocID="{3A15E7CA-5916-4351-9DC3-E9ABA484DAAC}" presName="root2" presStyleCnt="0"/>
      <dgm:spPr/>
    </dgm:pt>
    <dgm:pt modelId="{0EC0C4E6-4FE8-4D36-BFAC-F5EFD8DD726A}" type="pres">
      <dgm:prSet presAssocID="{3A15E7CA-5916-4351-9DC3-E9ABA484DAAC}" presName="LevelTwoTextNode" presStyleLbl="asst1" presStyleIdx="1" presStyleCnt="3">
        <dgm:presLayoutVars>
          <dgm:chPref val="3"/>
        </dgm:presLayoutVars>
      </dgm:prSet>
      <dgm:spPr/>
    </dgm:pt>
    <dgm:pt modelId="{0870C0DF-3852-4E6A-865A-DD41FC76EFE6}" type="pres">
      <dgm:prSet presAssocID="{3A15E7CA-5916-4351-9DC3-E9ABA484DAAC}" presName="level3hierChild" presStyleCnt="0"/>
      <dgm:spPr/>
    </dgm:pt>
    <dgm:pt modelId="{D72CEBC8-0576-46F3-BC3F-8AEAD9524F34}" type="pres">
      <dgm:prSet presAssocID="{DF6AB0A3-086D-490B-BEE9-BC38740D9EB8}" presName="conn2-1" presStyleLbl="parChTrans1D4" presStyleIdx="0" presStyleCnt="1"/>
      <dgm:spPr/>
    </dgm:pt>
    <dgm:pt modelId="{4191E53A-87A1-43BB-8F90-8D0598EA798F}" type="pres">
      <dgm:prSet presAssocID="{DF6AB0A3-086D-490B-BEE9-BC38740D9EB8}" presName="connTx" presStyleLbl="parChTrans1D4" presStyleIdx="0" presStyleCnt="1"/>
      <dgm:spPr/>
    </dgm:pt>
    <dgm:pt modelId="{265C7D85-880E-4E06-823B-91970910372E}" type="pres">
      <dgm:prSet presAssocID="{26E96CFB-3BC6-4152-8A98-9431D90C069C}" presName="root2" presStyleCnt="0"/>
      <dgm:spPr/>
    </dgm:pt>
    <dgm:pt modelId="{9AA8AC1A-F091-490F-A966-65DA27B79677}" type="pres">
      <dgm:prSet presAssocID="{26E96CFB-3BC6-4152-8A98-9431D90C069C}" presName="LevelTwoTextNode" presStyleLbl="asst1" presStyleIdx="2" presStyleCnt="3">
        <dgm:presLayoutVars>
          <dgm:chPref val="3"/>
        </dgm:presLayoutVars>
      </dgm:prSet>
      <dgm:spPr/>
    </dgm:pt>
    <dgm:pt modelId="{5E1EEA1E-D6A0-45D0-A29A-4528EEB39DDA}" type="pres">
      <dgm:prSet presAssocID="{26E96CFB-3BC6-4152-8A98-9431D90C069C}" presName="level3hierChild" presStyleCnt="0"/>
      <dgm:spPr/>
    </dgm:pt>
  </dgm:ptLst>
  <dgm:cxnLst>
    <dgm:cxn modelId="{6255C008-EE83-47A2-A316-61E689775D85}" srcId="{858CD3EC-6535-40B7-A931-BA9F5758BF5B}" destId="{87562401-5C15-4A8C-8D9C-C7AD1AEE454A}" srcOrd="0" destOrd="0" parTransId="{56063F70-2B64-474B-B01E-07C75DB93496}" sibTransId="{204467F4-48A1-45D4-AE9A-C296A58015B1}"/>
    <dgm:cxn modelId="{D0AFDB21-856F-4C47-9E5F-40B279721A08}" type="presOf" srcId="{DF6AB0A3-086D-490B-BEE9-BC38740D9EB8}" destId="{D72CEBC8-0576-46F3-BC3F-8AEAD9524F34}" srcOrd="0" destOrd="0" presId="urn:microsoft.com/office/officeart/2005/8/layout/hierarchy2"/>
    <dgm:cxn modelId="{A78E5B3E-80AB-4374-8A8D-243CCDCB0FE7}" type="presOf" srcId="{425FFC2E-DE25-49A6-925C-4D10A91D9BC7}" destId="{38DA3324-BCA9-4E57-929B-357F73104714}" srcOrd="0" destOrd="0" presId="urn:microsoft.com/office/officeart/2005/8/layout/hierarchy2"/>
    <dgm:cxn modelId="{7A57B95B-DBCC-4FC5-944A-18070A05EB24}" type="presOf" srcId="{B091890D-A56E-42AE-A71A-EB6D7F211D90}" destId="{E8EB0478-63F7-4E64-8FF6-50ABE3179F07}" srcOrd="1" destOrd="0" presId="urn:microsoft.com/office/officeart/2005/8/layout/hierarchy2"/>
    <dgm:cxn modelId="{2980F46B-9FFD-4F3E-9226-161434D75FAC}" type="presOf" srcId="{3A15E7CA-5916-4351-9DC3-E9ABA484DAAC}" destId="{0EC0C4E6-4FE8-4D36-BFAC-F5EFD8DD726A}" srcOrd="0" destOrd="0" presId="urn:microsoft.com/office/officeart/2005/8/layout/hierarchy2"/>
    <dgm:cxn modelId="{090FB254-B21D-4D6F-B0F2-98DA49BAFBC1}" type="presOf" srcId="{858CD3EC-6535-40B7-A931-BA9F5758BF5B}" destId="{B93FDB27-2DDB-4D4D-8C76-30F74F1CADA9}" srcOrd="0" destOrd="0" presId="urn:microsoft.com/office/officeart/2005/8/layout/hierarchy2"/>
    <dgm:cxn modelId="{C5770588-7BF0-4CF9-8E3B-8688274B28AC}" type="presOf" srcId="{87562401-5C15-4A8C-8D9C-C7AD1AEE454A}" destId="{B7C19101-E7C4-4BA9-A7DE-84B61993B336}" srcOrd="0" destOrd="0" presId="urn:microsoft.com/office/officeart/2005/8/layout/hierarchy2"/>
    <dgm:cxn modelId="{CE07578C-8CA6-4BF4-BB49-0242DCE2C25A}" srcId="{425FFC2E-DE25-49A6-925C-4D10A91D9BC7}" destId="{3A15E7CA-5916-4351-9DC3-E9ABA484DAAC}" srcOrd="0" destOrd="0" parTransId="{56FAB714-C461-48FC-A092-19675009B009}" sibTransId="{473F63D2-66DA-41FE-8C21-9649AF8212CE}"/>
    <dgm:cxn modelId="{32BCEE99-E74B-4ED0-A9D9-78E59385A259}" type="presOf" srcId="{26E96CFB-3BC6-4152-8A98-9431D90C069C}" destId="{9AA8AC1A-F091-490F-A966-65DA27B79677}" srcOrd="0" destOrd="0" presId="urn:microsoft.com/office/officeart/2005/8/layout/hierarchy2"/>
    <dgm:cxn modelId="{CB76A4B2-A0B1-4B96-BB72-2FB7AB4342F7}" srcId="{3A15E7CA-5916-4351-9DC3-E9ABA484DAAC}" destId="{26E96CFB-3BC6-4152-8A98-9431D90C069C}" srcOrd="0" destOrd="0" parTransId="{DF6AB0A3-086D-490B-BEE9-BC38740D9EB8}" sibTransId="{C8F78CEC-3D00-43AE-98F7-784893A1BCCE}"/>
    <dgm:cxn modelId="{5DCEACC1-F29F-4C47-A5B6-FC567F414611}" type="presOf" srcId="{56FAB714-C461-48FC-A092-19675009B009}" destId="{869476F5-EE08-4A00-B985-599D81F67FB3}" srcOrd="1" destOrd="0" presId="urn:microsoft.com/office/officeart/2005/8/layout/hierarchy2"/>
    <dgm:cxn modelId="{16B339CF-6BF1-42EE-AFE6-3A242E3936F5}" type="presOf" srcId="{DF6AB0A3-086D-490B-BEE9-BC38740D9EB8}" destId="{4191E53A-87A1-43BB-8F90-8D0598EA798F}" srcOrd="1" destOrd="0" presId="urn:microsoft.com/office/officeart/2005/8/layout/hierarchy2"/>
    <dgm:cxn modelId="{FBAB16D1-2166-43E5-AE17-539800453D7C}" type="presOf" srcId="{B091890D-A56E-42AE-A71A-EB6D7F211D90}" destId="{4A37EE45-28EC-4B29-BC3D-29F7E6D5F9FC}" srcOrd="0" destOrd="0" presId="urn:microsoft.com/office/officeart/2005/8/layout/hierarchy2"/>
    <dgm:cxn modelId="{7B3CD0D7-5C87-4423-93CF-FCE4BA23543A}" type="presOf" srcId="{56FAB714-C461-48FC-A092-19675009B009}" destId="{1BDCC73E-E8BF-458E-A190-56C0CB5C93DB}" srcOrd="0" destOrd="0" presId="urn:microsoft.com/office/officeart/2005/8/layout/hierarchy2"/>
    <dgm:cxn modelId="{DCEB44E6-57EF-46D1-AA1F-A1B675F4DDFF}" srcId="{87562401-5C15-4A8C-8D9C-C7AD1AEE454A}" destId="{425FFC2E-DE25-49A6-925C-4D10A91D9BC7}" srcOrd="0" destOrd="0" parTransId="{B091890D-A56E-42AE-A71A-EB6D7F211D90}" sibTransId="{E10634AB-A9C6-4B9B-B5CF-9854597A5B8B}"/>
    <dgm:cxn modelId="{22C95495-40A9-42AE-875F-3A3387B1C473}" type="presParOf" srcId="{B93FDB27-2DDB-4D4D-8C76-30F74F1CADA9}" destId="{3D1212C8-4A28-457C-B8BB-31439A270945}" srcOrd="0" destOrd="0" presId="urn:microsoft.com/office/officeart/2005/8/layout/hierarchy2"/>
    <dgm:cxn modelId="{9D73EB41-F140-4772-9A7F-1C39FC7245AB}" type="presParOf" srcId="{3D1212C8-4A28-457C-B8BB-31439A270945}" destId="{B7C19101-E7C4-4BA9-A7DE-84B61993B336}" srcOrd="0" destOrd="0" presId="urn:microsoft.com/office/officeart/2005/8/layout/hierarchy2"/>
    <dgm:cxn modelId="{FD32BEDD-1E1F-40EF-965D-9793F6049E90}" type="presParOf" srcId="{3D1212C8-4A28-457C-B8BB-31439A270945}" destId="{2D8C353E-1820-4E47-91B4-37DB0EBA6B00}" srcOrd="1" destOrd="0" presId="urn:microsoft.com/office/officeart/2005/8/layout/hierarchy2"/>
    <dgm:cxn modelId="{5A2ADC45-A0DD-4B21-8879-AAC2FE980FA6}" type="presParOf" srcId="{2D8C353E-1820-4E47-91B4-37DB0EBA6B00}" destId="{4A37EE45-28EC-4B29-BC3D-29F7E6D5F9FC}" srcOrd="0" destOrd="0" presId="urn:microsoft.com/office/officeart/2005/8/layout/hierarchy2"/>
    <dgm:cxn modelId="{2C44897C-1857-496D-918F-152CC13C065E}" type="presParOf" srcId="{4A37EE45-28EC-4B29-BC3D-29F7E6D5F9FC}" destId="{E8EB0478-63F7-4E64-8FF6-50ABE3179F07}" srcOrd="0" destOrd="0" presId="urn:microsoft.com/office/officeart/2005/8/layout/hierarchy2"/>
    <dgm:cxn modelId="{5E264908-2C3F-4046-B9AC-1D58101430E2}" type="presParOf" srcId="{2D8C353E-1820-4E47-91B4-37DB0EBA6B00}" destId="{9977002E-73C3-4CEA-B651-408779DC2F9C}" srcOrd="1" destOrd="0" presId="urn:microsoft.com/office/officeart/2005/8/layout/hierarchy2"/>
    <dgm:cxn modelId="{19B43B95-F4B8-4C02-BD0D-2E52B89EE1D3}" type="presParOf" srcId="{9977002E-73C3-4CEA-B651-408779DC2F9C}" destId="{38DA3324-BCA9-4E57-929B-357F73104714}" srcOrd="0" destOrd="0" presId="urn:microsoft.com/office/officeart/2005/8/layout/hierarchy2"/>
    <dgm:cxn modelId="{45FC25C5-3475-413B-9764-4A6867A83D09}" type="presParOf" srcId="{9977002E-73C3-4CEA-B651-408779DC2F9C}" destId="{4E3A4E69-8BA5-468B-AC7D-54762DA6D542}" srcOrd="1" destOrd="0" presId="urn:microsoft.com/office/officeart/2005/8/layout/hierarchy2"/>
    <dgm:cxn modelId="{38A1C07C-CFE0-47CA-8998-DA1A6FFCF509}" type="presParOf" srcId="{4E3A4E69-8BA5-468B-AC7D-54762DA6D542}" destId="{1BDCC73E-E8BF-458E-A190-56C0CB5C93DB}" srcOrd="0" destOrd="0" presId="urn:microsoft.com/office/officeart/2005/8/layout/hierarchy2"/>
    <dgm:cxn modelId="{61947747-ADF6-4C3A-A25D-C111984CFB73}" type="presParOf" srcId="{1BDCC73E-E8BF-458E-A190-56C0CB5C93DB}" destId="{869476F5-EE08-4A00-B985-599D81F67FB3}" srcOrd="0" destOrd="0" presId="urn:microsoft.com/office/officeart/2005/8/layout/hierarchy2"/>
    <dgm:cxn modelId="{A743EEA5-054F-45AC-B394-1A2E16B10F9F}" type="presParOf" srcId="{4E3A4E69-8BA5-468B-AC7D-54762DA6D542}" destId="{BA43AB87-C51D-4531-949B-EFA08C7483A4}" srcOrd="1" destOrd="0" presId="urn:microsoft.com/office/officeart/2005/8/layout/hierarchy2"/>
    <dgm:cxn modelId="{6EFAB73D-0BDC-4E50-A33F-A4C4FA8E0D69}" type="presParOf" srcId="{BA43AB87-C51D-4531-949B-EFA08C7483A4}" destId="{0EC0C4E6-4FE8-4D36-BFAC-F5EFD8DD726A}" srcOrd="0" destOrd="0" presId="urn:microsoft.com/office/officeart/2005/8/layout/hierarchy2"/>
    <dgm:cxn modelId="{77E0F322-5A57-4BCC-8B5E-59097CA066C9}" type="presParOf" srcId="{BA43AB87-C51D-4531-949B-EFA08C7483A4}" destId="{0870C0DF-3852-4E6A-865A-DD41FC76EFE6}" srcOrd="1" destOrd="0" presId="urn:microsoft.com/office/officeart/2005/8/layout/hierarchy2"/>
    <dgm:cxn modelId="{8BB02140-401F-499C-AE58-D4378B98E55F}" type="presParOf" srcId="{0870C0DF-3852-4E6A-865A-DD41FC76EFE6}" destId="{D72CEBC8-0576-46F3-BC3F-8AEAD9524F34}" srcOrd="0" destOrd="0" presId="urn:microsoft.com/office/officeart/2005/8/layout/hierarchy2"/>
    <dgm:cxn modelId="{99B5189D-7665-4D79-AC4A-BAA722F88FCD}" type="presParOf" srcId="{D72CEBC8-0576-46F3-BC3F-8AEAD9524F34}" destId="{4191E53A-87A1-43BB-8F90-8D0598EA798F}" srcOrd="0" destOrd="0" presId="urn:microsoft.com/office/officeart/2005/8/layout/hierarchy2"/>
    <dgm:cxn modelId="{F81E2301-5051-4B4B-A467-B4C98E524330}" type="presParOf" srcId="{0870C0DF-3852-4E6A-865A-DD41FC76EFE6}" destId="{265C7D85-880E-4E06-823B-91970910372E}" srcOrd="1" destOrd="0" presId="urn:microsoft.com/office/officeart/2005/8/layout/hierarchy2"/>
    <dgm:cxn modelId="{02FF1688-9967-4FBC-AB8A-9EDEF7044A1E}" type="presParOf" srcId="{265C7D85-880E-4E06-823B-91970910372E}" destId="{9AA8AC1A-F091-490F-A966-65DA27B79677}" srcOrd="0" destOrd="0" presId="urn:microsoft.com/office/officeart/2005/8/layout/hierarchy2"/>
    <dgm:cxn modelId="{B2592035-95D3-411C-9762-08E03DBE2915}" type="presParOf" srcId="{265C7D85-880E-4E06-823B-91970910372E}" destId="{5E1EEA1E-D6A0-45D0-A29A-4528EEB39DD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8CD3EC-6535-40B7-A931-BA9F5758BF5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AU"/>
        </a:p>
      </dgm:t>
    </dgm:pt>
    <dgm:pt modelId="{87562401-5C15-4A8C-8D9C-C7AD1AEE454A}">
      <dgm:prSet phldrT="[Text]"/>
      <dgm:spPr/>
      <dgm:t>
        <a:bodyPr/>
        <a:lstStyle/>
        <a:p>
          <a:r>
            <a:rPr lang="en-US" dirty="0"/>
            <a:t>Data</a:t>
          </a:r>
          <a:endParaRPr lang="en-AU" dirty="0"/>
        </a:p>
      </dgm:t>
    </dgm:pt>
    <dgm:pt modelId="{56063F70-2B64-474B-B01E-07C75DB93496}" type="parTrans" cxnId="{6255C008-EE83-47A2-A316-61E689775D85}">
      <dgm:prSet/>
      <dgm:spPr/>
      <dgm:t>
        <a:bodyPr/>
        <a:lstStyle/>
        <a:p>
          <a:endParaRPr lang="en-AU"/>
        </a:p>
      </dgm:t>
    </dgm:pt>
    <dgm:pt modelId="{204467F4-48A1-45D4-AE9A-C296A58015B1}" type="sibTrans" cxnId="{6255C008-EE83-47A2-A316-61E689775D85}">
      <dgm:prSet/>
      <dgm:spPr/>
      <dgm:t>
        <a:bodyPr/>
        <a:lstStyle/>
        <a:p>
          <a:endParaRPr lang="en-AU"/>
        </a:p>
      </dgm:t>
    </dgm:pt>
    <dgm:pt modelId="{425FFC2E-DE25-49A6-925C-4D10A91D9BC7}" type="asst">
      <dgm:prSet phldrT="[Text]"/>
      <dgm:spPr/>
      <dgm:t>
        <a:bodyPr/>
        <a:lstStyle/>
        <a:p>
          <a:r>
            <a:rPr lang="en-US" dirty="0"/>
            <a:t>Processing</a:t>
          </a:r>
          <a:endParaRPr lang="en-AU" dirty="0"/>
        </a:p>
      </dgm:t>
    </dgm:pt>
    <dgm:pt modelId="{B091890D-A56E-42AE-A71A-EB6D7F211D90}" type="parTrans" cxnId="{DCEB44E6-57EF-46D1-AA1F-A1B675F4DDFF}">
      <dgm:prSet/>
      <dgm:spPr/>
      <dgm:t>
        <a:bodyPr/>
        <a:lstStyle/>
        <a:p>
          <a:endParaRPr lang="en-AU"/>
        </a:p>
      </dgm:t>
    </dgm:pt>
    <dgm:pt modelId="{E10634AB-A9C6-4B9B-B5CF-9854597A5B8B}" type="sibTrans" cxnId="{DCEB44E6-57EF-46D1-AA1F-A1B675F4DDFF}">
      <dgm:prSet/>
      <dgm:spPr/>
      <dgm:t>
        <a:bodyPr/>
        <a:lstStyle/>
        <a:p>
          <a:endParaRPr lang="en-AU"/>
        </a:p>
      </dgm:t>
    </dgm:pt>
    <dgm:pt modelId="{3A15E7CA-5916-4351-9DC3-E9ABA484DAAC}" type="asst">
      <dgm:prSet phldrT="[Text]"/>
      <dgm:spPr/>
      <dgm:t>
        <a:bodyPr/>
        <a:lstStyle/>
        <a:p>
          <a:r>
            <a:rPr lang="en-US" dirty="0"/>
            <a:t>Intelligence</a:t>
          </a:r>
          <a:endParaRPr lang="en-AU" dirty="0"/>
        </a:p>
      </dgm:t>
    </dgm:pt>
    <dgm:pt modelId="{56FAB714-C461-48FC-A092-19675009B009}" type="parTrans" cxnId="{CE07578C-8CA6-4BF4-BB49-0242DCE2C25A}">
      <dgm:prSet/>
      <dgm:spPr/>
      <dgm:t>
        <a:bodyPr/>
        <a:lstStyle/>
        <a:p>
          <a:endParaRPr lang="en-AU"/>
        </a:p>
      </dgm:t>
    </dgm:pt>
    <dgm:pt modelId="{473F63D2-66DA-41FE-8C21-9649AF8212CE}" type="sibTrans" cxnId="{CE07578C-8CA6-4BF4-BB49-0242DCE2C25A}">
      <dgm:prSet/>
      <dgm:spPr/>
      <dgm:t>
        <a:bodyPr/>
        <a:lstStyle/>
        <a:p>
          <a:endParaRPr lang="en-AU"/>
        </a:p>
      </dgm:t>
    </dgm:pt>
    <dgm:pt modelId="{26E96CFB-3BC6-4152-8A98-9431D90C069C}" type="asst">
      <dgm:prSet phldrT="[Text]"/>
      <dgm:spPr/>
      <dgm:t>
        <a:bodyPr/>
        <a:lstStyle/>
        <a:p>
          <a:r>
            <a:rPr lang="en-US" dirty="0"/>
            <a:t>Delivery</a:t>
          </a:r>
          <a:endParaRPr lang="en-AU" dirty="0"/>
        </a:p>
      </dgm:t>
    </dgm:pt>
    <dgm:pt modelId="{DF6AB0A3-086D-490B-BEE9-BC38740D9EB8}" type="parTrans" cxnId="{CB76A4B2-A0B1-4B96-BB72-2FB7AB4342F7}">
      <dgm:prSet/>
      <dgm:spPr/>
      <dgm:t>
        <a:bodyPr/>
        <a:lstStyle/>
        <a:p>
          <a:endParaRPr lang="en-AU"/>
        </a:p>
      </dgm:t>
    </dgm:pt>
    <dgm:pt modelId="{C8F78CEC-3D00-43AE-98F7-784893A1BCCE}" type="sibTrans" cxnId="{CB76A4B2-A0B1-4B96-BB72-2FB7AB4342F7}">
      <dgm:prSet/>
      <dgm:spPr/>
      <dgm:t>
        <a:bodyPr/>
        <a:lstStyle/>
        <a:p>
          <a:endParaRPr lang="en-AU"/>
        </a:p>
      </dgm:t>
    </dgm:pt>
    <dgm:pt modelId="{B93FDB27-2DDB-4D4D-8C76-30F74F1CADA9}" type="pres">
      <dgm:prSet presAssocID="{858CD3EC-6535-40B7-A931-BA9F5758BF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D1212C8-4A28-457C-B8BB-31439A270945}" type="pres">
      <dgm:prSet presAssocID="{87562401-5C15-4A8C-8D9C-C7AD1AEE454A}" presName="root1" presStyleCnt="0"/>
      <dgm:spPr/>
    </dgm:pt>
    <dgm:pt modelId="{B7C19101-E7C4-4BA9-A7DE-84B61993B336}" type="pres">
      <dgm:prSet presAssocID="{87562401-5C15-4A8C-8D9C-C7AD1AEE454A}" presName="LevelOneTextNode" presStyleLbl="node0" presStyleIdx="0" presStyleCnt="1">
        <dgm:presLayoutVars>
          <dgm:chPref val="3"/>
        </dgm:presLayoutVars>
      </dgm:prSet>
      <dgm:spPr/>
    </dgm:pt>
    <dgm:pt modelId="{2D8C353E-1820-4E47-91B4-37DB0EBA6B00}" type="pres">
      <dgm:prSet presAssocID="{87562401-5C15-4A8C-8D9C-C7AD1AEE454A}" presName="level2hierChild" presStyleCnt="0"/>
      <dgm:spPr/>
    </dgm:pt>
    <dgm:pt modelId="{4A37EE45-28EC-4B29-BC3D-29F7E6D5F9FC}" type="pres">
      <dgm:prSet presAssocID="{B091890D-A56E-42AE-A71A-EB6D7F211D90}" presName="conn2-1" presStyleLbl="parChTrans1D2" presStyleIdx="0" presStyleCnt="1"/>
      <dgm:spPr/>
    </dgm:pt>
    <dgm:pt modelId="{E8EB0478-63F7-4E64-8FF6-50ABE3179F07}" type="pres">
      <dgm:prSet presAssocID="{B091890D-A56E-42AE-A71A-EB6D7F211D90}" presName="connTx" presStyleLbl="parChTrans1D2" presStyleIdx="0" presStyleCnt="1"/>
      <dgm:spPr/>
    </dgm:pt>
    <dgm:pt modelId="{9977002E-73C3-4CEA-B651-408779DC2F9C}" type="pres">
      <dgm:prSet presAssocID="{425FFC2E-DE25-49A6-925C-4D10A91D9BC7}" presName="root2" presStyleCnt="0"/>
      <dgm:spPr/>
    </dgm:pt>
    <dgm:pt modelId="{38DA3324-BCA9-4E57-929B-357F73104714}" type="pres">
      <dgm:prSet presAssocID="{425FFC2E-DE25-49A6-925C-4D10A91D9BC7}" presName="LevelTwoTextNode" presStyleLbl="asst1" presStyleIdx="0" presStyleCnt="3">
        <dgm:presLayoutVars>
          <dgm:chPref val="3"/>
        </dgm:presLayoutVars>
      </dgm:prSet>
      <dgm:spPr/>
    </dgm:pt>
    <dgm:pt modelId="{4E3A4E69-8BA5-468B-AC7D-54762DA6D542}" type="pres">
      <dgm:prSet presAssocID="{425FFC2E-DE25-49A6-925C-4D10A91D9BC7}" presName="level3hierChild" presStyleCnt="0"/>
      <dgm:spPr/>
    </dgm:pt>
    <dgm:pt modelId="{1BDCC73E-E8BF-458E-A190-56C0CB5C93DB}" type="pres">
      <dgm:prSet presAssocID="{56FAB714-C461-48FC-A092-19675009B009}" presName="conn2-1" presStyleLbl="parChTrans1D3" presStyleIdx="0" presStyleCnt="1"/>
      <dgm:spPr/>
    </dgm:pt>
    <dgm:pt modelId="{869476F5-EE08-4A00-B985-599D81F67FB3}" type="pres">
      <dgm:prSet presAssocID="{56FAB714-C461-48FC-A092-19675009B009}" presName="connTx" presStyleLbl="parChTrans1D3" presStyleIdx="0" presStyleCnt="1"/>
      <dgm:spPr/>
    </dgm:pt>
    <dgm:pt modelId="{BA43AB87-C51D-4531-949B-EFA08C7483A4}" type="pres">
      <dgm:prSet presAssocID="{3A15E7CA-5916-4351-9DC3-E9ABA484DAAC}" presName="root2" presStyleCnt="0"/>
      <dgm:spPr/>
    </dgm:pt>
    <dgm:pt modelId="{0EC0C4E6-4FE8-4D36-BFAC-F5EFD8DD726A}" type="pres">
      <dgm:prSet presAssocID="{3A15E7CA-5916-4351-9DC3-E9ABA484DAAC}" presName="LevelTwoTextNode" presStyleLbl="asst1" presStyleIdx="1" presStyleCnt="3">
        <dgm:presLayoutVars>
          <dgm:chPref val="3"/>
        </dgm:presLayoutVars>
      </dgm:prSet>
      <dgm:spPr/>
    </dgm:pt>
    <dgm:pt modelId="{0870C0DF-3852-4E6A-865A-DD41FC76EFE6}" type="pres">
      <dgm:prSet presAssocID="{3A15E7CA-5916-4351-9DC3-E9ABA484DAAC}" presName="level3hierChild" presStyleCnt="0"/>
      <dgm:spPr/>
    </dgm:pt>
    <dgm:pt modelId="{D72CEBC8-0576-46F3-BC3F-8AEAD9524F34}" type="pres">
      <dgm:prSet presAssocID="{DF6AB0A3-086D-490B-BEE9-BC38740D9EB8}" presName="conn2-1" presStyleLbl="parChTrans1D4" presStyleIdx="0" presStyleCnt="1"/>
      <dgm:spPr/>
    </dgm:pt>
    <dgm:pt modelId="{4191E53A-87A1-43BB-8F90-8D0598EA798F}" type="pres">
      <dgm:prSet presAssocID="{DF6AB0A3-086D-490B-BEE9-BC38740D9EB8}" presName="connTx" presStyleLbl="parChTrans1D4" presStyleIdx="0" presStyleCnt="1"/>
      <dgm:spPr/>
    </dgm:pt>
    <dgm:pt modelId="{265C7D85-880E-4E06-823B-91970910372E}" type="pres">
      <dgm:prSet presAssocID="{26E96CFB-3BC6-4152-8A98-9431D90C069C}" presName="root2" presStyleCnt="0"/>
      <dgm:spPr/>
    </dgm:pt>
    <dgm:pt modelId="{9AA8AC1A-F091-490F-A966-65DA27B79677}" type="pres">
      <dgm:prSet presAssocID="{26E96CFB-3BC6-4152-8A98-9431D90C069C}" presName="LevelTwoTextNode" presStyleLbl="asst1" presStyleIdx="2" presStyleCnt="3">
        <dgm:presLayoutVars>
          <dgm:chPref val="3"/>
        </dgm:presLayoutVars>
      </dgm:prSet>
      <dgm:spPr/>
    </dgm:pt>
    <dgm:pt modelId="{5E1EEA1E-D6A0-45D0-A29A-4528EEB39DDA}" type="pres">
      <dgm:prSet presAssocID="{26E96CFB-3BC6-4152-8A98-9431D90C069C}" presName="level3hierChild" presStyleCnt="0"/>
      <dgm:spPr/>
    </dgm:pt>
  </dgm:ptLst>
  <dgm:cxnLst>
    <dgm:cxn modelId="{6255C008-EE83-47A2-A316-61E689775D85}" srcId="{858CD3EC-6535-40B7-A931-BA9F5758BF5B}" destId="{87562401-5C15-4A8C-8D9C-C7AD1AEE454A}" srcOrd="0" destOrd="0" parTransId="{56063F70-2B64-474B-B01E-07C75DB93496}" sibTransId="{204467F4-48A1-45D4-AE9A-C296A58015B1}"/>
    <dgm:cxn modelId="{D0AFDB21-856F-4C47-9E5F-40B279721A08}" type="presOf" srcId="{DF6AB0A3-086D-490B-BEE9-BC38740D9EB8}" destId="{D72CEBC8-0576-46F3-BC3F-8AEAD9524F34}" srcOrd="0" destOrd="0" presId="urn:microsoft.com/office/officeart/2005/8/layout/hierarchy2"/>
    <dgm:cxn modelId="{A78E5B3E-80AB-4374-8A8D-243CCDCB0FE7}" type="presOf" srcId="{425FFC2E-DE25-49A6-925C-4D10A91D9BC7}" destId="{38DA3324-BCA9-4E57-929B-357F73104714}" srcOrd="0" destOrd="0" presId="urn:microsoft.com/office/officeart/2005/8/layout/hierarchy2"/>
    <dgm:cxn modelId="{7A57B95B-DBCC-4FC5-944A-18070A05EB24}" type="presOf" srcId="{B091890D-A56E-42AE-A71A-EB6D7F211D90}" destId="{E8EB0478-63F7-4E64-8FF6-50ABE3179F07}" srcOrd="1" destOrd="0" presId="urn:microsoft.com/office/officeart/2005/8/layout/hierarchy2"/>
    <dgm:cxn modelId="{2980F46B-9FFD-4F3E-9226-161434D75FAC}" type="presOf" srcId="{3A15E7CA-5916-4351-9DC3-E9ABA484DAAC}" destId="{0EC0C4E6-4FE8-4D36-BFAC-F5EFD8DD726A}" srcOrd="0" destOrd="0" presId="urn:microsoft.com/office/officeart/2005/8/layout/hierarchy2"/>
    <dgm:cxn modelId="{090FB254-B21D-4D6F-B0F2-98DA49BAFBC1}" type="presOf" srcId="{858CD3EC-6535-40B7-A931-BA9F5758BF5B}" destId="{B93FDB27-2DDB-4D4D-8C76-30F74F1CADA9}" srcOrd="0" destOrd="0" presId="urn:microsoft.com/office/officeart/2005/8/layout/hierarchy2"/>
    <dgm:cxn modelId="{C5770588-7BF0-4CF9-8E3B-8688274B28AC}" type="presOf" srcId="{87562401-5C15-4A8C-8D9C-C7AD1AEE454A}" destId="{B7C19101-E7C4-4BA9-A7DE-84B61993B336}" srcOrd="0" destOrd="0" presId="urn:microsoft.com/office/officeart/2005/8/layout/hierarchy2"/>
    <dgm:cxn modelId="{CE07578C-8CA6-4BF4-BB49-0242DCE2C25A}" srcId="{425FFC2E-DE25-49A6-925C-4D10A91D9BC7}" destId="{3A15E7CA-5916-4351-9DC3-E9ABA484DAAC}" srcOrd="0" destOrd="0" parTransId="{56FAB714-C461-48FC-A092-19675009B009}" sibTransId="{473F63D2-66DA-41FE-8C21-9649AF8212CE}"/>
    <dgm:cxn modelId="{32BCEE99-E74B-4ED0-A9D9-78E59385A259}" type="presOf" srcId="{26E96CFB-3BC6-4152-8A98-9431D90C069C}" destId="{9AA8AC1A-F091-490F-A966-65DA27B79677}" srcOrd="0" destOrd="0" presId="urn:microsoft.com/office/officeart/2005/8/layout/hierarchy2"/>
    <dgm:cxn modelId="{CB76A4B2-A0B1-4B96-BB72-2FB7AB4342F7}" srcId="{3A15E7CA-5916-4351-9DC3-E9ABA484DAAC}" destId="{26E96CFB-3BC6-4152-8A98-9431D90C069C}" srcOrd="0" destOrd="0" parTransId="{DF6AB0A3-086D-490B-BEE9-BC38740D9EB8}" sibTransId="{C8F78CEC-3D00-43AE-98F7-784893A1BCCE}"/>
    <dgm:cxn modelId="{5DCEACC1-F29F-4C47-A5B6-FC567F414611}" type="presOf" srcId="{56FAB714-C461-48FC-A092-19675009B009}" destId="{869476F5-EE08-4A00-B985-599D81F67FB3}" srcOrd="1" destOrd="0" presId="urn:microsoft.com/office/officeart/2005/8/layout/hierarchy2"/>
    <dgm:cxn modelId="{16B339CF-6BF1-42EE-AFE6-3A242E3936F5}" type="presOf" srcId="{DF6AB0A3-086D-490B-BEE9-BC38740D9EB8}" destId="{4191E53A-87A1-43BB-8F90-8D0598EA798F}" srcOrd="1" destOrd="0" presId="urn:microsoft.com/office/officeart/2005/8/layout/hierarchy2"/>
    <dgm:cxn modelId="{FBAB16D1-2166-43E5-AE17-539800453D7C}" type="presOf" srcId="{B091890D-A56E-42AE-A71A-EB6D7F211D90}" destId="{4A37EE45-28EC-4B29-BC3D-29F7E6D5F9FC}" srcOrd="0" destOrd="0" presId="urn:microsoft.com/office/officeart/2005/8/layout/hierarchy2"/>
    <dgm:cxn modelId="{7B3CD0D7-5C87-4423-93CF-FCE4BA23543A}" type="presOf" srcId="{56FAB714-C461-48FC-A092-19675009B009}" destId="{1BDCC73E-E8BF-458E-A190-56C0CB5C93DB}" srcOrd="0" destOrd="0" presId="urn:microsoft.com/office/officeart/2005/8/layout/hierarchy2"/>
    <dgm:cxn modelId="{DCEB44E6-57EF-46D1-AA1F-A1B675F4DDFF}" srcId="{87562401-5C15-4A8C-8D9C-C7AD1AEE454A}" destId="{425FFC2E-DE25-49A6-925C-4D10A91D9BC7}" srcOrd="0" destOrd="0" parTransId="{B091890D-A56E-42AE-A71A-EB6D7F211D90}" sibTransId="{E10634AB-A9C6-4B9B-B5CF-9854597A5B8B}"/>
    <dgm:cxn modelId="{22C95495-40A9-42AE-875F-3A3387B1C473}" type="presParOf" srcId="{B93FDB27-2DDB-4D4D-8C76-30F74F1CADA9}" destId="{3D1212C8-4A28-457C-B8BB-31439A270945}" srcOrd="0" destOrd="0" presId="urn:microsoft.com/office/officeart/2005/8/layout/hierarchy2"/>
    <dgm:cxn modelId="{9D73EB41-F140-4772-9A7F-1C39FC7245AB}" type="presParOf" srcId="{3D1212C8-4A28-457C-B8BB-31439A270945}" destId="{B7C19101-E7C4-4BA9-A7DE-84B61993B336}" srcOrd="0" destOrd="0" presId="urn:microsoft.com/office/officeart/2005/8/layout/hierarchy2"/>
    <dgm:cxn modelId="{FD32BEDD-1E1F-40EF-965D-9793F6049E90}" type="presParOf" srcId="{3D1212C8-4A28-457C-B8BB-31439A270945}" destId="{2D8C353E-1820-4E47-91B4-37DB0EBA6B00}" srcOrd="1" destOrd="0" presId="urn:microsoft.com/office/officeart/2005/8/layout/hierarchy2"/>
    <dgm:cxn modelId="{5A2ADC45-A0DD-4B21-8879-AAC2FE980FA6}" type="presParOf" srcId="{2D8C353E-1820-4E47-91B4-37DB0EBA6B00}" destId="{4A37EE45-28EC-4B29-BC3D-29F7E6D5F9FC}" srcOrd="0" destOrd="0" presId="urn:microsoft.com/office/officeart/2005/8/layout/hierarchy2"/>
    <dgm:cxn modelId="{2C44897C-1857-496D-918F-152CC13C065E}" type="presParOf" srcId="{4A37EE45-28EC-4B29-BC3D-29F7E6D5F9FC}" destId="{E8EB0478-63F7-4E64-8FF6-50ABE3179F07}" srcOrd="0" destOrd="0" presId="urn:microsoft.com/office/officeart/2005/8/layout/hierarchy2"/>
    <dgm:cxn modelId="{5E264908-2C3F-4046-B9AC-1D58101430E2}" type="presParOf" srcId="{2D8C353E-1820-4E47-91B4-37DB0EBA6B00}" destId="{9977002E-73C3-4CEA-B651-408779DC2F9C}" srcOrd="1" destOrd="0" presId="urn:microsoft.com/office/officeart/2005/8/layout/hierarchy2"/>
    <dgm:cxn modelId="{19B43B95-F4B8-4C02-BD0D-2E52B89EE1D3}" type="presParOf" srcId="{9977002E-73C3-4CEA-B651-408779DC2F9C}" destId="{38DA3324-BCA9-4E57-929B-357F73104714}" srcOrd="0" destOrd="0" presId="urn:microsoft.com/office/officeart/2005/8/layout/hierarchy2"/>
    <dgm:cxn modelId="{45FC25C5-3475-413B-9764-4A6867A83D09}" type="presParOf" srcId="{9977002E-73C3-4CEA-B651-408779DC2F9C}" destId="{4E3A4E69-8BA5-468B-AC7D-54762DA6D542}" srcOrd="1" destOrd="0" presId="urn:microsoft.com/office/officeart/2005/8/layout/hierarchy2"/>
    <dgm:cxn modelId="{38A1C07C-CFE0-47CA-8998-DA1A6FFCF509}" type="presParOf" srcId="{4E3A4E69-8BA5-468B-AC7D-54762DA6D542}" destId="{1BDCC73E-E8BF-458E-A190-56C0CB5C93DB}" srcOrd="0" destOrd="0" presId="urn:microsoft.com/office/officeart/2005/8/layout/hierarchy2"/>
    <dgm:cxn modelId="{61947747-ADF6-4C3A-A25D-C111984CFB73}" type="presParOf" srcId="{1BDCC73E-E8BF-458E-A190-56C0CB5C93DB}" destId="{869476F5-EE08-4A00-B985-599D81F67FB3}" srcOrd="0" destOrd="0" presId="urn:microsoft.com/office/officeart/2005/8/layout/hierarchy2"/>
    <dgm:cxn modelId="{A743EEA5-054F-45AC-B394-1A2E16B10F9F}" type="presParOf" srcId="{4E3A4E69-8BA5-468B-AC7D-54762DA6D542}" destId="{BA43AB87-C51D-4531-949B-EFA08C7483A4}" srcOrd="1" destOrd="0" presId="urn:microsoft.com/office/officeart/2005/8/layout/hierarchy2"/>
    <dgm:cxn modelId="{6EFAB73D-0BDC-4E50-A33F-A4C4FA8E0D69}" type="presParOf" srcId="{BA43AB87-C51D-4531-949B-EFA08C7483A4}" destId="{0EC0C4E6-4FE8-4D36-BFAC-F5EFD8DD726A}" srcOrd="0" destOrd="0" presId="urn:microsoft.com/office/officeart/2005/8/layout/hierarchy2"/>
    <dgm:cxn modelId="{77E0F322-5A57-4BCC-8B5E-59097CA066C9}" type="presParOf" srcId="{BA43AB87-C51D-4531-949B-EFA08C7483A4}" destId="{0870C0DF-3852-4E6A-865A-DD41FC76EFE6}" srcOrd="1" destOrd="0" presId="urn:microsoft.com/office/officeart/2005/8/layout/hierarchy2"/>
    <dgm:cxn modelId="{8BB02140-401F-499C-AE58-D4378B98E55F}" type="presParOf" srcId="{0870C0DF-3852-4E6A-865A-DD41FC76EFE6}" destId="{D72CEBC8-0576-46F3-BC3F-8AEAD9524F34}" srcOrd="0" destOrd="0" presId="urn:microsoft.com/office/officeart/2005/8/layout/hierarchy2"/>
    <dgm:cxn modelId="{99B5189D-7665-4D79-AC4A-BAA722F88FCD}" type="presParOf" srcId="{D72CEBC8-0576-46F3-BC3F-8AEAD9524F34}" destId="{4191E53A-87A1-43BB-8F90-8D0598EA798F}" srcOrd="0" destOrd="0" presId="urn:microsoft.com/office/officeart/2005/8/layout/hierarchy2"/>
    <dgm:cxn modelId="{F81E2301-5051-4B4B-A467-B4C98E524330}" type="presParOf" srcId="{0870C0DF-3852-4E6A-865A-DD41FC76EFE6}" destId="{265C7D85-880E-4E06-823B-91970910372E}" srcOrd="1" destOrd="0" presId="urn:microsoft.com/office/officeart/2005/8/layout/hierarchy2"/>
    <dgm:cxn modelId="{02FF1688-9967-4FBC-AB8A-9EDEF7044A1E}" type="presParOf" srcId="{265C7D85-880E-4E06-823B-91970910372E}" destId="{9AA8AC1A-F091-490F-A966-65DA27B79677}" srcOrd="0" destOrd="0" presId="urn:microsoft.com/office/officeart/2005/8/layout/hierarchy2"/>
    <dgm:cxn modelId="{B2592035-95D3-411C-9762-08E03DBE2915}" type="presParOf" srcId="{265C7D85-880E-4E06-823B-91970910372E}" destId="{5E1EEA1E-D6A0-45D0-A29A-4528EEB39DDA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8CD3EC-6535-40B7-A931-BA9F5758BF5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AU"/>
        </a:p>
      </dgm:t>
    </dgm:pt>
    <dgm:pt modelId="{87562401-5C15-4A8C-8D9C-C7AD1AEE454A}">
      <dgm:prSet phldrT="[Text]"/>
      <dgm:spPr/>
      <dgm:t>
        <a:bodyPr/>
        <a:lstStyle/>
        <a:p>
          <a:r>
            <a:rPr lang="en-US" dirty="0"/>
            <a:t>Data</a:t>
          </a:r>
          <a:endParaRPr lang="en-AU" dirty="0"/>
        </a:p>
      </dgm:t>
    </dgm:pt>
    <dgm:pt modelId="{56063F70-2B64-474B-B01E-07C75DB93496}" type="parTrans" cxnId="{6255C008-EE83-47A2-A316-61E689775D85}">
      <dgm:prSet/>
      <dgm:spPr/>
      <dgm:t>
        <a:bodyPr/>
        <a:lstStyle/>
        <a:p>
          <a:endParaRPr lang="en-AU"/>
        </a:p>
      </dgm:t>
    </dgm:pt>
    <dgm:pt modelId="{204467F4-48A1-45D4-AE9A-C296A58015B1}" type="sibTrans" cxnId="{6255C008-EE83-47A2-A316-61E689775D85}">
      <dgm:prSet/>
      <dgm:spPr/>
      <dgm:t>
        <a:bodyPr/>
        <a:lstStyle/>
        <a:p>
          <a:endParaRPr lang="en-AU"/>
        </a:p>
      </dgm:t>
    </dgm:pt>
    <dgm:pt modelId="{425FFC2E-DE25-49A6-925C-4D10A91D9BC7}" type="asst">
      <dgm:prSet phldrT="[Text]"/>
      <dgm:spPr/>
      <dgm:t>
        <a:bodyPr/>
        <a:lstStyle/>
        <a:p>
          <a:r>
            <a:rPr lang="en-US" dirty="0"/>
            <a:t>Processing</a:t>
          </a:r>
          <a:endParaRPr lang="en-AU" dirty="0"/>
        </a:p>
      </dgm:t>
    </dgm:pt>
    <dgm:pt modelId="{B091890D-A56E-42AE-A71A-EB6D7F211D90}" type="parTrans" cxnId="{DCEB44E6-57EF-46D1-AA1F-A1B675F4DDFF}">
      <dgm:prSet/>
      <dgm:spPr/>
      <dgm:t>
        <a:bodyPr/>
        <a:lstStyle/>
        <a:p>
          <a:endParaRPr lang="en-AU"/>
        </a:p>
      </dgm:t>
    </dgm:pt>
    <dgm:pt modelId="{E10634AB-A9C6-4B9B-B5CF-9854597A5B8B}" type="sibTrans" cxnId="{DCEB44E6-57EF-46D1-AA1F-A1B675F4DDFF}">
      <dgm:prSet/>
      <dgm:spPr/>
      <dgm:t>
        <a:bodyPr/>
        <a:lstStyle/>
        <a:p>
          <a:endParaRPr lang="en-AU"/>
        </a:p>
      </dgm:t>
    </dgm:pt>
    <dgm:pt modelId="{3A15E7CA-5916-4351-9DC3-E9ABA484DAAC}" type="asst">
      <dgm:prSet phldrT="[Text]"/>
      <dgm:spPr/>
      <dgm:t>
        <a:bodyPr/>
        <a:lstStyle/>
        <a:p>
          <a:r>
            <a:rPr lang="en-US" dirty="0"/>
            <a:t>Intelligence</a:t>
          </a:r>
          <a:endParaRPr lang="en-AU" dirty="0"/>
        </a:p>
      </dgm:t>
    </dgm:pt>
    <dgm:pt modelId="{56FAB714-C461-48FC-A092-19675009B009}" type="parTrans" cxnId="{CE07578C-8CA6-4BF4-BB49-0242DCE2C25A}">
      <dgm:prSet/>
      <dgm:spPr/>
      <dgm:t>
        <a:bodyPr/>
        <a:lstStyle/>
        <a:p>
          <a:endParaRPr lang="en-AU"/>
        </a:p>
      </dgm:t>
    </dgm:pt>
    <dgm:pt modelId="{473F63D2-66DA-41FE-8C21-9649AF8212CE}" type="sibTrans" cxnId="{CE07578C-8CA6-4BF4-BB49-0242DCE2C25A}">
      <dgm:prSet/>
      <dgm:spPr/>
      <dgm:t>
        <a:bodyPr/>
        <a:lstStyle/>
        <a:p>
          <a:endParaRPr lang="en-AU"/>
        </a:p>
      </dgm:t>
    </dgm:pt>
    <dgm:pt modelId="{26E96CFB-3BC6-4152-8A98-9431D90C069C}" type="asst">
      <dgm:prSet phldrT="[Text]"/>
      <dgm:spPr/>
      <dgm:t>
        <a:bodyPr/>
        <a:lstStyle/>
        <a:p>
          <a:r>
            <a:rPr lang="en-US" dirty="0"/>
            <a:t>Delivery</a:t>
          </a:r>
          <a:endParaRPr lang="en-AU" dirty="0"/>
        </a:p>
      </dgm:t>
    </dgm:pt>
    <dgm:pt modelId="{DF6AB0A3-086D-490B-BEE9-BC38740D9EB8}" type="parTrans" cxnId="{CB76A4B2-A0B1-4B96-BB72-2FB7AB4342F7}">
      <dgm:prSet/>
      <dgm:spPr/>
      <dgm:t>
        <a:bodyPr/>
        <a:lstStyle/>
        <a:p>
          <a:endParaRPr lang="en-AU"/>
        </a:p>
      </dgm:t>
    </dgm:pt>
    <dgm:pt modelId="{C8F78CEC-3D00-43AE-98F7-784893A1BCCE}" type="sibTrans" cxnId="{CB76A4B2-A0B1-4B96-BB72-2FB7AB4342F7}">
      <dgm:prSet/>
      <dgm:spPr/>
      <dgm:t>
        <a:bodyPr/>
        <a:lstStyle/>
        <a:p>
          <a:endParaRPr lang="en-AU"/>
        </a:p>
      </dgm:t>
    </dgm:pt>
    <dgm:pt modelId="{B93FDB27-2DDB-4D4D-8C76-30F74F1CADA9}" type="pres">
      <dgm:prSet presAssocID="{858CD3EC-6535-40B7-A931-BA9F5758BF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D1212C8-4A28-457C-B8BB-31439A270945}" type="pres">
      <dgm:prSet presAssocID="{87562401-5C15-4A8C-8D9C-C7AD1AEE454A}" presName="root1" presStyleCnt="0"/>
      <dgm:spPr/>
    </dgm:pt>
    <dgm:pt modelId="{B7C19101-E7C4-4BA9-A7DE-84B61993B336}" type="pres">
      <dgm:prSet presAssocID="{87562401-5C15-4A8C-8D9C-C7AD1AEE454A}" presName="LevelOneTextNode" presStyleLbl="node0" presStyleIdx="0" presStyleCnt="1">
        <dgm:presLayoutVars>
          <dgm:chPref val="3"/>
        </dgm:presLayoutVars>
      </dgm:prSet>
      <dgm:spPr/>
    </dgm:pt>
    <dgm:pt modelId="{2D8C353E-1820-4E47-91B4-37DB0EBA6B00}" type="pres">
      <dgm:prSet presAssocID="{87562401-5C15-4A8C-8D9C-C7AD1AEE454A}" presName="level2hierChild" presStyleCnt="0"/>
      <dgm:spPr/>
    </dgm:pt>
    <dgm:pt modelId="{4A37EE45-28EC-4B29-BC3D-29F7E6D5F9FC}" type="pres">
      <dgm:prSet presAssocID="{B091890D-A56E-42AE-A71A-EB6D7F211D90}" presName="conn2-1" presStyleLbl="parChTrans1D2" presStyleIdx="0" presStyleCnt="1"/>
      <dgm:spPr/>
    </dgm:pt>
    <dgm:pt modelId="{E8EB0478-63F7-4E64-8FF6-50ABE3179F07}" type="pres">
      <dgm:prSet presAssocID="{B091890D-A56E-42AE-A71A-EB6D7F211D90}" presName="connTx" presStyleLbl="parChTrans1D2" presStyleIdx="0" presStyleCnt="1"/>
      <dgm:spPr/>
    </dgm:pt>
    <dgm:pt modelId="{9977002E-73C3-4CEA-B651-408779DC2F9C}" type="pres">
      <dgm:prSet presAssocID="{425FFC2E-DE25-49A6-925C-4D10A91D9BC7}" presName="root2" presStyleCnt="0"/>
      <dgm:spPr/>
    </dgm:pt>
    <dgm:pt modelId="{38DA3324-BCA9-4E57-929B-357F73104714}" type="pres">
      <dgm:prSet presAssocID="{425FFC2E-DE25-49A6-925C-4D10A91D9BC7}" presName="LevelTwoTextNode" presStyleLbl="asst1" presStyleIdx="0" presStyleCnt="3">
        <dgm:presLayoutVars>
          <dgm:chPref val="3"/>
        </dgm:presLayoutVars>
      </dgm:prSet>
      <dgm:spPr/>
    </dgm:pt>
    <dgm:pt modelId="{4E3A4E69-8BA5-468B-AC7D-54762DA6D542}" type="pres">
      <dgm:prSet presAssocID="{425FFC2E-DE25-49A6-925C-4D10A91D9BC7}" presName="level3hierChild" presStyleCnt="0"/>
      <dgm:spPr/>
    </dgm:pt>
    <dgm:pt modelId="{1BDCC73E-E8BF-458E-A190-56C0CB5C93DB}" type="pres">
      <dgm:prSet presAssocID="{56FAB714-C461-48FC-A092-19675009B009}" presName="conn2-1" presStyleLbl="parChTrans1D3" presStyleIdx="0" presStyleCnt="1"/>
      <dgm:spPr/>
    </dgm:pt>
    <dgm:pt modelId="{869476F5-EE08-4A00-B985-599D81F67FB3}" type="pres">
      <dgm:prSet presAssocID="{56FAB714-C461-48FC-A092-19675009B009}" presName="connTx" presStyleLbl="parChTrans1D3" presStyleIdx="0" presStyleCnt="1"/>
      <dgm:spPr/>
    </dgm:pt>
    <dgm:pt modelId="{BA43AB87-C51D-4531-949B-EFA08C7483A4}" type="pres">
      <dgm:prSet presAssocID="{3A15E7CA-5916-4351-9DC3-E9ABA484DAAC}" presName="root2" presStyleCnt="0"/>
      <dgm:spPr/>
    </dgm:pt>
    <dgm:pt modelId="{0EC0C4E6-4FE8-4D36-BFAC-F5EFD8DD726A}" type="pres">
      <dgm:prSet presAssocID="{3A15E7CA-5916-4351-9DC3-E9ABA484DAAC}" presName="LevelTwoTextNode" presStyleLbl="asst1" presStyleIdx="1" presStyleCnt="3">
        <dgm:presLayoutVars>
          <dgm:chPref val="3"/>
        </dgm:presLayoutVars>
      </dgm:prSet>
      <dgm:spPr/>
    </dgm:pt>
    <dgm:pt modelId="{0870C0DF-3852-4E6A-865A-DD41FC76EFE6}" type="pres">
      <dgm:prSet presAssocID="{3A15E7CA-5916-4351-9DC3-E9ABA484DAAC}" presName="level3hierChild" presStyleCnt="0"/>
      <dgm:spPr/>
    </dgm:pt>
    <dgm:pt modelId="{D72CEBC8-0576-46F3-BC3F-8AEAD9524F34}" type="pres">
      <dgm:prSet presAssocID="{DF6AB0A3-086D-490B-BEE9-BC38740D9EB8}" presName="conn2-1" presStyleLbl="parChTrans1D4" presStyleIdx="0" presStyleCnt="1"/>
      <dgm:spPr/>
    </dgm:pt>
    <dgm:pt modelId="{4191E53A-87A1-43BB-8F90-8D0598EA798F}" type="pres">
      <dgm:prSet presAssocID="{DF6AB0A3-086D-490B-BEE9-BC38740D9EB8}" presName="connTx" presStyleLbl="parChTrans1D4" presStyleIdx="0" presStyleCnt="1"/>
      <dgm:spPr/>
    </dgm:pt>
    <dgm:pt modelId="{265C7D85-880E-4E06-823B-91970910372E}" type="pres">
      <dgm:prSet presAssocID="{26E96CFB-3BC6-4152-8A98-9431D90C069C}" presName="root2" presStyleCnt="0"/>
      <dgm:spPr/>
    </dgm:pt>
    <dgm:pt modelId="{9AA8AC1A-F091-490F-A966-65DA27B79677}" type="pres">
      <dgm:prSet presAssocID="{26E96CFB-3BC6-4152-8A98-9431D90C069C}" presName="LevelTwoTextNode" presStyleLbl="asst1" presStyleIdx="2" presStyleCnt="3">
        <dgm:presLayoutVars>
          <dgm:chPref val="3"/>
        </dgm:presLayoutVars>
      </dgm:prSet>
      <dgm:spPr/>
    </dgm:pt>
    <dgm:pt modelId="{5E1EEA1E-D6A0-45D0-A29A-4528EEB39DDA}" type="pres">
      <dgm:prSet presAssocID="{26E96CFB-3BC6-4152-8A98-9431D90C069C}" presName="level3hierChild" presStyleCnt="0"/>
      <dgm:spPr/>
    </dgm:pt>
  </dgm:ptLst>
  <dgm:cxnLst>
    <dgm:cxn modelId="{6255C008-EE83-47A2-A316-61E689775D85}" srcId="{858CD3EC-6535-40B7-A931-BA9F5758BF5B}" destId="{87562401-5C15-4A8C-8D9C-C7AD1AEE454A}" srcOrd="0" destOrd="0" parTransId="{56063F70-2B64-474B-B01E-07C75DB93496}" sibTransId="{204467F4-48A1-45D4-AE9A-C296A58015B1}"/>
    <dgm:cxn modelId="{D0AFDB21-856F-4C47-9E5F-40B279721A08}" type="presOf" srcId="{DF6AB0A3-086D-490B-BEE9-BC38740D9EB8}" destId="{D72CEBC8-0576-46F3-BC3F-8AEAD9524F34}" srcOrd="0" destOrd="0" presId="urn:microsoft.com/office/officeart/2005/8/layout/hierarchy2"/>
    <dgm:cxn modelId="{A78E5B3E-80AB-4374-8A8D-243CCDCB0FE7}" type="presOf" srcId="{425FFC2E-DE25-49A6-925C-4D10A91D9BC7}" destId="{38DA3324-BCA9-4E57-929B-357F73104714}" srcOrd="0" destOrd="0" presId="urn:microsoft.com/office/officeart/2005/8/layout/hierarchy2"/>
    <dgm:cxn modelId="{7A57B95B-DBCC-4FC5-944A-18070A05EB24}" type="presOf" srcId="{B091890D-A56E-42AE-A71A-EB6D7F211D90}" destId="{E8EB0478-63F7-4E64-8FF6-50ABE3179F07}" srcOrd="1" destOrd="0" presId="urn:microsoft.com/office/officeart/2005/8/layout/hierarchy2"/>
    <dgm:cxn modelId="{2980F46B-9FFD-4F3E-9226-161434D75FAC}" type="presOf" srcId="{3A15E7CA-5916-4351-9DC3-E9ABA484DAAC}" destId="{0EC0C4E6-4FE8-4D36-BFAC-F5EFD8DD726A}" srcOrd="0" destOrd="0" presId="urn:microsoft.com/office/officeart/2005/8/layout/hierarchy2"/>
    <dgm:cxn modelId="{090FB254-B21D-4D6F-B0F2-98DA49BAFBC1}" type="presOf" srcId="{858CD3EC-6535-40B7-A931-BA9F5758BF5B}" destId="{B93FDB27-2DDB-4D4D-8C76-30F74F1CADA9}" srcOrd="0" destOrd="0" presId="urn:microsoft.com/office/officeart/2005/8/layout/hierarchy2"/>
    <dgm:cxn modelId="{C5770588-7BF0-4CF9-8E3B-8688274B28AC}" type="presOf" srcId="{87562401-5C15-4A8C-8D9C-C7AD1AEE454A}" destId="{B7C19101-E7C4-4BA9-A7DE-84B61993B336}" srcOrd="0" destOrd="0" presId="urn:microsoft.com/office/officeart/2005/8/layout/hierarchy2"/>
    <dgm:cxn modelId="{CE07578C-8CA6-4BF4-BB49-0242DCE2C25A}" srcId="{425FFC2E-DE25-49A6-925C-4D10A91D9BC7}" destId="{3A15E7CA-5916-4351-9DC3-E9ABA484DAAC}" srcOrd="0" destOrd="0" parTransId="{56FAB714-C461-48FC-A092-19675009B009}" sibTransId="{473F63D2-66DA-41FE-8C21-9649AF8212CE}"/>
    <dgm:cxn modelId="{32BCEE99-E74B-4ED0-A9D9-78E59385A259}" type="presOf" srcId="{26E96CFB-3BC6-4152-8A98-9431D90C069C}" destId="{9AA8AC1A-F091-490F-A966-65DA27B79677}" srcOrd="0" destOrd="0" presId="urn:microsoft.com/office/officeart/2005/8/layout/hierarchy2"/>
    <dgm:cxn modelId="{CB76A4B2-A0B1-4B96-BB72-2FB7AB4342F7}" srcId="{3A15E7CA-5916-4351-9DC3-E9ABA484DAAC}" destId="{26E96CFB-3BC6-4152-8A98-9431D90C069C}" srcOrd="0" destOrd="0" parTransId="{DF6AB0A3-086D-490B-BEE9-BC38740D9EB8}" sibTransId="{C8F78CEC-3D00-43AE-98F7-784893A1BCCE}"/>
    <dgm:cxn modelId="{5DCEACC1-F29F-4C47-A5B6-FC567F414611}" type="presOf" srcId="{56FAB714-C461-48FC-A092-19675009B009}" destId="{869476F5-EE08-4A00-B985-599D81F67FB3}" srcOrd="1" destOrd="0" presId="urn:microsoft.com/office/officeart/2005/8/layout/hierarchy2"/>
    <dgm:cxn modelId="{16B339CF-6BF1-42EE-AFE6-3A242E3936F5}" type="presOf" srcId="{DF6AB0A3-086D-490B-BEE9-BC38740D9EB8}" destId="{4191E53A-87A1-43BB-8F90-8D0598EA798F}" srcOrd="1" destOrd="0" presId="urn:microsoft.com/office/officeart/2005/8/layout/hierarchy2"/>
    <dgm:cxn modelId="{FBAB16D1-2166-43E5-AE17-539800453D7C}" type="presOf" srcId="{B091890D-A56E-42AE-A71A-EB6D7F211D90}" destId="{4A37EE45-28EC-4B29-BC3D-29F7E6D5F9FC}" srcOrd="0" destOrd="0" presId="urn:microsoft.com/office/officeart/2005/8/layout/hierarchy2"/>
    <dgm:cxn modelId="{7B3CD0D7-5C87-4423-93CF-FCE4BA23543A}" type="presOf" srcId="{56FAB714-C461-48FC-A092-19675009B009}" destId="{1BDCC73E-E8BF-458E-A190-56C0CB5C93DB}" srcOrd="0" destOrd="0" presId="urn:microsoft.com/office/officeart/2005/8/layout/hierarchy2"/>
    <dgm:cxn modelId="{DCEB44E6-57EF-46D1-AA1F-A1B675F4DDFF}" srcId="{87562401-5C15-4A8C-8D9C-C7AD1AEE454A}" destId="{425FFC2E-DE25-49A6-925C-4D10A91D9BC7}" srcOrd="0" destOrd="0" parTransId="{B091890D-A56E-42AE-A71A-EB6D7F211D90}" sibTransId="{E10634AB-A9C6-4B9B-B5CF-9854597A5B8B}"/>
    <dgm:cxn modelId="{22C95495-40A9-42AE-875F-3A3387B1C473}" type="presParOf" srcId="{B93FDB27-2DDB-4D4D-8C76-30F74F1CADA9}" destId="{3D1212C8-4A28-457C-B8BB-31439A270945}" srcOrd="0" destOrd="0" presId="urn:microsoft.com/office/officeart/2005/8/layout/hierarchy2"/>
    <dgm:cxn modelId="{9D73EB41-F140-4772-9A7F-1C39FC7245AB}" type="presParOf" srcId="{3D1212C8-4A28-457C-B8BB-31439A270945}" destId="{B7C19101-E7C4-4BA9-A7DE-84B61993B336}" srcOrd="0" destOrd="0" presId="urn:microsoft.com/office/officeart/2005/8/layout/hierarchy2"/>
    <dgm:cxn modelId="{FD32BEDD-1E1F-40EF-965D-9793F6049E90}" type="presParOf" srcId="{3D1212C8-4A28-457C-B8BB-31439A270945}" destId="{2D8C353E-1820-4E47-91B4-37DB0EBA6B00}" srcOrd="1" destOrd="0" presId="urn:microsoft.com/office/officeart/2005/8/layout/hierarchy2"/>
    <dgm:cxn modelId="{5A2ADC45-A0DD-4B21-8879-AAC2FE980FA6}" type="presParOf" srcId="{2D8C353E-1820-4E47-91B4-37DB0EBA6B00}" destId="{4A37EE45-28EC-4B29-BC3D-29F7E6D5F9FC}" srcOrd="0" destOrd="0" presId="urn:microsoft.com/office/officeart/2005/8/layout/hierarchy2"/>
    <dgm:cxn modelId="{2C44897C-1857-496D-918F-152CC13C065E}" type="presParOf" srcId="{4A37EE45-28EC-4B29-BC3D-29F7E6D5F9FC}" destId="{E8EB0478-63F7-4E64-8FF6-50ABE3179F07}" srcOrd="0" destOrd="0" presId="urn:microsoft.com/office/officeart/2005/8/layout/hierarchy2"/>
    <dgm:cxn modelId="{5E264908-2C3F-4046-B9AC-1D58101430E2}" type="presParOf" srcId="{2D8C353E-1820-4E47-91B4-37DB0EBA6B00}" destId="{9977002E-73C3-4CEA-B651-408779DC2F9C}" srcOrd="1" destOrd="0" presId="urn:microsoft.com/office/officeart/2005/8/layout/hierarchy2"/>
    <dgm:cxn modelId="{19B43B95-F4B8-4C02-BD0D-2E52B89EE1D3}" type="presParOf" srcId="{9977002E-73C3-4CEA-B651-408779DC2F9C}" destId="{38DA3324-BCA9-4E57-929B-357F73104714}" srcOrd="0" destOrd="0" presId="urn:microsoft.com/office/officeart/2005/8/layout/hierarchy2"/>
    <dgm:cxn modelId="{45FC25C5-3475-413B-9764-4A6867A83D09}" type="presParOf" srcId="{9977002E-73C3-4CEA-B651-408779DC2F9C}" destId="{4E3A4E69-8BA5-468B-AC7D-54762DA6D542}" srcOrd="1" destOrd="0" presId="urn:microsoft.com/office/officeart/2005/8/layout/hierarchy2"/>
    <dgm:cxn modelId="{38A1C07C-CFE0-47CA-8998-DA1A6FFCF509}" type="presParOf" srcId="{4E3A4E69-8BA5-468B-AC7D-54762DA6D542}" destId="{1BDCC73E-E8BF-458E-A190-56C0CB5C93DB}" srcOrd="0" destOrd="0" presId="urn:microsoft.com/office/officeart/2005/8/layout/hierarchy2"/>
    <dgm:cxn modelId="{61947747-ADF6-4C3A-A25D-C111984CFB73}" type="presParOf" srcId="{1BDCC73E-E8BF-458E-A190-56C0CB5C93DB}" destId="{869476F5-EE08-4A00-B985-599D81F67FB3}" srcOrd="0" destOrd="0" presId="urn:microsoft.com/office/officeart/2005/8/layout/hierarchy2"/>
    <dgm:cxn modelId="{A743EEA5-054F-45AC-B394-1A2E16B10F9F}" type="presParOf" srcId="{4E3A4E69-8BA5-468B-AC7D-54762DA6D542}" destId="{BA43AB87-C51D-4531-949B-EFA08C7483A4}" srcOrd="1" destOrd="0" presId="urn:microsoft.com/office/officeart/2005/8/layout/hierarchy2"/>
    <dgm:cxn modelId="{6EFAB73D-0BDC-4E50-A33F-A4C4FA8E0D69}" type="presParOf" srcId="{BA43AB87-C51D-4531-949B-EFA08C7483A4}" destId="{0EC0C4E6-4FE8-4D36-BFAC-F5EFD8DD726A}" srcOrd="0" destOrd="0" presId="urn:microsoft.com/office/officeart/2005/8/layout/hierarchy2"/>
    <dgm:cxn modelId="{77E0F322-5A57-4BCC-8B5E-59097CA066C9}" type="presParOf" srcId="{BA43AB87-C51D-4531-949B-EFA08C7483A4}" destId="{0870C0DF-3852-4E6A-865A-DD41FC76EFE6}" srcOrd="1" destOrd="0" presId="urn:microsoft.com/office/officeart/2005/8/layout/hierarchy2"/>
    <dgm:cxn modelId="{8BB02140-401F-499C-AE58-D4378B98E55F}" type="presParOf" srcId="{0870C0DF-3852-4E6A-865A-DD41FC76EFE6}" destId="{D72CEBC8-0576-46F3-BC3F-8AEAD9524F34}" srcOrd="0" destOrd="0" presId="urn:microsoft.com/office/officeart/2005/8/layout/hierarchy2"/>
    <dgm:cxn modelId="{99B5189D-7665-4D79-AC4A-BAA722F88FCD}" type="presParOf" srcId="{D72CEBC8-0576-46F3-BC3F-8AEAD9524F34}" destId="{4191E53A-87A1-43BB-8F90-8D0598EA798F}" srcOrd="0" destOrd="0" presId="urn:microsoft.com/office/officeart/2005/8/layout/hierarchy2"/>
    <dgm:cxn modelId="{F81E2301-5051-4B4B-A467-B4C98E524330}" type="presParOf" srcId="{0870C0DF-3852-4E6A-865A-DD41FC76EFE6}" destId="{265C7D85-880E-4E06-823B-91970910372E}" srcOrd="1" destOrd="0" presId="urn:microsoft.com/office/officeart/2005/8/layout/hierarchy2"/>
    <dgm:cxn modelId="{02FF1688-9967-4FBC-AB8A-9EDEF7044A1E}" type="presParOf" srcId="{265C7D85-880E-4E06-823B-91970910372E}" destId="{9AA8AC1A-F091-490F-A966-65DA27B79677}" srcOrd="0" destOrd="0" presId="urn:microsoft.com/office/officeart/2005/8/layout/hierarchy2"/>
    <dgm:cxn modelId="{B2592035-95D3-411C-9762-08E03DBE2915}" type="presParOf" srcId="{265C7D85-880E-4E06-823B-91970910372E}" destId="{5E1EEA1E-D6A0-45D0-A29A-4528EEB39DD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8CD3EC-6535-40B7-A931-BA9F5758BF5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AU"/>
        </a:p>
      </dgm:t>
    </dgm:pt>
    <dgm:pt modelId="{87562401-5C15-4A8C-8D9C-C7AD1AEE454A}">
      <dgm:prSet phldrT="[Text]"/>
      <dgm:spPr/>
      <dgm:t>
        <a:bodyPr/>
        <a:lstStyle/>
        <a:p>
          <a:r>
            <a:rPr lang="en-US" dirty="0"/>
            <a:t>Data</a:t>
          </a:r>
          <a:endParaRPr lang="en-AU" dirty="0"/>
        </a:p>
      </dgm:t>
    </dgm:pt>
    <dgm:pt modelId="{56063F70-2B64-474B-B01E-07C75DB93496}" type="parTrans" cxnId="{6255C008-EE83-47A2-A316-61E689775D85}">
      <dgm:prSet/>
      <dgm:spPr/>
      <dgm:t>
        <a:bodyPr/>
        <a:lstStyle/>
        <a:p>
          <a:endParaRPr lang="en-AU"/>
        </a:p>
      </dgm:t>
    </dgm:pt>
    <dgm:pt modelId="{204467F4-48A1-45D4-AE9A-C296A58015B1}" type="sibTrans" cxnId="{6255C008-EE83-47A2-A316-61E689775D85}">
      <dgm:prSet/>
      <dgm:spPr/>
      <dgm:t>
        <a:bodyPr/>
        <a:lstStyle/>
        <a:p>
          <a:endParaRPr lang="en-AU"/>
        </a:p>
      </dgm:t>
    </dgm:pt>
    <dgm:pt modelId="{425FFC2E-DE25-49A6-925C-4D10A91D9BC7}" type="asst">
      <dgm:prSet phldrT="[Text]"/>
      <dgm:spPr/>
      <dgm:t>
        <a:bodyPr/>
        <a:lstStyle/>
        <a:p>
          <a:r>
            <a:rPr lang="en-US" dirty="0"/>
            <a:t>Processing</a:t>
          </a:r>
          <a:endParaRPr lang="en-AU" dirty="0"/>
        </a:p>
      </dgm:t>
    </dgm:pt>
    <dgm:pt modelId="{B091890D-A56E-42AE-A71A-EB6D7F211D90}" type="parTrans" cxnId="{DCEB44E6-57EF-46D1-AA1F-A1B675F4DDFF}">
      <dgm:prSet/>
      <dgm:spPr/>
      <dgm:t>
        <a:bodyPr/>
        <a:lstStyle/>
        <a:p>
          <a:endParaRPr lang="en-AU"/>
        </a:p>
      </dgm:t>
    </dgm:pt>
    <dgm:pt modelId="{E10634AB-A9C6-4B9B-B5CF-9854597A5B8B}" type="sibTrans" cxnId="{DCEB44E6-57EF-46D1-AA1F-A1B675F4DDFF}">
      <dgm:prSet/>
      <dgm:spPr/>
      <dgm:t>
        <a:bodyPr/>
        <a:lstStyle/>
        <a:p>
          <a:endParaRPr lang="en-AU"/>
        </a:p>
      </dgm:t>
    </dgm:pt>
    <dgm:pt modelId="{3A15E7CA-5916-4351-9DC3-E9ABA484DAAC}" type="asst">
      <dgm:prSet phldrT="[Text]"/>
      <dgm:spPr/>
      <dgm:t>
        <a:bodyPr/>
        <a:lstStyle/>
        <a:p>
          <a:r>
            <a:rPr lang="en-US" dirty="0"/>
            <a:t>Intelligence</a:t>
          </a:r>
          <a:endParaRPr lang="en-AU" dirty="0"/>
        </a:p>
      </dgm:t>
    </dgm:pt>
    <dgm:pt modelId="{56FAB714-C461-48FC-A092-19675009B009}" type="parTrans" cxnId="{CE07578C-8CA6-4BF4-BB49-0242DCE2C25A}">
      <dgm:prSet/>
      <dgm:spPr/>
      <dgm:t>
        <a:bodyPr/>
        <a:lstStyle/>
        <a:p>
          <a:endParaRPr lang="en-AU"/>
        </a:p>
      </dgm:t>
    </dgm:pt>
    <dgm:pt modelId="{473F63D2-66DA-41FE-8C21-9649AF8212CE}" type="sibTrans" cxnId="{CE07578C-8CA6-4BF4-BB49-0242DCE2C25A}">
      <dgm:prSet/>
      <dgm:spPr/>
      <dgm:t>
        <a:bodyPr/>
        <a:lstStyle/>
        <a:p>
          <a:endParaRPr lang="en-AU"/>
        </a:p>
      </dgm:t>
    </dgm:pt>
    <dgm:pt modelId="{26E96CFB-3BC6-4152-8A98-9431D90C069C}" type="asst">
      <dgm:prSet phldrT="[Text]"/>
      <dgm:spPr/>
      <dgm:t>
        <a:bodyPr/>
        <a:lstStyle/>
        <a:p>
          <a:r>
            <a:rPr lang="en-US" dirty="0"/>
            <a:t>Delivery</a:t>
          </a:r>
          <a:endParaRPr lang="en-AU" dirty="0"/>
        </a:p>
      </dgm:t>
    </dgm:pt>
    <dgm:pt modelId="{DF6AB0A3-086D-490B-BEE9-BC38740D9EB8}" type="parTrans" cxnId="{CB76A4B2-A0B1-4B96-BB72-2FB7AB4342F7}">
      <dgm:prSet/>
      <dgm:spPr/>
      <dgm:t>
        <a:bodyPr/>
        <a:lstStyle/>
        <a:p>
          <a:endParaRPr lang="en-AU"/>
        </a:p>
      </dgm:t>
    </dgm:pt>
    <dgm:pt modelId="{C8F78CEC-3D00-43AE-98F7-784893A1BCCE}" type="sibTrans" cxnId="{CB76A4B2-A0B1-4B96-BB72-2FB7AB4342F7}">
      <dgm:prSet/>
      <dgm:spPr/>
      <dgm:t>
        <a:bodyPr/>
        <a:lstStyle/>
        <a:p>
          <a:endParaRPr lang="en-AU"/>
        </a:p>
      </dgm:t>
    </dgm:pt>
    <dgm:pt modelId="{B93FDB27-2DDB-4D4D-8C76-30F74F1CADA9}" type="pres">
      <dgm:prSet presAssocID="{858CD3EC-6535-40B7-A931-BA9F5758BF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D1212C8-4A28-457C-B8BB-31439A270945}" type="pres">
      <dgm:prSet presAssocID="{87562401-5C15-4A8C-8D9C-C7AD1AEE454A}" presName="root1" presStyleCnt="0"/>
      <dgm:spPr/>
    </dgm:pt>
    <dgm:pt modelId="{B7C19101-E7C4-4BA9-A7DE-84B61993B336}" type="pres">
      <dgm:prSet presAssocID="{87562401-5C15-4A8C-8D9C-C7AD1AEE454A}" presName="LevelOneTextNode" presStyleLbl="node0" presStyleIdx="0" presStyleCnt="1">
        <dgm:presLayoutVars>
          <dgm:chPref val="3"/>
        </dgm:presLayoutVars>
      </dgm:prSet>
      <dgm:spPr/>
    </dgm:pt>
    <dgm:pt modelId="{2D8C353E-1820-4E47-91B4-37DB0EBA6B00}" type="pres">
      <dgm:prSet presAssocID="{87562401-5C15-4A8C-8D9C-C7AD1AEE454A}" presName="level2hierChild" presStyleCnt="0"/>
      <dgm:spPr/>
    </dgm:pt>
    <dgm:pt modelId="{4A37EE45-28EC-4B29-BC3D-29F7E6D5F9FC}" type="pres">
      <dgm:prSet presAssocID="{B091890D-A56E-42AE-A71A-EB6D7F211D90}" presName="conn2-1" presStyleLbl="parChTrans1D2" presStyleIdx="0" presStyleCnt="1"/>
      <dgm:spPr/>
    </dgm:pt>
    <dgm:pt modelId="{E8EB0478-63F7-4E64-8FF6-50ABE3179F07}" type="pres">
      <dgm:prSet presAssocID="{B091890D-A56E-42AE-A71A-EB6D7F211D90}" presName="connTx" presStyleLbl="parChTrans1D2" presStyleIdx="0" presStyleCnt="1"/>
      <dgm:spPr/>
    </dgm:pt>
    <dgm:pt modelId="{9977002E-73C3-4CEA-B651-408779DC2F9C}" type="pres">
      <dgm:prSet presAssocID="{425FFC2E-DE25-49A6-925C-4D10A91D9BC7}" presName="root2" presStyleCnt="0"/>
      <dgm:spPr/>
    </dgm:pt>
    <dgm:pt modelId="{38DA3324-BCA9-4E57-929B-357F73104714}" type="pres">
      <dgm:prSet presAssocID="{425FFC2E-DE25-49A6-925C-4D10A91D9BC7}" presName="LevelTwoTextNode" presStyleLbl="asst1" presStyleIdx="0" presStyleCnt="3">
        <dgm:presLayoutVars>
          <dgm:chPref val="3"/>
        </dgm:presLayoutVars>
      </dgm:prSet>
      <dgm:spPr/>
    </dgm:pt>
    <dgm:pt modelId="{4E3A4E69-8BA5-468B-AC7D-54762DA6D542}" type="pres">
      <dgm:prSet presAssocID="{425FFC2E-DE25-49A6-925C-4D10A91D9BC7}" presName="level3hierChild" presStyleCnt="0"/>
      <dgm:spPr/>
    </dgm:pt>
    <dgm:pt modelId="{1BDCC73E-E8BF-458E-A190-56C0CB5C93DB}" type="pres">
      <dgm:prSet presAssocID="{56FAB714-C461-48FC-A092-19675009B009}" presName="conn2-1" presStyleLbl="parChTrans1D3" presStyleIdx="0" presStyleCnt="1"/>
      <dgm:spPr/>
    </dgm:pt>
    <dgm:pt modelId="{869476F5-EE08-4A00-B985-599D81F67FB3}" type="pres">
      <dgm:prSet presAssocID="{56FAB714-C461-48FC-A092-19675009B009}" presName="connTx" presStyleLbl="parChTrans1D3" presStyleIdx="0" presStyleCnt="1"/>
      <dgm:spPr/>
    </dgm:pt>
    <dgm:pt modelId="{BA43AB87-C51D-4531-949B-EFA08C7483A4}" type="pres">
      <dgm:prSet presAssocID="{3A15E7CA-5916-4351-9DC3-E9ABA484DAAC}" presName="root2" presStyleCnt="0"/>
      <dgm:spPr/>
    </dgm:pt>
    <dgm:pt modelId="{0EC0C4E6-4FE8-4D36-BFAC-F5EFD8DD726A}" type="pres">
      <dgm:prSet presAssocID="{3A15E7CA-5916-4351-9DC3-E9ABA484DAAC}" presName="LevelTwoTextNode" presStyleLbl="asst1" presStyleIdx="1" presStyleCnt="3">
        <dgm:presLayoutVars>
          <dgm:chPref val="3"/>
        </dgm:presLayoutVars>
      </dgm:prSet>
      <dgm:spPr/>
    </dgm:pt>
    <dgm:pt modelId="{0870C0DF-3852-4E6A-865A-DD41FC76EFE6}" type="pres">
      <dgm:prSet presAssocID="{3A15E7CA-5916-4351-9DC3-E9ABA484DAAC}" presName="level3hierChild" presStyleCnt="0"/>
      <dgm:spPr/>
    </dgm:pt>
    <dgm:pt modelId="{D72CEBC8-0576-46F3-BC3F-8AEAD9524F34}" type="pres">
      <dgm:prSet presAssocID="{DF6AB0A3-086D-490B-BEE9-BC38740D9EB8}" presName="conn2-1" presStyleLbl="parChTrans1D4" presStyleIdx="0" presStyleCnt="1"/>
      <dgm:spPr/>
    </dgm:pt>
    <dgm:pt modelId="{4191E53A-87A1-43BB-8F90-8D0598EA798F}" type="pres">
      <dgm:prSet presAssocID="{DF6AB0A3-086D-490B-BEE9-BC38740D9EB8}" presName="connTx" presStyleLbl="parChTrans1D4" presStyleIdx="0" presStyleCnt="1"/>
      <dgm:spPr/>
    </dgm:pt>
    <dgm:pt modelId="{265C7D85-880E-4E06-823B-91970910372E}" type="pres">
      <dgm:prSet presAssocID="{26E96CFB-3BC6-4152-8A98-9431D90C069C}" presName="root2" presStyleCnt="0"/>
      <dgm:spPr/>
    </dgm:pt>
    <dgm:pt modelId="{9AA8AC1A-F091-490F-A966-65DA27B79677}" type="pres">
      <dgm:prSet presAssocID="{26E96CFB-3BC6-4152-8A98-9431D90C069C}" presName="LevelTwoTextNode" presStyleLbl="asst1" presStyleIdx="2" presStyleCnt="3">
        <dgm:presLayoutVars>
          <dgm:chPref val="3"/>
        </dgm:presLayoutVars>
      </dgm:prSet>
      <dgm:spPr/>
    </dgm:pt>
    <dgm:pt modelId="{5E1EEA1E-D6A0-45D0-A29A-4528EEB39DDA}" type="pres">
      <dgm:prSet presAssocID="{26E96CFB-3BC6-4152-8A98-9431D90C069C}" presName="level3hierChild" presStyleCnt="0"/>
      <dgm:spPr/>
    </dgm:pt>
  </dgm:ptLst>
  <dgm:cxnLst>
    <dgm:cxn modelId="{6255C008-EE83-47A2-A316-61E689775D85}" srcId="{858CD3EC-6535-40B7-A931-BA9F5758BF5B}" destId="{87562401-5C15-4A8C-8D9C-C7AD1AEE454A}" srcOrd="0" destOrd="0" parTransId="{56063F70-2B64-474B-B01E-07C75DB93496}" sibTransId="{204467F4-48A1-45D4-AE9A-C296A58015B1}"/>
    <dgm:cxn modelId="{D0AFDB21-856F-4C47-9E5F-40B279721A08}" type="presOf" srcId="{DF6AB0A3-086D-490B-BEE9-BC38740D9EB8}" destId="{D72CEBC8-0576-46F3-BC3F-8AEAD9524F34}" srcOrd="0" destOrd="0" presId="urn:microsoft.com/office/officeart/2005/8/layout/hierarchy2"/>
    <dgm:cxn modelId="{A78E5B3E-80AB-4374-8A8D-243CCDCB0FE7}" type="presOf" srcId="{425FFC2E-DE25-49A6-925C-4D10A91D9BC7}" destId="{38DA3324-BCA9-4E57-929B-357F73104714}" srcOrd="0" destOrd="0" presId="urn:microsoft.com/office/officeart/2005/8/layout/hierarchy2"/>
    <dgm:cxn modelId="{7A57B95B-DBCC-4FC5-944A-18070A05EB24}" type="presOf" srcId="{B091890D-A56E-42AE-A71A-EB6D7F211D90}" destId="{E8EB0478-63F7-4E64-8FF6-50ABE3179F07}" srcOrd="1" destOrd="0" presId="urn:microsoft.com/office/officeart/2005/8/layout/hierarchy2"/>
    <dgm:cxn modelId="{2980F46B-9FFD-4F3E-9226-161434D75FAC}" type="presOf" srcId="{3A15E7CA-5916-4351-9DC3-E9ABA484DAAC}" destId="{0EC0C4E6-4FE8-4D36-BFAC-F5EFD8DD726A}" srcOrd="0" destOrd="0" presId="urn:microsoft.com/office/officeart/2005/8/layout/hierarchy2"/>
    <dgm:cxn modelId="{090FB254-B21D-4D6F-B0F2-98DA49BAFBC1}" type="presOf" srcId="{858CD3EC-6535-40B7-A931-BA9F5758BF5B}" destId="{B93FDB27-2DDB-4D4D-8C76-30F74F1CADA9}" srcOrd="0" destOrd="0" presId="urn:microsoft.com/office/officeart/2005/8/layout/hierarchy2"/>
    <dgm:cxn modelId="{C5770588-7BF0-4CF9-8E3B-8688274B28AC}" type="presOf" srcId="{87562401-5C15-4A8C-8D9C-C7AD1AEE454A}" destId="{B7C19101-E7C4-4BA9-A7DE-84B61993B336}" srcOrd="0" destOrd="0" presId="urn:microsoft.com/office/officeart/2005/8/layout/hierarchy2"/>
    <dgm:cxn modelId="{CE07578C-8CA6-4BF4-BB49-0242DCE2C25A}" srcId="{425FFC2E-DE25-49A6-925C-4D10A91D9BC7}" destId="{3A15E7CA-5916-4351-9DC3-E9ABA484DAAC}" srcOrd="0" destOrd="0" parTransId="{56FAB714-C461-48FC-A092-19675009B009}" sibTransId="{473F63D2-66DA-41FE-8C21-9649AF8212CE}"/>
    <dgm:cxn modelId="{32BCEE99-E74B-4ED0-A9D9-78E59385A259}" type="presOf" srcId="{26E96CFB-3BC6-4152-8A98-9431D90C069C}" destId="{9AA8AC1A-F091-490F-A966-65DA27B79677}" srcOrd="0" destOrd="0" presId="urn:microsoft.com/office/officeart/2005/8/layout/hierarchy2"/>
    <dgm:cxn modelId="{CB76A4B2-A0B1-4B96-BB72-2FB7AB4342F7}" srcId="{3A15E7CA-5916-4351-9DC3-E9ABA484DAAC}" destId="{26E96CFB-3BC6-4152-8A98-9431D90C069C}" srcOrd="0" destOrd="0" parTransId="{DF6AB0A3-086D-490B-BEE9-BC38740D9EB8}" sibTransId="{C8F78CEC-3D00-43AE-98F7-784893A1BCCE}"/>
    <dgm:cxn modelId="{5DCEACC1-F29F-4C47-A5B6-FC567F414611}" type="presOf" srcId="{56FAB714-C461-48FC-A092-19675009B009}" destId="{869476F5-EE08-4A00-B985-599D81F67FB3}" srcOrd="1" destOrd="0" presId="urn:microsoft.com/office/officeart/2005/8/layout/hierarchy2"/>
    <dgm:cxn modelId="{16B339CF-6BF1-42EE-AFE6-3A242E3936F5}" type="presOf" srcId="{DF6AB0A3-086D-490B-BEE9-BC38740D9EB8}" destId="{4191E53A-87A1-43BB-8F90-8D0598EA798F}" srcOrd="1" destOrd="0" presId="urn:microsoft.com/office/officeart/2005/8/layout/hierarchy2"/>
    <dgm:cxn modelId="{FBAB16D1-2166-43E5-AE17-539800453D7C}" type="presOf" srcId="{B091890D-A56E-42AE-A71A-EB6D7F211D90}" destId="{4A37EE45-28EC-4B29-BC3D-29F7E6D5F9FC}" srcOrd="0" destOrd="0" presId="urn:microsoft.com/office/officeart/2005/8/layout/hierarchy2"/>
    <dgm:cxn modelId="{7B3CD0D7-5C87-4423-93CF-FCE4BA23543A}" type="presOf" srcId="{56FAB714-C461-48FC-A092-19675009B009}" destId="{1BDCC73E-E8BF-458E-A190-56C0CB5C93DB}" srcOrd="0" destOrd="0" presId="urn:microsoft.com/office/officeart/2005/8/layout/hierarchy2"/>
    <dgm:cxn modelId="{DCEB44E6-57EF-46D1-AA1F-A1B675F4DDFF}" srcId="{87562401-5C15-4A8C-8D9C-C7AD1AEE454A}" destId="{425FFC2E-DE25-49A6-925C-4D10A91D9BC7}" srcOrd="0" destOrd="0" parTransId="{B091890D-A56E-42AE-A71A-EB6D7F211D90}" sibTransId="{E10634AB-A9C6-4B9B-B5CF-9854597A5B8B}"/>
    <dgm:cxn modelId="{22C95495-40A9-42AE-875F-3A3387B1C473}" type="presParOf" srcId="{B93FDB27-2DDB-4D4D-8C76-30F74F1CADA9}" destId="{3D1212C8-4A28-457C-B8BB-31439A270945}" srcOrd="0" destOrd="0" presId="urn:microsoft.com/office/officeart/2005/8/layout/hierarchy2"/>
    <dgm:cxn modelId="{9D73EB41-F140-4772-9A7F-1C39FC7245AB}" type="presParOf" srcId="{3D1212C8-4A28-457C-B8BB-31439A270945}" destId="{B7C19101-E7C4-4BA9-A7DE-84B61993B336}" srcOrd="0" destOrd="0" presId="urn:microsoft.com/office/officeart/2005/8/layout/hierarchy2"/>
    <dgm:cxn modelId="{FD32BEDD-1E1F-40EF-965D-9793F6049E90}" type="presParOf" srcId="{3D1212C8-4A28-457C-B8BB-31439A270945}" destId="{2D8C353E-1820-4E47-91B4-37DB0EBA6B00}" srcOrd="1" destOrd="0" presId="urn:microsoft.com/office/officeart/2005/8/layout/hierarchy2"/>
    <dgm:cxn modelId="{5A2ADC45-A0DD-4B21-8879-AAC2FE980FA6}" type="presParOf" srcId="{2D8C353E-1820-4E47-91B4-37DB0EBA6B00}" destId="{4A37EE45-28EC-4B29-BC3D-29F7E6D5F9FC}" srcOrd="0" destOrd="0" presId="urn:microsoft.com/office/officeart/2005/8/layout/hierarchy2"/>
    <dgm:cxn modelId="{2C44897C-1857-496D-918F-152CC13C065E}" type="presParOf" srcId="{4A37EE45-28EC-4B29-BC3D-29F7E6D5F9FC}" destId="{E8EB0478-63F7-4E64-8FF6-50ABE3179F07}" srcOrd="0" destOrd="0" presId="urn:microsoft.com/office/officeart/2005/8/layout/hierarchy2"/>
    <dgm:cxn modelId="{5E264908-2C3F-4046-B9AC-1D58101430E2}" type="presParOf" srcId="{2D8C353E-1820-4E47-91B4-37DB0EBA6B00}" destId="{9977002E-73C3-4CEA-B651-408779DC2F9C}" srcOrd="1" destOrd="0" presId="urn:microsoft.com/office/officeart/2005/8/layout/hierarchy2"/>
    <dgm:cxn modelId="{19B43B95-F4B8-4C02-BD0D-2E52B89EE1D3}" type="presParOf" srcId="{9977002E-73C3-4CEA-B651-408779DC2F9C}" destId="{38DA3324-BCA9-4E57-929B-357F73104714}" srcOrd="0" destOrd="0" presId="urn:microsoft.com/office/officeart/2005/8/layout/hierarchy2"/>
    <dgm:cxn modelId="{45FC25C5-3475-413B-9764-4A6867A83D09}" type="presParOf" srcId="{9977002E-73C3-4CEA-B651-408779DC2F9C}" destId="{4E3A4E69-8BA5-468B-AC7D-54762DA6D542}" srcOrd="1" destOrd="0" presId="urn:microsoft.com/office/officeart/2005/8/layout/hierarchy2"/>
    <dgm:cxn modelId="{38A1C07C-CFE0-47CA-8998-DA1A6FFCF509}" type="presParOf" srcId="{4E3A4E69-8BA5-468B-AC7D-54762DA6D542}" destId="{1BDCC73E-E8BF-458E-A190-56C0CB5C93DB}" srcOrd="0" destOrd="0" presId="urn:microsoft.com/office/officeart/2005/8/layout/hierarchy2"/>
    <dgm:cxn modelId="{61947747-ADF6-4C3A-A25D-C111984CFB73}" type="presParOf" srcId="{1BDCC73E-E8BF-458E-A190-56C0CB5C93DB}" destId="{869476F5-EE08-4A00-B985-599D81F67FB3}" srcOrd="0" destOrd="0" presId="urn:microsoft.com/office/officeart/2005/8/layout/hierarchy2"/>
    <dgm:cxn modelId="{A743EEA5-054F-45AC-B394-1A2E16B10F9F}" type="presParOf" srcId="{4E3A4E69-8BA5-468B-AC7D-54762DA6D542}" destId="{BA43AB87-C51D-4531-949B-EFA08C7483A4}" srcOrd="1" destOrd="0" presId="urn:microsoft.com/office/officeart/2005/8/layout/hierarchy2"/>
    <dgm:cxn modelId="{6EFAB73D-0BDC-4E50-A33F-A4C4FA8E0D69}" type="presParOf" srcId="{BA43AB87-C51D-4531-949B-EFA08C7483A4}" destId="{0EC0C4E6-4FE8-4D36-BFAC-F5EFD8DD726A}" srcOrd="0" destOrd="0" presId="urn:microsoft.com/office/officeart/2005/8/layout/hierarchy2"/>
    <dgm:cxn modelId="{77E0F322-5A57-4BCC-8B5E-59097CA066C9}" type="presParOf" srcId="{BA43AB87-C51D-4531-949B-EFA08C7483A4}" destId="{0870C0DF-3852-4E6A-865A-DD41FC76EFE6}" srcOrd="1" destOrd="0" presId="urn:microsoft.com/office/officeart/2005/8/layout/hierarchy2"/>
    <dgm:cxn modelId="{8BB02140-401F-499C-AE58-D4378B98E55F}" type="presParOf" srcId="{0870C0DF-3852-4E6A-865A-DD41FC76EFE6}" destId="{D72CEBC8-0576-46F3-BC3F-8AEAD9524F34}" srcOrd="0" destOrd="0" presId="urn:microsoft.com/office/officeart/2005/8/layout/hierarchy2"/>
    <dgm:cxn modelId="{99B5189D-7665-4D79-AC4A-BAA722F88FCD}" type="presParOf" srcId="{D72CEBC8-0576-46F3-BC3F-8AEAD9524F34}" destId="{4191E53A-87A1-43BB-8F90-8D0598EA798F}" srcOrd="0" destOrd="0" presId="urn:microsoft.com/office/officeart/2005/8/layout/hierarchy2"/>
    <dgm:cxn modelId="{F81E2301-5051-4B4B-A467-B4C98E524330}" type="presParOf" srcId="{0870C0DF-3852-4E6A-865A-DD41FC76EFE6}" destId="{265C7D85-880E-4E06-823B-91970910372E}" srcOrd="1" destOrd="0" presId="urn:microsoft.com/office/officeart/2005/8/layout/hierarchy2"/>
    <dgm:cxn modelId="{02FF1688-9967-4FBC-AB8A-9EDEF7044A1E}" type="presParOf" srcId="{265C7D85-880E-4E06-823B-91970910372E}" destId="{9AA8AC1A-F091-490F-A966-65DA27B79677}" srcOrd="0" destOrd="0" presId="urn:microsoft.com/office/officeart/2005/8/layout/hierarchy2"/>
    <dgm:cxn modelId="{B2592035-95D3-411C-9762-08E03DBE2915}" type="presParOf" srcId="{265C7D85-880E-4E06-823B-91970910372E}" destId="{5E1EEA1E-D6A0-45D0-A29A-4528EEB39DD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19101-E7C4-4BA9-A7DE-84B61993B336}">
      <dsp:nvSpPr>
        <dsp:cNvPr id="0" name=""/>
        <dsp:cNvSpPr/>
      </dsp:nvSpPr>
      <dsp:spPr>
        <a:xfrm>
          <a:off x="106" y="1569756"/>
          <a:ext cx="1671172" cy="835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  <a:endParaRPr lang="en-AU" sz="2300" kern="1200" dirty="0"/>
        </a:p>
      </dsp:txBody>
      <dsp:txXfrm>
        <a:off x="24579" y="1594229"/>
        <a:ext cx="1622226" cy="786640"/>
      </dsp:txXfrm>
    </dsp:sp>
    <dsp:sp modelId="{4854E6E8-F0DA-4882-8649-4A7CE67BE969}">
      <dsp:nvSpPr>
        <dsp:cNvPr id="0" name=""/>
        <dsp:cNvSpPr/>
      </dsp:nvSpPr>
      <dsp:spPr>
        <a:xfrm rot="19457599">
          <a:off x="1593901" y="1728400"/>
          <a:ext cx="823222" cy="37836"/>
        </a:xfrm>
        <a:custGeom>
          <a:avLst/>
          <a:gdLst/>
          <a:ahLst/>
          <a:cxnLst/>
          <a:rect l="0" t="0" r="0" b="0"/>
          <a:pathLst>
            <a:path>
              <a:moveTo>
                <a:pt x="0" y="18918"/>
              </a:moveTo>
              <a:lnTo>
                <a:pt x="823222" y="18918"/>
              </a:lnTo>
            </a:path>
          </a:pathLst>
        </a:custGeom>
        <a:noFill/>
        <a:ln w="22225" cap="rnd" cmpd="sng" algn="ctr">
          <a:solidFill>
            <a:scrgbClr r="0" g="0" b="0"/>
          </a:solidFill>
          <a:prstDash val="solid"/>
          <a:tailEnd type="triangle" w="lg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1984932" y="1726738"/>
        <a:ext cx="41161" cy="41161"/>
      </dsp:txXfrm>
    </dsp:sp>
    <dsp:sp modelId="{2285CAE1-28EF-46D0-8452-073395074CD5}">
      <dsp:nvSpPr>
        <dsp:cNvPr id="0" name=""/>
        <dsp:cNvSpPr/>
      </dsp:nvSpPr>
      <dsp:spPr>
        <a:xfrm>
          <a:off x="2339747" y="1089294"/>
          <a:ext cx="1671172" cy="835586"/>
        </a:xfrm>
        <a:prstGeom prst="roundRect">
          <a:avLst>
            <a:gd name="adj" fmla="val 10000"/>
          </a:avLst>
        </a:prstGeom>
        <a:solidFill>
          <a:schemeClr val="lt1"/>
        </a:solidFill>
        <a:ln w="22225" cap="rnd" cmpd="sng" algn="ctr">
          <a:solidFill>
            <a:srgbClr val="FF0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Storage</a:t>
          </a:r>
          <a:endParaRPr lang="en-AU" sz="2300" kern="1200" dirty="0"/>
        </a:p>
      </dsp:txBody>
      <dsp:txXfrm>
        <a:off x="2364220" y="1113767"/>
        <a:ext cx="1622226" cy="786640"/>
      </dsp:txXfrm>
    </dsp:sp>
    <dsp:sp modelId="{4A37EE45-28EC-4B29-BC3D-29F7E6D5F9FC}">
      <dsp:nvSpPr>
        <dsp:cNvPr id="0" name=""/>
        <dsp:cNvSpPr/>
      </dsp:nvSpPr>
      <dsp:spPr>
        <a:xfrm rot="2142401">
          <a:off x="1593901" y="2208862"/>
          <a:ext cx="823222" cy="37836"/>
        </a:xfrm>
        <a:custGeom>
          <a:avLst/>
          <a:gdLst/>
          <a:ahLst/>
          <a:cxnLst/>
          <a:rect l="0" t="0" r="0" b="0"/>
          <a:pathLst>
            <a:path>
              <a:moveTo>
                <a:pt x="0" y="18918"/>
              </a:moveTo>
              <a:lnTo>
                <a:pt x="823222" y="18918"/>
              </a:lnTo>
            </a:path>
          </a:pathLst>
        </a:custGeom>
        <a:noFill/>
        <a:ln w="22225" cap="rnd" cmpd="sng" algn="ctr">
          <a:solidFill>
            <a:scrgbClr r="0" g="0" b="0"/>
          </a:solidFill>
          <a:prstDash val="solid"/>
          <a:tailEnd type="triangle" w="lg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1984932" y="2207200"/>
        <a:ext cx="41161" cy="41161"/>
      </dsp:txXfrm>
    </dsp:sp>
    <dsp:sp modelId="{38DA3324-BCA9-4E57-929B-357F73104714}">
      <dsp:nvSpPr>
        <dsp:cNvPr id="0" name=""/>
        <dsp:cNvSpPr/>
      </dsp:nvSpPr>
      <dsp:spPr>
        <a:xfrm>
          <a:off x="2339747" y="2050218"/>
          <a:ext cx="1671172" cy="835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Processing</a:t>
          </a:r>
          <a:endParaRPr lang="en-AU" sz="2300" kern="1200" dirty="0"/>
        </a:p>
      </dsp:txBody>
      <dsp:txXfrm>
        <a:off x="2364220" y="2074691"/>
        <a:ext cx="1622226" cy="786640"/>
      </dsp:txXfrm>
    </dsp:sp>
    <dsp:sp modelId="{1BDCC73E-E8BF-458E-A190-56C0CB5C93DB}">
      <dsp:nvSpPr>
        <dsp:cNvPr id="0" name=""/>
        <dsp:cNvSpPr/>
      </dsp:nvSpPr>
      <dsp:spPr>
        <a:xfrm>
          <a:off x="4010919" y="2449093"/>
          <a:ext cx="668468" cy="37836"/>
        </a:xfrm>
        <a:custGeom>
          <a:avLst/>
          <a:gdLst/>
          <a:ahLst/>
          <a:cxnLst/>
          <a:rect l="0" t="0" r="0" b="0"/>
          <a:pathLst>
            <a:path>
              <a:moveTo>
                <a:pt x="0" y="18918"/>
              </a:moveTo>
              <a:lnTo>
                <a:pt x="668468" y="18918"/>
              </a:lnTo>
            </a:path>
          </a:pathLst>
        </a:custGeom>
        <a:noFill/>
        <a:ln w="22225" cap="rnd" cmpd="sng" algn="ctr">
          <a:solidFill>
            <a:scrgbClr r="0" g="0" b="0"/>
          </a:solidFill>
          <a:prstDash val="solid"/>
          <a:tailEnd type="triangle" w="lg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4328442" y="2451300"/>
        <a:ext cx="33423" cy="33423"/>
      </dsp:txXfrm>
    </dsp:sp>
    <dsp:sp modelId="{0EC0C4E6-4FE8-4D36-BFAC-F5EFD8DD726A}">
      <dsp:nvSpPr>
        <dsp:cNvPr id="0" name=""/>
        <dsp:cNvSpPr/>
      </dsp:nvSpPr>
      <dsp:spPr>
        <a:xfrm>
          <a:off x="4679388" y="2050218"/>
          <a:ext cx="1671172" cy="835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Intelligence</a:t>
          </a:r>
          <a:endParaRPr lang="en-AU" sz="2300" kern="1200" dirty="0"/>
        </a:p>
      </dsp:txBody>
      <dsp:txXfrm>
        <a:off x="4703861" y="2074691"/>
        <a:ext cx="1622226" cy="786640"/>
      </dsp:txXfrm>
    </dsp:sp>
    <dsp:sp modelId="{D72CEBC8-0576-46F3-BC3F-8AEAD9524F34}">
      <dsp:nvSpPr>
        <dsp:cNvPr id="0" name=""/>
        <dsp:cNvSpPr/>
      </dsp:nvSpPr>
      <dsp:spPr>
        <a:xfrm>
          <a:off x="6350561" y="2449093"/>
          <a:ext cx="668468" cy="37836"/>
        </a:xfrm>
        <a:custGeom>
          <a:avLst/>
          <a:gdLst/>
          <a:ahLst/>
          <a:cxnLst/>
          <a:rect l="0" t="0" r="0" b="0"/>
          <a:pathLst>
            <a:path>
              <a:moveTo>
                <a:pt x="0" y="18918"/>
              </a:moveTo>
              <a:lnTo>
                <a:pt x="668468" y="18918"/>
              </a:lnTo>
            </a:path>
          </a:pathLst>
        </a:custGeom>
        <a:noFill/>
        <a:ln w="22225" cap="rnd" cmpd="sng" algn="ctr">
          <a:solidFill>
            <a:scrgbClr r="0" g="0" b="0"/>
          </a:solidFill>
          <a:prstDash val="solid"/>
          <a:tailEnd type="triangle" w="lg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6668083" y="2451300"/>
        <a:ext cx="33423" cy="33423"/>
      </dsp:txXfrm>
    </dsp:sp>
    <dsp:sp modelId="{9AA8AC1A-F091-490F-A966-65DA27B79677}">
      <dsp:nvSpPr>
        <dsp:cNvPr id="0" name=""/>
        <dsp:cNvSpPr/>
      </dsp:nvSpPr>
      <dsp:spPr>
        <a:xfrm>
          <a:off x="7019030" y="2050218"/>
          <a:ext cx="1671172" cy="835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Delivery</a:t>
          </a:r>
          <a:endParaRPr lang="en-AU" sz="2300" kern="1200" dirty="0"/>
        </a:p>
      </dsp:txBody>
      <dsp:txXfrm>
        <a:off x="7043503" y="2074691"/>
        <a:ext cx="1622226" cy="786640"/>
      </dsp:txXfrm>
    </dsp:sp>
    <dsp:sp modelId="{ED6A1471-3914-4381-AEE9-E862ABE7D907}">
      <dsp:nvSpPr>
        <dsp:cNvPr id="0" name=""/>
        <dsp:cNvSpPr/>
      </dsp:nvSpPr>
      <dsp:spPr>
        <a:xfrm rot="2572099">
          <a:off x="8571285" y="2752001"/>
          <a:ext cx="890493" cy="37836"/>
        </a:xfrm>
        <a:custGeom>
          <a:avLst/>
          <a:gdLst/>
          <a:ahLst/>
          <a:cxnLst/>
          <a:rect l="0" t="0" r="0" b="0"/>
          <a:pathLst>
            <a:path>
              <a:moveTo>
                <a:pt x="0" y="18918"/>
              </a:moveTo>
              <a:lnTo>
                <a:pt x="890493" y="18918"/>
              </a:lnTo>
            </a:path>
          </a:pathLst>
        </a:custGeom>
        <a:noFill/>
        <a:ln w="22225" cap="rnd" cmpd="sng" algn="ctr">
          <a:solidFill>
            <a:scrgbClr r="0" g="0" b="0"/>
          </a:solidFill>
          <a:prstDash val="solid"/>
          <a:tailEnd type="triangle" w="lg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8994270" y="2748658"/>
        <a:ext cx="44524" cy="44524"/>
      </dsp:txXfrm>
    </dsp:sp>
    <dsp:sp modelId="{641B80DF-F8B2-495D-BD28-81748EEE43FC}">
      <dsp:nvSpPr>
        <dsp:cNvPr id="0" name=""/>
        <dsp:cNvSpPr/>
      </dsp:nvSpPr>
      <dsp:spPr>
        <a:xfrm>
          <a:off x="9342862" y="2656035"/>
          <a:ext cx="1671172" cy="835586"/>
        </a:xfrm>
        <a:prstGeom prst="roundRect">
          <a:avLst>
            <a:gd name="adj" fmla="val 10000"/>
          </a:avLst>
        </a:prstGeom>
        <a:solidFill>
          <a:schemeClr val="lt1"/>
        </a:solidFill>
        <a:ln w="22225" cap="rnd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Consume</a:t>
          </a:r>
          <a:endParaRPr lang="en-AU" sz="2300" kern="1200" dirty="0"/>
        </a:p>
      </dsp:txBody>
      <dsp:txXfrm>
        <a:off x="9367335" y="2680508"/>
        <a:ext cx="1622226" cy="786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19101-E7C4-4BA9-A7DE-84B61993B336}">
      <dsp:nvSpPr>
        <dsp:cNvPr id="0" name=""/>
        <dsp:cNvSpPr/>
      </dsp:nvSpPr>
      <dsp:spPr>
        <a:xfrm>
          <a:off x="4182" y="1457666"/>
          <a:ext cx="2119535" cy="1059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</a:t>
          </a:r>
          <a:endParaRPr lang="en-AU" sz="3000" kern="1200" dirty="0"/>
        </a:p>
      </dsp:txBody>
      <dsp:txXfrm>
        <a:off x="35222" y="1488706"/>
        <a:ext cx="2057455" cy="997687"/>
      </dsp:txXfrm>
    </dsp:sp>
    <dsp:sp modelId="{4A37EE45-28EC-4B29-BC3D-29F7E6D5F9FC}">
      <dsp:nvSpPr>
        <dsp:cNvPr id="0" name=""/>
        <dsp:cNvSpPr/>
      </dsp:nvSpPr>
      <dsp:spPr>
        <a:xfrm>
          <a:off x="2123717" y="1963555"/>
          <a:ext cx="847814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847814" y="23994"/>
              </a:lnTo>
            </a:path>
          </a:pathLst>
        </a:custGeom>
        <a:noFill/>
        <a:ln w="22225" cap="rnd" cmpd="sng" algn="ctr">
          <a:solidFill>
            <a:scrgbClr r="0" g="0" b="0"/>
          </a:solidFill>
          <a:prstDash val="solid"/>
          <a:tailEnd type="triangle" w="lg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2526429" y="1966354"/>
        <a:ext cx="42390" cy="42390"/>
      </dsp:txXfrm>
    </dsp:sp>
    <dsp:sp modelId="{38DA3324-BCA9-4E57-929B-357F73104714}">
      <dsp:nvSpPr>
        <dsp:cNvPr id="0" name=""/>
        <dsp:cNvSpPr/>
      </dsp:nvSpPr>
      <dsp:spPr>
        <a:xfrm>
          <a:off x="2971532" y="1457666"/>
          <a:ext cx="2119535" cy="1059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Processing</a:t>
          </a:r>
          <a:endParaRPr lang="en-AU" sz="3000" kern="1200" dirty="0"/>
        </a:p>
      </dsp:txBody>
      <dsp:txXfrm>
        <a:off x="3002572" y="1488706"/>
        <a:ext cx="2057455" cy="997687"/>
      </dsp:txXfrm>
    </dsp:sp>
    <dsp:sp modelId="{1BDCC73E-E8BF-458E-A190-56C0CB5C93DB}">
      <dsp:nvSpPr>
        <dsp:cNvPr id="0" name=""/>
        <dsp:cNvSpPr/>
      </dsp:nvSpPr>
      <dsp:spPr>
        <a:xfrm>
          <a:off x="5091067" y="1963555"/>
          <a:ext cx="847814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847814" y="23994"/>
              </a:lnTo>
            </a:path>
          </a:pathLst>
        </a:custGeom>
        <a:noFill/>
        <a:ln w="22225" cap="rnd" cmpd="sng" algn="ctr">
          <a:solidFill>
            <a:scrgbClr r="0" g="0" b="0"/>
          </a:solidFill>
          <a:prstDash val="solid"/>
          <a:tailEnd type="triangle" w="lg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5493779" y="1966354"/>
        <a:ext cx="42390" cy="42390"/>
      </dsp:txXfrm>
    </dsp:sp>
    <dsp:sp modelId="{0EC0C4E6-4FE8-4D36-BFAC-F5EFD8DD726A}">
      <dsp:nvSpPr>
        <dsp:cNvPr id="0" name=""/>
        <dsp:cNvSpPr/>
      </dsp:nvSpPr>
      <dsp:spPr>
        <a:xfrm>
          <a:off x="5938882" y="1457666"/>
          <a:ext cx="2119535" cy="1059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Intelligence</a:t>
          </a:r>
          <a:endParaRPr lang="en-AU" sz="3000" kern="1200" dirty="0"/>
        </a:p>
      </dsp:txBody>
      <dsp:txXfrm>
        <a:off x="5969922" y="1488706"/>
        <a:ext cx="2057455" cy="997687"/>
      </dsp:txXfrm>
    </dsp:sp>
    <dsp:sp modelId="{D72CEBC8-0576-46F3-BC3F-8AEAD9524F34}">
      <dsp:nvSpPr>
        <dsp:cNvPr id="0" name=""/>
        <dsp:cNvSpPr/>
      </dsp:nvSpPr>
      <dsp:spPr>
        <a:xfrm>
          <a:off x="8058417" y="1963555"/>
          <a:ext cx="847814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847814" y="23994"/>
              </a:lnTo>
            </a:path>
          </a:pathLst>
        </a:custGeom>
        <a:noFill/>
        <a:ln w="22225" cap="rnd" cmpd="sng" algn="ctr">
          <a:solidFill>
            <a:scrgbClr r="0" g="0" b="0"/>
          </a:solidFill>
          <a:prstDash val="solid"/>
          <a:tailEnd type="triangle" w="lg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8461129" y="1966354"/>
        <a:ext cx="42390" cy="42390"/>
      </dsp:txXfrm>
    </dsp:sp>
    <dsp:sp modelId="{9AA8AC1A-F091-490F-A966-65DA27B79677}">
      <dsp:nvSpPr>
        <dsp:cNvPr id="0" name=""/>
        <dsp:cNvSpPr/>
      </dsp:nvSpPr>
      <dsp:spPr>
        <a:xfrm>
          <a:off x="8906232" y="1457666"/>
          <a:ext cx="2119535" cy="1059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Delivery</a:t>
          </a:r>
          <a:endParaRPr lang="en-AU" sz="3000" kern="1200" dirty="0"/>
        </a:p>
      </dsp:txBody>
      <dsp:txXfrm>
        <a:off x="8937272" y="1488706"/>
        <a:ext cx="2057455" cy="997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19101-E7C4-4BA9-A7DE-84B61993B336}">
      <dsp:nvSpPr>
        <dsp:cNvPr id="0" name=""/>
        <dsp:cNvSpPr/>
      </dsp:nvSpPr>
      <dsp:spPr>
        <a:xfrm>
          <a:off x="3349" y="1032647"/>
          <a:ext cx="1924848" cy="962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</a:t>
          </a:r>
          <a:endParaRPr lang="en-AU" sz="2700" kern="1200" dirty="0"/>
        </a:p>
      </dsp:txBody>
      <dsp:txXfrm>
        <a:off x="31537" y="1060835"/>
        <a:ext cx="1868472" cy="906048"/>
      </dsp:txXfrm>
    </dsp:sp>
    <dsp:sp modelId="{4A37EE45-28EC-4B29-BC3D-29F7E6D5F9FC}">
      <dsp:nvSpPr>
        <dsp:cNvPr id="0" name=""/>
        <dsp:cNvSpPr/>
      </dsp:nvSpPr>
      <dsp:spPr>
        <a:xfrm>
          <a:off x="1928198" y="1485251"/>
          <a:ext cx="769939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769939" y="28608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2293919" y="1494611"/>
        <a:ext cx="38496" cy="38496"/>
      </dsp:txXfrm>
    </dsp:sp>
    <dsp:sp modelId="{38DA3324-BCA9-4E57-929B-357F73104714}">
      <dsp:nvSpPr>
        <dsp:cNvPr id="0" name=""/>
        <dsp:cNvSpPr/>
      </dsp:nvSpPr>
      <dsp:spPr>
        <a:xfrm>
          <a:off x="2698138" y="1032647"/>
          <a:ext cx="1924848" cy="962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Processing</a:t>
          </a:r>
          <a:endParaRPr lang="en-AU" sz="2700" kern="1200" dirty="0"/>
        </a:p>
      </dsp:txBody>
      <dsp:txXfrm>
        <a:off x="2726326" y="1060835"/>
        <a:ext cx="1868472" cy="906048"/>
      </dsp:txXfrm>
    </dsp:sp>
    <dsp:sp modelId="{1BDCC73E-E8BF-458E-A190-56C0CB5C93DB}">
      <dsp:nvSpPr>
        <dsp:cNvPr id="0" name=""/>
        <dsp:cNvSpPr/>
      </dsp:nvSpPr>
      <dsp:spPr>
        <a:xfrm>
          <a:off x="4622986" y="1485251"/>
          <a:ext cx="769939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769939" y="28608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4988708" y="1494611"/>
        <a:ext cx="38496" cy="38496"/>
      </dsp:txXfrm>
    </dsp:sp>
    <dsp:sp modelId="{0EC0C4E6-4FE8-4D36-BFAC-F5EFD8DD726A}">
      <dsp:nvSpPr>
        <dsp:cNvPr id="0" name=""/>
        <dsp:cNvSpPr/>
      </dsp:nvSpPr>
      <dsp:spPr>
        <a:xfrm>
          <a:off x="5392926" y="1032647"/>
          <a:ext cx="1924848" cy="962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Intelligence</a:t>
          </a:r>
          <a:endParaRPr lang="en-AU" sz="2700" kern="1200" dirty="0"/>
        </a:p>
      </dsp:txBody>
      <dsp:txXfrm>
        <a:off x="5421114" y="1060835"/>
        <a:ext cx="1868472" cy="906048"/>
      </dsp:txXfrm>
    </dsp:sp>
    <dsp:sp modelId="{D72CEBC8-0576-46F3-BC3F-8AEAD9524F34}">
      <dsp:nvSpPr>
        <dsp:cNvPr id="0" name=""/>
        <dsp:cNvSpPr/>
      </dsp:nvSpPr>
      <dsp:spPr>
        <a:xfrm>
          <a:off x="7317774" y="1485251"/>
          <a:ext cx="769939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769939" y="28608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7683496" y="1494611"/>
        <a:ext cx="38496" cy="38496"/>
      </dsp:txXfrm>
    </dsp:sp>
    <dsp:sp modelId="{9AA8AC1A-F091-490F-A966-65DA27B79677}">
      <dsp:nvSpPr>
        <dsp:cNvPr id="0" name=""/>
        <dsp:cNvSpPr/>
      </dsp:nvSpPr>
      <dsp:spPr>
        <a:xfrm>
          <a:off x="8087714" y="1032647"/>
          <a:ext cx="1924848" cy="962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Delivery</a:t>
          </a:r>
          <a:endParaRPr lang="en-AU" sz="2700" kern="1200" dirty="0"/>
        </a:p>
      </dsp:txBody>
      <dsp:txXfrm>
        <a:off x="8115902" y="1060835"/>
        <a:ext cx="1868472" cy="9060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19101-E7C4-4BA9-A7DE-84B61993B336}">
      <dsp:nvSpPr>
        <dsp:cNvPr id="0" name=""/>
        <dsp:cNvSpPr/>
      </dsp:nvSpPr>
      <dsp:spPr>
        <a:xfrm>
          <a:off x="3349" y="1032647"/>
          <a:ext cx="1924848" cy="962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</a:t>
          </a:r>
          <a:endParaRPr lang="en-AU" sz="2700" kern="1200" dirty="0"/>
        </a:p>
      </dsp:txBody>
      <dsp:txXfrm>
        <a:off x="31537" y="1060835"/>
        <a:ext cx="1868472" cy="906048"/>
      </dsp:txXfrm>
    </dsp:sp>
    <dsp:sp modelId="{4A37EE45-28EC-4B29-BC3D-29F7E6D5F9FC}">
      <dsp:nvSpPr>
        <dsp:cNvPr id="0" name=""/>
        <dsp:cNvSpPr/>
      </dsp:nvSpPr>
      <dsp:spPr>
        <a:xfrm>
          <a:off x="1928198" y="1485251"/>
          <a:ext cx="769939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769939" y="28608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2293919" y="1494611"/>
        <a:ext cx="38496" cy="38496"/>
      </dsp:txXfrm>
    </dsp:sp>
    <dsp:sp modelId="{38DA3324-BCA9-4E57-929B-357F73104714}">
      <dsp:nvSpPr>
        <dsp:cNvPr id="0" name=""/>
        <dsp:cNvSpPr/>
      </dsp:nvSpPr>
      <dsp:spPr>
        <a:xfrm>
          <a:off x="2698138" y="1032647"/>
          <a:ext cx="1924848" cy="962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Processing</a:t>
          </a:r>
          <a:endParaRPr lang="en-AU" sz="2700" kern="1200" dirty="0"/>
        </a:p>
      </dsp:txBody>
      <dsp:txXfrm>
        <a:off x="2726326" y="1060835"/>
        <a:ext cx="1868472" cy="906048"/>
      </dsp:txXfrm>
    </dsp:sp>
    <dsp:sp modelId="{1BDCC73E-E8BF-458E-A190-56C0CB5C93DB}">
      <dsp:nvSpPr>
        <dsp:cNvPr id="0" name=""/>
        <dsp:cNvSpPr/>
      </dsp:nvSpPr>
      <dsp:spPr>
        <a:xfrm>
          <a:off x="4622986" y="1485251"/>
          <a:ext cx="769939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769939" y="28608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4988708" y="1494611"/>
        <a:ext cx="38496" cy="38496"/>
      </dsp:txXfrm>
    </dsp:sp>
    <dsp:sp modelId="{0EC0C4E6-4FE8-4D36-BFAC-F5EFD8DD726A}">
      <dsp:nvSpPr>
        <dsp:cNvPr id="0" name=""/>
        <dsp:cNvSpPr/>
      </dsp:nvSpPr>
      <dsp:spPr>
        <a:xfrm>
          <a:off x="5392926" y="1032647"/>
          <a:ext cx="1924848" cy="962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Intelligence</a:t>
          </a:r>
          <a:endParaRPr lang="en-AU" sz="2700" kern="1200" dirty="0"/>
        </a:p>
      </dsp:txBody>
      <dsp:txXfrm>
        <a:off x="5421114" y="1060835"/>
        <a:ext cx="1868472" cy="906048"/>
      </dsp:txXfrm>
    </dsp:sp>
    <dsp:sp modelId="{D72CEBC8-0576-46F3-BC3F-8AEAD9524F34}">
      <dsp:nvSpPr>
        <dsp:cNvPr id="0" name=""/>
        <dsp:cNvSpPr/>
      </dsp:nvSpPr>
      <dsp:spPr>
        <a:xfrm>
          <a:off x="7317774" y="1485251"/>
          <a:ext cx="769939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769939" y="28608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7683496" y="1494611"/>
        <a:ext cx="38496" cy="38496"/>
      </dsp:txXfrm>
    </dsp:sp>
    <dsp:sp modelId="{9AA8AC1A-F091-490F-A966-65DA27B79677}">
      <dsp:nvSpPr>
        <dsp:cNvPr id="0" name=""/>
        <dsp:cNvSpPr/>
      </dsp:nvSpPr>
      <dsp:spPr>
        <a:xfrm>
          <a:off x="8087714" y="1032647"/>
          <a:ext cx="1924848" cy="962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Delivery</a:t>
          </a:r>
          <a:endParaRPr lang="en-AU" sz="2700" kern="1200" dirty="0"/>
        </a:p>
      </dsp:txBody>
      <dsp:txXfrm>
        <a:off x="8115902" y="1060835"/>
        <a:ext cx="1868472" cy="9060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19101-E7C4-4BA9-A7DE-84B61993B336}">
      <dsp:nvSpPr>
        <dsp:cNvPr id="0" name=""/>
        <dsp:cNvSpPr/>
      </dsp:nvSpPr>
      <dsp:spPr>
        <a:xfrm>
          <a:off x="3349" y="1032647"/>
          <a:ext cx="1924848" cy="962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</a:t>
          </a:r>
          <a:endParaRPr lang="en-AU" sz="2700" kern="1200" dirty="0"/>
        </a:p>
      </dsp:txBody>
      <dsp:txXfrm>
        <a:off x="31537" y="1060835"/>
        <a:ext cx="1868472" cy="906048"/>
      </dsp:txXfrm>
    </dsp:sp>
    <dsp:sp modelId="{4A37EE45-28EC-4B29-BC3D-29F7E6D5F9FC}">
      <dsp:nvSpPr>
        <dsp:cNvPr id="0" name=""/>
        <dsp:cNvSpPr/>
      </dsp:nvSpPr>
      <dsp:spPr>
        <a:xfrm>
          <a:off x="1928198" y="1485251"/>
          <a:ext cx="769939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769939" y="28608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2293919" y="1494611"/>
        <a:ext cx="38496" cy="38496"/>
      </dsp:txXfrm>
    </dsp:sp>
    <dsp:sp modelId="{38DA3324-BCA9-4E57-929B-357F73104714}">
      <dsp:nvSpPr>
        <dsp:cNvPr id="0" name=""/>
        <dsp:cNvSpPr/>
      </dsp:nvSpPr>
      <dsp:spPr>
        <a:xfrm>
          <a:off x="2698138" y="1032647"/>
          <a:ext cx="1924848" cy="962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Processing</a:t>
          </a:r>
          <a:endParaRPr lang="en-AU" sz="2700" kern="1200" dirty="0"/>
        </a:p>
      </dsp:txBody>
      <dsp:txXfrm>
        <a:off x="2726326" y="1060835"/>
        <a:ext cx="1868472" cy="906048"/>
      </dsp:txXfrm>
    </dsp:sp>
    <dsp:sp modelId="{1BDCC73E-E8BF-458E-A190-56C0CB5C93DB}">
      <dsp:nvSpPr>
        <dsp:cNvPr id="0" name=""/>
        <dsp:cNvSpPr/>
      </dsp:nvSpPr>
      <dsp:spPr>
        <a:xfrm>
          <a:off x="4622986" y="1485251"/>
          <a:ext cx="769939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769939" y="28608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4988708" y="1494611"/>
        <a:ext cx="38496" cy="38496"/>
      </dsp:txXfrm>
    </dsp:sp>
    <dsp:sp modelId="{0EC0C4E6-4FE8-4D36-BFAC-F5EFD8DD726A}">
      <dsp:nvSpPr>
        <dsp:cNvPr id="0" name=""/>
        <dsp:cNvSpPr/>
      </dsp:nvSpPr>
      <dsp:spPr>
        <a:xfrm>
          <a:off x="5392926" y="1032647"/>
          <a:ext cx="1924848" cy="962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Intelligence</a:t>
          </a:r>
          <a:endParaRPr lang="en-AU" sz="2700" kern="1200" dirty="0"/>
        </a:p>
      </dsp:txBody>
      <dsp:txXfrm>
        <a:off x="5421114" y="1060835"/>
        <a:ext cx="1868472" cy="906048"/>
      </dsp:txXfrm>
    </dsp:sp>
    <dsp:sp modelId="{D72CEBC8-0576-46F3-BC3F-8AEAD9524F34}">
      <dsp:nvSpPr>
        <dsp:cNvPr id="0" name=""/>
        <dsp:cNvSpPr/>
      </dsp:nvSpPr>
      <dsp:spPr>
        <a:xfrm>
          <a:off x="7317774" y="1485251"/>
          <a:ext cx="769939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769939" y="28608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7683496" y="1494611"/>
        <a:ext cx="38496" cy="38496"/>
      </dsp:txXfrm>
    </dsp:sp>
    <dsp:sp modelId="{9AA8AC1A-F091-490F-A966-65DA27B79677}">
      <dsp:nvSpPr>
        <dsp:cNvPr id="0" name=""/>
        <dsp:cNvSpPr/>
      </dsp:nvSpPr>
      <dsp:spPr>
        <a:xfrm>
          <a:off x="8087714" y="1032647"/>
          <a:ext cx="1924848" cy="962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Delivery</a:t>
          </a:r>
          <a:endParaRPr lang="en-AU" sz="2700" kern="1200" dirty="0"/>
        </a:p>
      </dsp:txBody>
      <dsp:txXfrm>
        <a:off x="8115902" y="1060835"/>
        <a:ext cx="1868472" cy="906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19101-E7C4-4BA9-A7DE-84B61993B336}">
      <dsp:nvSpPr>
        <dsp:cNvPr id="0" name=""/>
        <dsp:cNvSpPr/>
      </dsp:nvSpPr>
      <dsp:spPr>
        <a:xfrm>
          <a:off x="3349" y="1032647"/>
          <a:ext cx="1924848" cy="962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</a:t>
          </a:r>
          <a:endParaRPr lang="en-AU" sz="2700" kern="1200" dirty="0"/>
        </a:p>
      </dsp:txBody>
      <dsp:txXfrm>
        <a:off x="31537" y="1060835"/>
        <a:ext cx="1868472" cy="906048"/>
      </dsp:txXfrm>
    </dsp:sp>
    <dsp:sp modelId="{4A37EE45-28EC-4B29-BC3D-29F7E6D5F9FC}">
      <dsp:nvSpPr>
        <dsp:cNvPr id="0" name=""/>
        <dsp:cNvSpPr/>
      </dsp:nvSpPr>
      <dsp:spPr>
        <a:xfrm>
          <a:off x="1928198" y="1485251"/>
          <a:ext cx="769939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769939" y="28608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2293919" y="1494611"/>
        <a:ext cx="38496" cy="38496"/>
      </dsp:txXfrm>
    </dsp:sp>
    <dsp:sp modelId="{38DA3324-BCA9-4E57-929B-357F73104714}">
      <dsp:nvSpPr>
        <dsp:cNvPr id="0" name=""/>
        <dsp:cNvSpPr/>
      </dsp:nvSpPr>
      <dsp:spPr>
        <a:xfrm>
          <a:off x="2698138" y="1032647"/>
          <a:ext cx="1924848" cy="962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Processing</a:t>
          </a:r>
          <a:endParaRPr lang="en-AU" sz="2700" kern="1200" dirty="0"/>
        </a:p>
      </dsp:txBody>
      <dsp:txXfrm>
        <a:off x="2726326" y="1060835"/>
        <a:ext cx="1868472" cy="906048"/>
      </dsp:txXfrm>
    </dsp:sp>
    <dsp:sp modelId="{1BDCC73E-E8BF-458E-A190-56C0CB5C93DB}">
      <dsp:nvSpPr>
        <dsp:cNvPr id="0" name=""/>
        <dsp:cNvSpPr/>
      </dsp:nvSpPr>
      <dsp:spPr>
        <a:xfrm>
          <a:off x="4622986" y="1485251"/>
          <a:ext cx="769939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769939" y="28608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4988708" y="1494611"/>
        <a:ext cx="38496" cy="38496"/>
      </dsp:txXfrm>
    </dsp:sp>
    <dsp:sp modelId="{0EC0C4E6-4FE8-4D36-BFAC-F5EFD8DD726A}">
      <dsp:nvSpPr>
        <dsp:cNvPr id="0" name=""/>
        <dsp:cNvSpPr/>
      </dsp:nvSpPr>
      <dsp:spPr>
        <a:xfrm>
          <a:off x="5392926" y="1032647"/>
          <a:ext cx="1924848" cy="962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Intelligence</a:t>
          </a:r>
          <a:endParaRPr lang="en-AU" sz="2700" kern="1200" dirty="0"/>
        </a:p>
      </dsp:txBody>
      <dsp:txXfrm>
        <a:off x="5421114" y="1060835"/>
        <a:ext cx="1868472" cy="906048"/>
      </dsp:txXfrm>
    </dsp:sp>
    <dsp:sp modelId="{D72CEBC8-0576-46F3-BC3F-8AEAD9524F34}">
      <dsp:nvSpPr>
        <dsp:cNvPr id="0" name=""/>
        <dsp:cNvSpPr/>
      </dsp:nvSpPr>
      <dsp:spPr>
        <a:xfrm>
          <a:off x="7317774" y="1485251"/>
          <a:ext cx="769939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769939" y="28608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7683496" y="1494611"/>
        <a:ext cx="38496" cy="38496"/>
      </dsp:txXfrm>
    </dsp:sp>
    <dsp:sp modelId="{9AA8AC1A-F091-490F-A966-65DA27B79677}">
      <dsp:nvSpPr>
        <dsp:cNvPr id="0" name=""/>
        <dsp:cNvSpPr/>
      </dsp:nvSpPr>
      <dsp:spPr>
        <a:xfrm>
          <a:off x="8087714" y="1032647"/>
          <a:ext cx="1924848" cy="962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Delivery</a:t>
          </a:r>
          <a:endParaRPr lang="en-AU" sz="2700" kern="1200" dirty="0"/>
        </a:p>
      </dsp:txBody>
      <dsp:txXfrm>
        <a:off x="8115902" y="1060835"/>
        <a:ext cx="1868472" cy="906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14T13:03:19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2217 131 5248 0 0,'0'0'152'0'0,"0"0"56"0"0,0 0 109 0 0,0 0 47 0 0,0 0 11 0 0,0 0-50 0 0,0-2-214 0 0,0-4-114 0 0,-9-23 2122 0 0,9 29-1801 0 0,0 0-39 0 0,-6-9 1516 0 0,-26-6-835 0 0,30 14-880 0 0,0-1 41 0 0,-13-4-82 0 0,0-5-29 0 0,-7-1 1118 0 0,21 11-1053 0 0,0 1 0 0 0,-7 1-59 0 0,-1 1-16 0 0,9-2 0 0 0,0 0 0 0 0,0 0 0 0 0,0 0 0 0 0,0 0 0 0 0,-1 1 0 0 0,1-1 0 0 0,0 0 0 0 0,0 0 0 0 0,0 0 0 0 0,-1 0 0 0 0,1 0 0 0 0,0 0 0 0 0,0 0 0 0 0,0 0 0 0 0,-1 0 0 0 0,1 0 0 0 0,0 0 0 0 0,0 0 0 0 0,-1 0 0 0 0,1 0 0 0 0,0 0 0 0 0,0 0 0 0 0,0 0 0 0 0,-1 0 0 0 0,1 0 0 0 0,0 0 0 0 0,0-1 0 0 0,0 1 0 0 0,0 0 0 0 0,-1 0 0 0 0,1 0 0 0 0,-13-7 0 0 0,4 4 0 0 0,5 2 17 0 0,1 0 0 0 0,-1 1 1 0 0,0-2-1 0 0,1 1 0 0 0,-1 0 0 0 0,-2-2-17 0 0,5 2 12 0 0,-1 1 0 0 0,1-1-1 0 0,0 1 1 0 0,0-1 0 0 0,-1 1-1 0 0,1 0 1 0 0,0-1 0 0 0,0 1-1 0 0,-1 0 1 0 0,1 0 0 0 0,-1 0-12 0 0,-18-5 234 0 0,3 1-116 0 0,-45 1 730 0 0,51 0-581 0 0,10 3-265 0 0,1 0-1 0 0,-1-1 0 0 0,0 1 0 0 0,1 0 1 0 0,-1 0-1 0 0,1 0 0 0 0,-1 0 0 0 0,0-1 1 0 0,1 1-1 0 0,-1 0 0 0 0,1 0 0 0 0,-1 0 1 0 0,0 0-1 0 0,1 0 0 0 0,-1 1 1 0 0,0-1-2 0 0,-61 11-12 0 0,59-11 8 0 0,0 1 0 0 0,0-1 1 0 0,0 0-1 0 0,-1 1 1 0 0,1-1-1 0 0,0-1 1 0 0,-1 1 3 0 0,-21-1 102 0 0,9 0-88 0 0,13 1-1 0 0,0-1 0 0 0,0 1 0 0 0,0 0 0 0 0,0 0 0 0 0,0 0 0 0 0,0 1 0 0 0,-2 0-13 0 0,-20-3 179 0 0,5 0-107 0 0,-23 0 44 0 0,21 1 46 0 0,0 1 0 0 0,-18 2-162 0 0,37-1 18 0 0,0 0-1 0 0,1 0 1 0 0,-1 0 0 0 0,0 0-1 0 0,1 0 1 0 0,-3 2-18 0 0,3-2 13 0 0,0 0 1 0 0,1 0-1 0 0,-1 0 0 0 0,0-1 1 0 0,0 1-1 0 0,0 0 1 0 0,1-1-1 0 0,-1 1 0 0 0,0-1 1 0 0,0 1-1 0 0,0-1 0 0 0,0 0 1 0 0,0 0-1 0 0,0 0 0 0 0,0 0-13 0 0,-1-1 4 0 0,2 1 26 0 0,-1-1 1 0 0,1 1-1 0 0,-1 0 0 0 0,0-1 1 0 0,1 1-1 0 0,-1 0 0 0 0,0 0 1 0 0,1 0-1 0 0,-1 0 1 0 0,0 1-1 0 0,1-1 0 0 0,-1 0 1 0 0,0 1-1 0 0,1-1 0 0 0,-1 1 1 0 0,0 0-31 0 0,-3 0 43 0 0,-1 1 1 0 0,1 0-1 0 0,-1-1 1 0 0,1 0-1 0 0,-1-1 1 0 0,1 1-1 0 0,-1-1 1 0 0,1 0-1 0 0,-1 0 1 0 0,1-1-1 0 0,-1 0-43 0 0,-3 1-4 0 0,1-1 0 0 0,-1 1 0 0 0,1 1 0 0 0,-3 0 4 0 0,-15 3 0 0 0,18-2-2 0 0,0-1 0 0 0,0-1-1 0 0,0 1 1 0 0,-4-1 2 0 0,6 0 45 0 0,-1 0 1 0 0,0 0 0 0 0,0 1-1 0 0,1 0 1 0 0,-1 0-1 0 0,0 1-45 0 0,-6 1 101 0 0,-1 1-1 0 0,-11 0-100 0 0,14-3 14 0 0,0 1 0 0 0,0 1-1 0 0,0 0 1 0 0,-2 1-14 0 0,-22 5 0 0 0,14-5 0 0 0,19-2 0 0 0,-2-1 0 0 0,-8-4 0 0 0,7 2 0 0 0,4 0 0 0 0,-1 1 0 0 0,0-1 0 0 0,1 1 0 0 0,-1 0 0 0 0,0-1 0 0 0,0 1 0 0 0,1 0 0 0 0,-1 0 0 0 0,0 0 0 0 0,0 0 0 0 0,1 0 0 0 0,-1 0 0 0 0,0 1 0 0 0,0-1 0 0 0,1 1 0 0 0,-1-1 0 0 0,-1 1 0 0 0,1 1 0 0 0,-14 2 0 0 0,13-5 1 0 0,1 2 0 0 0,1-1 0 0 0,-1 0 1 0 0,1 0-1 0 0,-1 1 0 0 0,1-1 0 0 0,0 1 0 0 0,-1-1 1 0 0,1 1-1 0 0,0-1 0 0 0,0 1 0 0 0,-1 0 0 0 0,1 0 0 0 0,0 0-1 0 0,-30 10 208 0 0,13-6-136 0 0,2-1-20 0 0,13-2-35 0 0,-1 0-1 0 0,0 0 1 0 0,1 1-1 0 0,-1-1 1 0 0,-1 3-17 0 0,2-3 7 0 0,0 0 46 0 0,-20 0-39 0 0,13 0-15 0 0,9-2 1 0 0,-1 0 0 0 0,1 0 0 0 0,-1 0 0 0 0,1 0 0 0 0,0 0 0 0 0,-1 0 0 0 0,1 0 0 0 0,-1 0 0 0 0,1 1 0 0 0,0-1 0 0 0,-1 1 0 0 0,1-1 0 0 0,0 1 0 0 0,0-1 0 0 0,-1 1 0 0 0,1 0 0 0 0,0-1 0 0 0,-1 2 0 0 0,-6 2 0 0 0,3-2 0 0 0,1 0 0 0 0,0-1 0 0 0,1 1 0 0 0,-1-1 0 0 0,0 0 0 0 0,0-1 0 0 0,0 1 0 0 0,0 0 0 0 0,0-1 0 0 0,0 0 0 0 0,0 0 0 0 0,0 0 0 0 0,-2-1 0 0 0,5 1 2 0 0,0 0 0 0 0,1-1-1 0 0,-1 1 1 0 0,0 0-1 0 0,0 0 1 0 0,0 0-1 0 0,0 0 1 0 0,0 0 0 0 0,0 0-1 0 0,0 1 1 0 0,1-1-1 0 0,-1 0 1 0 0,0 0-1 0 0,0 1 1 0 0,0-1 0 0 0,0 0-1 0 0,1 1 1 0 0,-2 0-2 0 0,0 0 5 0 0,1-1 1 0 0,-1 1-1 0 0,0 0 0 0 0,0 0 1 0 0,0-1-1 0 0,0 0 1 0 0,0 1-1 0 0,0-1 1 0 0,0 0-1 0 0,0 0-5 0 0,1 0 4 0 0,-1 0 0 0 0,1 0 1 0 0,0 0-1 0 0,0 1 0 0 0,0-1 0 0 0,0 0 0 0 0,-1 0 1 0 0,1 1-1 0 0,0-1 0 0 0,0 1 0 0 0,0-1 0 0 0,0 1 1 0 0,0 0-5 0 0,-3 1-1 0 0,0 0 1 0 0,0-1 0 0 0,0 1 0 0 0,-1-1-1 0 0,-2 1 1 0 0,-24 2 32 0 0,26-4-8 0 0,1 1 0 0 0,-1-1 0 0 0,0 1 0 0 0,0 0 0 0 0,1 0 0 0 0,-1 0 0 0 0,1 1 0 0 0,-2 0-24 0 0,0 1 21 0 0,4-2-7 0 0,1 0-1 0 0,-1 0 1 0 0,0 0-1 0 0,0 0 1 0 0,0 0 0 0 0,1-1-1 0 0,-1 1 1 0 0,0-1-1 0 0,0 0 1 0 0,0 1 0 0 0,0-1-1 0 0,0 0 1 0 0,0 0 0 0 0,0 0-1 0 0,0 0 1 0 0,0-1-1 0 0,0 1 1 0 0,0 0 0 0 0,0-1-1 0 0,0 1 1 0 0,0-1-1 0 0,-1-1-13 0 0,-1 3 0 0 0,0 0 0 0 0,0-1 0 0 0,0 1 0 0 0,0 1 0 0 0,0-1 0 0 0,0 0 0 0 0,-1 2 0 0 0,3-2 0 0 0,-10 5 0 0 0,4-4 0 0 0,2-2 0 0 0,-7-2 0 0 0,4 1 0 0 0,-8 11 0 0 0,9-6 0 0 0,7-4 0 0 0,0 1 0 0 0,1-1 0 0 0,-1 0 0 0 0,0 1 0 0 0,1-1 0 0 0,-1 0 0 0 0,0 0 0 0 0,1 0 0 0 0,-1 0 0 0 0,0 0 0 0 0,1 0 0 0 0,-1 0 0 0 0,0 0 0 0 0,0 0 0 0 0,1 0 0 0 0,-1 0 0 0 0,0 0 0 0 0,1 0 0 0 0,-1 0 0 0 0,0-1 0 0 0,1 1 0 0 0,-1 0 0 0 0,-3-1 0 0 0,-9 5 0 0 0,11-2 0 0 0,-15 5 0 0 0,13-6 0 0 0,-13 6 0 0 0,14-6 0 0 0,0-1 0 0 0,-13 7 0 0 0,12-3 0 0 0,2-1 0 0 0,-1-1 0 0 0,1 0 0 0 0,-1 0 0 0 0,1-1 0 0 0,-1 1 0 0 0,1 0 0 0 0,-1-1 0 0 0,0 1 0 0 0,-3 0 0 0 0,3-2 0 0 0,-21 9 0 0 0,-4 3 0 0 0,20-7 0 0 0,-25 15 0 0 0,7-2 272 0 0,24-16-293 0 0,2-2 18 0 0,0 1 1 0 0,-1-1 0 0 0,1 1 0 0 0,0 0-1 0 0,-1-1 1 0 0,1 0 0 0 0,-1 1 0 0 0,1-1-1 0 0,-1 1 1 0 0,1-1 0 0 0,-1 1-1 0 0,1-1 1 0 0,-1 0 0 0 0,1 0 0 0 0,-1 1-1 0 0,1-1 1 0 0,-1 0 0 0 0,0 0 0 0 0,1 1-1 0 0,-1-1 1 0 0,0 0 2 0 0,-2 1 43 0 0,-4-1-33 0 0,6 0-10 0 0,0 0 0 0 0,0 1 0 0 0,0-1 0 0 0,0 0 0 0 0,-1 0 0 0 0,1 1 0 0 0,0-1 0 0 0,0 1 0 0 0,0-1 0 0 0,0 1 0 0 0,0-1 0 0 0,0 1 0 0 0,0 0 0 0 0,0 0 0 0 0,1-1 0 0 0,-1 1 0 0 0,0 0 0 0 0,0 0 0 0 0,-9 9 0 0 0,-4 5 0 0 0,11-11 3 0 0,0 0 34 0 0,0 0 0 0 0,0-1-1 0 0,0 1 1 0 0,1 1 0 0 0,-1-1 0 0 0,1 0-37 0 0,-3 5 66 0 0,-4 1 2 0 0,6-7-68 0 0,-6-1 13 0 0,8-2-11 0 0,1 0 1 0 0,-1 1-1 0 0,1-1 0 0 0,-1 0 1 0 0,1 0-1 0 0,-1 0 0 0 0,1 1 1 0 0,-1-1-1 0 0,1 0 0 0 0,0 0 1 0 0,-1 1-1 0 0,1-1 1 0 0,-1 1-1 0 0,1-1 0 0 0,0 0 1 0 0,-1 1-1 0 0,1-1 0 0 0,0 1 1 0 0,-1-1-1 0 0,1 0 0 0 0,0 1 1 0 0,0-1-1 0 0,0 1 0 0 0,-1-1-2 0 0,-10 18-3 0 0,-9 2 3 0 0,15-12 0 0 0,-18 32 0 0 0,21-38 0 0 0,-1 1 0 0 0,-1 10 0 0 0,2 2 0 0 0,2-14 0 0 0,-8 14 0 0 0,3-1 0 0 0,2 0 0 0 0,1 2 0 0 0,3-3 0 0 0,-1 33-64 0 0,0-44 64 0 0,1 0 0 0 0,-1 0 0 0 0,0 0 0 0 0,-1 0 0 0 0,1 0 0 0 0,0 0 0 0 0,0 0 0 0 0,-1 0 0 0 0,0 0 0 0 0,0 1 0 0 0,0 5 0 0 0,0 25 0 0 0,-1-28 0 0 0,2-3 0 0 0,-1-1 0 0 0,1 1 0 0 0,-1-1 0 0 0,1 1 0 0 0,0-1 0 0 0,0 1 0 0 0,0 0 0 0 0,0-1 0 0 0,0 1 0 0 0,0 0 0 0 0,0 0 0 0 0,-1 1 0 0 0,3 4 0 0 0,2 10 0 0 0,10 35 0 0 0,-5-27-64 0 0,-2-7 54 0 0,5 13-44 0 0,-12-30 54 0 0,0 0 0 0 0,0 1 0 0 0,1-1 0 0 0,-1 1 0 0 0,1-1 0 0 0,-1 0 0 0 0,1 0 0 0 0,-1 1 0 0 0,1-1 0 0 0,0 0 0 0 0,-1 0 0 0 0,1 1 0 0 0,0-1 0 0 0,9 14 0 0 0,-1-1 0 0 0,-8-12 0 0 0,0-1 0 0 0,-1 1 0 0 0,1 0 0 0 0,0-1 0 0 0,-1 1 0 0 0,1 0 0 0 0,-1-1 0 0 0,1 1 0 0 0,-1 1 0 0 0,3 10 0 0 0,11 31 0 0 0,-1-4 0 0 0,-3-11 0 0 0,-8-26 0 0 0,0-1 0 0 0,2 12 0 0 0,-4-11 0 0 0,5 8 0 0 0,-1-4 12 0 0,6 20 128 0 0,-4-15-140 0 0,-3-10 0 0 0,-3-2 0 0 0,1 1 0 0 0,0-1 0 0 0,-1 0 0 0 0,1 0 0 0 0,-1 1 0 0 0,1-1 0 0 0,-1 1 0 0 0,1-1 0 0 0,-1 1 0 0 0,1-1 0 0 0,-1 0 0 0 0,1 1 0 0 0,-1 0 0 0 0,0-1 0 0 0,1 1 0 0 0,-1-1 0 0 0,0 1 0 0 0,0-1 0 0 0,1 1 0 0 0,-1 0 0 0 0,0-1 0 0 0,0 1 0 0 0,0 0 0 0 0,6 7 0 0 0,11 8 0 0 0,-4-5 6 0 0,10 8-100 0 0,-5 1 131 0 0,-16-16-34 0 0,1-1 1 0 0,0 1-1 0 0,0-1 1 0 0,0 1-1 0 0,1-1 1 0 0,-1 0-1 0 0,1 0 0 0 0,2 1-3 0 0,13 11-3 0 0,-16-12-9 0 0,1 0 0 0 0,-1 0 0 0 0,1-1 0 0 0,0 1-1 0 0,2 0 13 0 0,2 4 0 0 0,-8-6 3 0 0,1 0 0 0 0,0 0 1 0 0,0 0-1 0 0,0-1 0 0 0,-1 1 1 0 0,1 0-1 0 0,0-1 1 0 0,0 1-1 0 0,0 0 0 0 0,0-1 1 0 0,0 1-1 0 0,0-1 1 0 0,0 0-1 0 0,1 1 0 0 0,-1-1 1 0 0,0 0-4 0 0,1 1 1 0 0,0-1 0 0 0,0 1 0 0 0,-1-1 0 0 0,1 1 0 0 0,0-1 0 0 0,0 1 0 0 0,-1 0 0 0 0,1 0 0 0 0,-1 0 0 0 0,1 0 0 0 0,0 1-1 0 0,17 8-1 0 0,44 11-63 0 0,-38-13 64 0 0,-19-6 0 0 0,0 0 0 0 0,0 0 0 0 0,-1 0 0 0 0,1-1 0 0 0,0 0 0 0 0,0 0 0 0 0,1-1 0 0 0,-3 0 0 0 0,0 0 0 0 0,0 1 0 0 0,0-1 0 0 0,0 1 0 0 0,0 0 0 0 0,-1 0 0 0 0,2 1 0 0 0,5 1 0 0 0,43 8 0 0 0,-37-7 1 0 0,0-1-1 0 0,0-1 0 0 0,0 0 0 0 0,0-1 0 0 0,1-1 0 0 0,15-2 0 0 0,10 1 10 0 0,3-2 97 0 0,-40 2-105 0 0,0 1-1 0 0,0 0 1 0 0,0 1 0 0 0,0-1 0 0 0,0 1 0 0 0,4 1-2 0 0,19 1-1 0 0,-13-2 1 0 0,1 1 0 0 0,9 2 0 0 0,12 1 0 0 0,-17-4 30 0 0,0-1 1 0 0,6-1-31 0 0,-7 0 69 0 0,0 1 1 0 0,13 1-70 0 0,-27-1 0 0 0,1 0 0 0 0,-1 0 0 0 0,1-1 0 0 0,-1 1 0 0 0,4-2 0 0 0,20-2 0 0 0,53-1 0 0 0,-52 6 76 0 0,-9 0-12 0 0,0-2 1 0 0,-1 0 0 0 0,5-1-65 0 0,-8-1 25 0 0,0 2-1 0 0,1 0 1 0 0,-1 1-25 0 0,34-8 0 0 0,20 11 64 0 0,8-6 0 0 0,-72 3-62 0 0,0-1 0 0 0,0 0 0 0 0,0-1 0 0 0,0 1 0 0 0,3-2-2 0 0,-3 1 26 0 0,0 0 0 0 0,0 0 0 0 0,0 1-1 0 0,1 0 1 0 0,3 0-26 0 0,-3 1 33 0 0,1-1 1 0 0,0 0-1 0 0,7-3-33 0 0,-7 2 9 0 0,0 0 1 0 0,0 1-1 0 0,8 0-9 0 0,-7 0 26 0 0,1 0 0 0 0,-1-1 0 0 0,0 0 0 0 0,2-1-26 0 0,17-3 13 0 0,-20 4-1 0 0,1-1 0 0 0,0 0 0 0 0,4-2-12 0 0,25-8 444 0 0,-38 13-429 0 0,1-1 0 0 0,-1 1 0 0 0,0-1 0 0 0,1 1 0 0 0,-1-1 0 0 0,0 0 0 0 0,0 1 0 0 0,0-1 0 0 0,1 0 0 0 0,-1-1-15 0 0,12-6-130 0 0,41-12 152 0 0,-44 16-3 0 0,0 0 1 0 0,0-1 0 0 0,-1-1 0 0 0,0 0 0 0 0,1 0-20 0 0,16-11 57 0 0,13-12-47 0 0,68-36-10 0 0,-99 59-26 0 0,0 1-1 0 0,-1-2 1 0 0,6-5 26 0 0,-5 5 10 0 0,71-74 250 0 0,-77 79-263 0 0,1-1 1 0 0,-1 1-1 0 0,-1-1 0 0 0,1 1 1 0 0,0-1-1 0 0,0-2 3 0 0,0 2 0 0 0,0-1 0 0 0,0 1 1 0 0,0 0-1 0 0,1 0 0 0 0,-1 0 0 0 0,3-2 0 0 0,-1 0 5 0 0,-1 1 0 0 0,1-1 1 0 0,-1 0-1 0 0,0 0 0 0 0,-1 0 0 0 0,1 0 0 0 0,-1-1 0 0 0,0 1 0 0 0,0-6-5 0 0,10-18 72 0 0,-9 21-56 0 0,-1-1 1 0 0,1 1 0 0 0,-1-1-1 0 0,0-5-16 0 0,5-15 8 0 0,0 9 12 0 0,-5 16-15 0 0,0 1-1 0 0,-1-1 1 0 0,0 1 0 0 0,0-1 0 0 0,0 0 0 0 0,0 1 0 0 0,0-1 0 0 0,-1 0 0 0 0,0-1-5 0 0,5-35 54 0 0,0-33 162 0 0,-5-20-130 0 0,-1 88-58 0 0,0-1 0 0 0,0 0 0 0 0,0 1 0 0 0,-1-1 0 0 0,0 1 0 0 0,-1-4-28 0 0,-6-16 36 0 0,-4-8 56 0 0,10 26-21 0 0,0 0 0 0 0,-1 0 1 0 0,0 1-1 0 0,0-1 0 0 0,0 1 0 0 0,-5-5-71 0 0,5 5 65 0 0,-47-55 645 0 0,46 56-708 0 0,0 1 1 0 0,-1 0 0 0 0,1 1-1 0 0,0-1 1 0 0,-1 1 0 0 0,0 0 0 0 0,-1 0-3 0 0,-21-12-1 0 0,3 1 4 0 0,20 12 19 0 0,0 0 0 0 0,0-1 0 0 0,0 1 1 0 0,0-1-1 0 0,1-1 0 0 0,-1 0-22 0 0,2 2 19 0 0,1 1 1 0 0,0-1-1 0 0,0 1 0 0 0,-1-1 0 0 0,1 1 1 0 0,-1 0-1 0 0,1-1 0 0 0,-1 1-19 0 0,-21-10 156 0 0,5 3-79 0 0,-43-23 848 0 0,44 30-589 0 0,12-2-336 0 0,2 0 0 0 0,-1 0 0 0 0,0 0 0 0 0,1-1 0 0 0,-1 0 0 0 0,-2-3 0 0 0,-3-2 0 0 0,9 8 0 0 0,0 0 0 0 0,0 0 0 0 0,0 0 0 0 0,0 0 0 0 0,-1 0 0 0 0,1 1 0 0 0,0-1 0 0 0,0 0 0 0 0,-1 1 0 0 0,1-1 0 0 0,-1 1 0 0 0,1-1 0 0 0,0 1 0 0 0,-2 0 0 0 0,-5-3 0 0 0,-26-9-672 0 0,22 7 290 0 0,0 0 0 0 0,0 1 0 0 0,0 0-1 0 0,-1 1 1 0 0,0 1 0 0 0,-3-1 382 0 0,-11-3-1531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14T13:03:42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1514 5872 0 0,'0'0'132'0'0,"0"0"17"0"0,0 0 11 0 0,0 0 25 0 0,0 0 79 0 0,0 0 31 0 0,0 0 8 0 0,0 0-34 0 0,0 0-144 0 0,0 0-51 0 0,0 0 6 0 0,0 0 13 0 0,0 0 102 0 0,0 0 42 0 0,0 0 10 0 0,0 0 21 0 0,0 0 84 0 0,0 0 37 0 0,0 0 10 0 0,0 0-10 0 0,0 0-45 0 0,0 0-21 0 0,-7 2 131 0 0,6 1 3806 0 0,4 7-4230 0 0,-2-3-17 0 0,-1-4 51 0 0,0 5 8 0 0,0-7-65 0 0,0 0-1 0 0,0 0 1 0 0,0 0 0 0 0,0-1 0 0 0,0 1-1 0 0,0 0 1 0 0,1 0 0 0 0,-1 0 0 0 0,0-1-1 0 0,1 1 1 0 0,-1 0 0 0 0,1 0 0 0 0,-1-1-1 0 0,1 2-6 0 0,3 5-3 0 0,11 57 392 0 0,-1-27-315 0 0,-10-28-69 0 0,1 0-1 0 0,0-1 0 0 0,3 6-4 0 0,5 7 62 0 0,-13-20-55 0 0,0 0 0 0 0,1 0-1 0 0,0 0 1 0 0,-1 0 0 0 0,1 0-1 0 0,-1 0 1 0 0,1 0 0 0 0,0 0-1 0 0,0 0 1 0 0,-1-1 0 0 0,1 1-1 0 0,0 0 1 0 0,0 0 0 0 0,0-1-1 0 0,0 1 1 0 0,0-1-7 0 0,6 7 64 0 0,24 37-54 0 0,2-13-74 0 0,-28-26 64 0 0,2-1 51 0 0,-5-3-34 0 0,-1 0-1 0 0,0 0 1 0 0,1 0-1 0 0,-1 0 0 0 0,0-1 1 0 0,1 1-1 0 0,-1-1 1 0 0,1 1-1 0 0,-1-1 1 0 0,1 1-1 0 0,0-1 1 0 0,-1 0-1 0 0,1 0 1 0 0,0 1-17 0 0,-1-1 70 0 0,-1 0 2 0 0,0 0 0 0 0,1 0-12 0 0,6 0-86 0 0,-7 0 23 0 0,1 0 0 0 0,0 0 0 0 0,0 0 0 0 0,0 0 0 0 0,0 0-1 0 0,0-1 1 0 0,0 1 0 0 0,0 0 0 0 0,0 0 0 0 0,0 0-1 0 0,0-1 1 0 0,0 1 0 0 0,-1-1 0 0 0,1 1 0 0 0,0-1 0 0 0,0 1-1 0 0,0-1 4 0 0,7-3-6 0 0,2-2-15 0 0,-1 0 0 0 0,1-1 0 0 0,4-4 21 0 0,-11 8 6 0 0,0 1 0 0 0,0-1-1 0 0,-1 0 1 0 0,1 0 0 0 0,-1 0-1 0 0,1 0 1 0 0,-1 0 0 0 0,0-1-1 0 0,0 1 1 0 0,0-1 0 0 0,0-1-6 0 0,-1 3 5 0 0,-1 0 1 0 0,1 0-1 0 0,0 0 1 0 0,0 0-1 0 0,0 0 1 0 0,0 0-1 0 0,1 1 1 0 0,0-2-6 0 0,-1 1 15 0 0,0 1-1 0 0,1-1 1 0 0,-1 0 0 0 0,0 0 0 0 0,0 0 0 0 0,0 0 0 0 0,0 0-1 0 0,0-1-14 0 0,2-8 137 0 0,-1 0 0 0 0,-1 1 0 0 0,0-1 0 0 0,0-7-137 0 0,-5-44 88 0 0,-1 35 87 0 0,1 19-381 0 0,0 2 136 0 0,2 0 41 0 0,0-3 132 0 0,-1 0 0 0 0,0 0 0 0 0,0 1 0 0 0,-3-7-103 0 0,-4-3 10 0 0,10 13-10 0 0,-4 0 0 0 0,3 4 4 0 0,1 1-1 0 0,-1-1 0 0 0,1 1 0 0 0,-1-1 1 0 0,1 1-1 0 0,-1-1 0 0 0,1 1 0 0 0,-1-1 0 0 0,1 1 1 0 0,-1-1-1 0 0,1 0 0 0 0,0 1 0 0 0,0-1 0 0 0,-1 0 1 0 0,1 1-1 0 0,0-1 0 0 0,0 0 0 0 0,0 1-3 0 0,-2-6 6 0 0,-4-6-6 0 0,6 11 1 0 0,0 1-1 0 0,-1-1 0 0 0,1 0 0 0 0,0 1 0 0 0,-1-1 0 0 0,1 0 0 0 0,0 1 0 0 0,-1-1 1 0 0,1 0-1 0 0,-1 1 0 0 0,1-1 0 0 0,-1 1 0 0 0,1-1 0 0 0,-1 1 0 0 0,0-1 0 0 0,0 0 0 0 0,-2 1 14 0 0,1-1 61 0 0,2 1-6 0 0,-1 0-15 0 0,-3-4-44 0 0,-4 3-10 0 0,3 6 0 0 0,0 1 0 0 0,-1 7 0 0 0,6-10-1 0 0,1 2-71 0 0,-1 4 57 0 0,0 1 15 0 0,1 0 0 0 0,2-1 0 0 0,0-1 0 0 0,-1-1 0 0 0,1 0 0 0 0,4 7 0 0 0,-7-14 0 0 0,22 30 0 0 0,-20-28 7 0 0,-1 0-1 0 0,1 0 1 0 0,0 0-1 0 0,-1 0 1 0 0,1 0 0 0 0,0 0-1 0 0,0 0 1 0 0,1-1-1 0 0,-1 1-6 0 0,24 17 88 0 0,-9-10 43 0 0,-13-6-93 0 0,0 0 1 0 0,1-1 0 0 0,0 1-1 0 0,-1-1 1 0 0,5 1-39 0 0,10 6 84 0 0,-16-7-59 0 0,0-1-1 0 0,0 0 1 0 0,0 0 0 0 0,1 0-1 0 0,-1 0 1 0 0,2 0-25 0 0,10 3 97 0 0,-4-2 79 0 0,14-4 92 0 0,-2 1-90 0 0,-20 0-150 0 0,1 1 0 0 0,-1-1 0 0 0,0 1 0 0 0,1 0-1 0 0,-1 0 1 0 0,1 1 0 0 0,-1-1 0 0 0,0 1 0 0 0,1 0-1 0 0,1 0-27 0 0,-3 0 14 0 0,-2 0-12 0 0,1-1 1 0 0,-1 0-1 0 0,1 1 0 0 0,-1-1 1 0 0,1 0-1 0 0,-1 0 0 0 0,1 1 1 0 0,0-1-1 0 0,-1 0 0 0 0,1 0 1 0 0,-1 0-1 0 0,1 0 0 0 0,-1 0 0 0 0,1 0 1 0 0,0 0-1 0 0,-1 0 0 0 0,1 0 1 0 0,-1 0-1 0 0,1 0 0 0 0,0 0-2 0 0,8-1 1 0 0,-8-1-3 0 0,-1 2 3 0 0,0 0-1 0 0,0 0 0 0 0,0 0 0 0 0,0 0 1 0 0,0-1-1 0 0,0 1 0 0 0,0 0 0 0 0,0 0 1 0 0,0 0-1 0 0,0 0 0 0 0,1 0 0 0 0,-1 0 1 0 0,0-1-1 0 0,0 1 0 0 0,0 0 0 0 0,0 0 1 0 0,0 0-1 0 0,0 0 0 0 0,0 0 1 0 0,1 0-1 0 0,-1 0 0 0 0,0 0 0 0 0,0 0 1 0 0,0 0-1 0 0,0 0 0 0 0,0 0 0 0 0,1 0 1 0 0,-1 0-1 0 0,0 0 0 0 0,0 0 0 0 0,0 0 1 0 0,0 0-1 0 0,0 0 0 0 0,1 0 0 0 0,-1 0 1 0 0,0 0-1 0 0,0 0 0 0 0,0 0 0 0 0,0 0 1 0 0,0 0-1 0 0,0 0 0 0 0,1 0 1 0 0,-1 0-1 0 0,0 0 0 0 0,0 0 0 0 0,2-1 43 0 0,2-4-33 0 0,3 4 1 0 0,-5 1 32 0 0,1 0-43 0 0,3-5-2035 0 0,-6 5 952 0 0</inkml:trace>
  <inkml:trace contextRef="#ctx0" brushRef="#br0" timeOffset="1319.795">560 1206 6968 0 0,'0'0'157'0'0,"0"0"23"0"0,0 0 11 0 0,0 0 1 0 0,0 0 0 0 0,0 0 0 0 0,0 0 0 0 0,0 0-15 0 0,0 0-58 0 0,0 0-15 0 0,0 0 25 0 0,0 0 106 0 0,0 0 42 0 0,5 9 2528 0 0,-5-7-2758 0 0,-1 0 0 0 0,1 0 0 0 0,0 1 0 0 0,-1-1 0 0 0,1 0-1 0 0,-1 0 1 0 0,0 0 0 0 0,0 0 0 0 0,0 0 0 0 0,0 0 0 0 0,0 1-47 0 0,-1 1 94 0 0,-4 8 438 0 0,4-9-484 0 0,0 0-1 0 0,1 0 0 0 0,-1 0 1 0 0,1 0-1 0 0,0 0 0 0 0,0 0 1 0 0,0 1-48 0 0,0-1 37 0 0,1-3-22 0 0,0 16 13 0 0,0-14-33 0 0,1 0 1 0 0,-1 1 0 0 0,0-1 0 0 0,1 0-1 0 0,-1 0 1 0 0,1 0 0 0 0,0 0-1 0 0,0 0 1 0 0,0 1 0 0 0,0-2 0 0 0,0 1-1 0 0,0 0 1 0 0,1 0 0 0 0,-1 0 0 0 0,1 0 4 0 0,-2-2 0 0 0,1 1 0 0 0,-1 0 0 0 0,1 0 0 0 0,-1-1 0 0 0,1 1 0 0 0,0 0 0 0 0,-1 0 0 0 0,1-1 0 0 0,0 1 0 0 0,0-1 0 0 0,-1 1 0 0 0,1-1 0 0 0,0 1 0 0 0,0-1 0 0 0,0 1 0 0 0,0-1 0 0 0,0 0 0 0 0,12 7 12 0 0,-11-7 36 0 0,0 0-47 0 0,0 1 0 0 0,1-1 0 0 0,-1 0 0 0 0,0 1 0 0 0,0-1 1 0 0,0 1-1 0 0,-1 0 0 0 0,1-1 0 0 0,0 1 0 0 0,0 0 0 0 0,0 0-1 0 0,-1 0 0 0 0,1 0 0 0 0,-1-1 0 0 0,0 1 0 0 0,1 0 0 0 0,-1-1 0 0 0,1 1 0 0 0,-1-1 0 0 0,1 0 0 0 0,0 0 0 0 0,0 1 0 0 0,116-6 1616 0 0,-58 14-1616 0 0,-59-9 6 0 0,0 0 0 0 0,0 0 1 0 0,0 0-1 0 0,-1 0 0 0 0,1 0 1 0 0,0 0-1 0 0,0 0 0 0 0,0 0 1 0 0,0 0-1 0 0,0 0 0 0 0,0 0 1 0 0,0 0-1 0 0,-1 1 0 0 0,1-1 1 0 0,0 0-1 0 0,0 1 0 0 0,0-1 1 0 0,-1 1-1 0 0,1-1 1 0 0,0 1-1 0 0,0-1 0 0 0,-1 1 1 0 0,1 0-7 0 0,1 0 54 0 0,-1 0 50 0 0,-1-1 33 0 0,15 1 518 0 0,-12 1-621 0 0,-1-1-28 0 0,-1 0 0 0 0,0-1 0 0 0,0 1 1 0 0,0 0-1 0 0,0 0 0 0 0,0 1 0 0 0,0-1 0 0 0,0 0 0 0 0,0 0 0 0 0,0 0 0 0 0,0 1 0 0 0,-1-1 0 0 0,1 0 0 0 0,0 1 0 0 0,-1-1-6 0 0,0-1 3 0 0,2 5-21 0 0,1-1 0 0 0,-2 1 1 0 0,1 0-1 0 0,0 0 1 0 0,0 3 17 0 0,2 29 0 0 0,-4-27 0 0 0,0-2 10 0 0,0-6 17 0 0,-2 18 227 0 0,-13 8 310 0 0,15-26-540 0 0,-1-1 0 0 0,0 1-1 0 0,1-1 1 0 0,-1 0-1 0 0,0 1 1 0 0,0-1-1 0 0,0 0 1 0 0,0 1-1 0 0,-1-1 1 0 0,1 0-1 0 0,0 0 1 0 0,0 0 0 0 0,-1 0-1 0 0,1 0 1 0 0,0 0-1 0 0,-1 0-23 0 0,-1 0 47 0 0,-1 1-1 0 0,1 0 1 0 0,1 0-1 0 0,-1 0 1 0 0,0 0-1 0 0,-1 2-46 0 0,-6 6 62 0 0,8-8-48 0 0,1-1 0 0 0,0 0 0 0 0,0 1 0 0 0,-1-1 0 0 0,1 0 0 0 0,-1 0 0 0 0,1 0 0 0 0,-1 0 0 0 0,0 0 0 0 0,1 0 0 0 0,-2 0-14 0 0,-27 16 369 0 0,22-12-309 0 0,1-1 0 0 0,0 0 0 0 0,-1 0-1 0 0,0-1-59 0 0,-2 2 0 0 0,2 1 12 0 0,7-6-5 0 0,0 1 0 0 0,0 0-1 0 0,0-1 1 0 0,0 1 0 0 0,0-1-1 0 0,0 1 1 0 0,-1-1-1 0 0,1 0 1 0 0,0 0 0 0 0,0 1-1 0 0,0-1 1 0 0,-1 0-1 0 0,1 0 1 0 0,0 0 0 0 0,0 0-7 0 0,-3 0 14 0 0,-3 1 17 0 0,-15 6 92 0 0,10-3-123 0 0,3-3-21 0 0,8-1-91 0 0,1 0-43 0 0,0 0-5 0 0,0 0-36 0 0,0 0-150 0 0,0 0-66 0 0,0 0-720 0 0,0 0-2955 0 0,0 0-1267 0 0</inkml:trace>
  <inkml:trace contextRef="#ctx0" brushRef="#br0" timeOffset="2476.503">939 1364 6480 0 0,'0'0'190'0'0,"0"0"24"0"0,0 0-10 0 0,0 0-4 0 0,0 0 0 0 0,0 0-50 0 0,0 0-170 0 0,0 0 71 0 0,0 0 82 0 0,0 0 25 0 0,0 0 31 0 0,0 0 124 0 0,5 9 1243 0 0,-5-7-1224 0 0,1 0 0 0 0,0 1 0 0 0,-1-1 0 0 0,1 0-1 0 0,0 1 1 0 0,0-1 0 0 0,0 0 0 0 0,1 2-332 0 0,-1-3 301 0 0,1 0-11 0 0,0 0-195 0 0,-1 0-48 0 0,1-1 0 0 0,0 1 0 0 0,-1-1 0 0 0,1 0 0 0 0,-1 1 0 0 0,1-1 0 0 0,0 0 0 0 0,-1 0 0 0 0,1 0 0 0 0,-1 0 1 0 0,1 0-1 0 0,1-1-47 0 0,13-4 209 0 0,-10 1-71 0 0,0 0 0 0 0,0 0 0 0 0,-1 0 0 0 0,1-1 0 0 0,-1 1 0 0 0,0-1 0 0 0,0-1 0 0 0,0 1 1 0 0,3-6-139 0 0,6-12 345 0 0,4-7 286 0 0,-12 23-365 0 0,-1 0 1 0 0,-1-1 0 0 0,1 0 0 0 0,0-3-267 0 0,8-12 496 0 0,-10 15-361 0 0,1 1 1 0 0,-2-1-1 0 0,1 1 0 0 0,0-7-135 0 0,1 1 87 0 0,-3 8-84 0 0,0 1 0 0 0,-1-1-1 0 0,1 0 1 0 0,-1 1-1 0 0,0-1 1 0 0,0 0 0 0 0,-1 1-1 0 0,0-4-2 0 0,-1-16-78 0 0,3 23 62 0 0,-7-12-179 0 0,0 2 23 0 0,5 7 114 0 0,0 1-1 0 0,-1 0 1 0 0,0-1 0 0 0,0 1 0 0 0,0 0 0 0 0,0 0 0 0 0,-1 0 0 0 0,1 1-1 0 0,-1-1 59 0 0,-2-4-63 0 0,-14-10 66 0 0,5 8 61 0 0,5 4 0 0 0,7 4-55 0 0,0 0 0 0 0,0 0 0 0 0,0 1 0 0 0,0-1-1 0 0,0 0 1 0 0,0 1 0 0 0,0-1 0 0 0,0 1-1 0 0,0 0 1 0 0,0 0 0 0 0,0 0 0 0 0,0 0-1 0 0,0 0 1 0 0,0 0 0 0 0,0 0 0 0 0,-1 1 0 0 0,1-1-1 0 0,0 1 1 0 0,0 0 0 0 0,0-1 0 0 0,1 1-1 0 0,-1 0 1 0 0,0 0 0 0 0,0 0 0 0 0,0 0-1 0 0,0 1 1 0 0,1-1 0 0 0,-1 0 0 0 0,1 1 0 0 0,-1-1-1 0 0,1 1 1 0 0,-1 0-9 0 0,-9 8-175 0 0,7-5 211 0 0,0 0 0 0 0,0 0 0 0 0,1 0 0 0 0,-1 0 0 0 0,1 2-36 0 0,-5 5 50 0 0,6-8-50 0 0,-1 1 0 0 0,1 0 0 0 0,0-1 0 0 0,0 1 0 0 0,1 0 0 0 0,-1 0 0 0 0,1 1 0 0 0,0-1 0 0 0,0 3 0 0 0,0-1 0 0 0,0 2-103 0 0,0 1 0 0 0,1 0-1 0 0,1 8 104 0 0,-1 1-202 0 0,1-11 202 0 0,2 3 0 0 0,1 16 88 0 0,-4-24-69 0 0,1 0 0 0 0,-1 1 0 0 0,1-1 1 0 0,0 0-1 0 0,0 0 0 0 0,0 0 1 0 0,0 0-1 0 0,1 0 0 0 0,-1 0 0 0 0,1 1-19 0 0,7 15-61 0 0,-8-15 148 0 0,1 1 0 0 0,0 0 0 0 0,1-1 1 0 0,-1 0-1 0 0,1 1 0 0 0,0-1 0 0 0,0 0 0 0 0,0 0 1 0 0,0-1-1 0 0,1 1 0 0 0,-1-1 0 0 0,1 1 0 0 0,1 0-87 0 0,6 5 207 0 0,-10-7-192 0 0,1-1 1 0 0,-1 0-1 0 0,1 1 0 0 0,0-1 0 0 0,-1 0 0 0 0,1 0 0 0 0,0 0 0 0 0,0 1-15 0 0,2-1 44 0 0,0 1-1 0 0,-1-1 1 0 0,1 0-1 0 0,0 0 1 0 0,0-1-1 0 0,0 1 1 0 0,0-1-1 0 0,2 1-43 0 0,8 1 171 0 0,-13-1-156 0 0,1-1 0 0 0,-1 0 0 0 0,0 1 0 0 0,1-1 0 0 0,-1 0-1 0 0,1 0 1 0 0,-1 0 0 0 0,0 0 0 0 0,1 0 0 0 0,-1 0 0 0 0,1 0 0 0 0,0-1-15 0 0,18-3 217 0 0,-14 3-124 0 0,1 0 0 0 0,-1-1 0 0 0,1 0 0 0 0,-1 0-1 0 0,0 0 1 0 0,0-1 0 0 0,0 0 0 0 0,0 0 0 0 0,-1 0 0 0 0,1-1-1 0 0,2-2-92 0 0,51-42 838 0 0,-59 48-832 0 0,1-1 0 0 0,0 1 0 0 0,-1-1 0 0 0,1 1 0 0 0,-1-1 0 0 0,1 1 0 0 0,-1-1 0 0 0,1 1 0 0 0,-1-1 0 0 0,0 0 0 0 0,1 1 0 0 0,-1-1 0 0 0,0 0 0 0 0,1 1 0 0 0,-1-1 0 0 0,0 0 0 0 0,0 0-6 0 0,7-8-188 0 0,-7 8-25 0 0,2 1 22 0 0,1 0-2441 0 0,-3 0 1460 0 0</inkml:trace>
  <inkml:trace contextRef="#ctx0" brushRef="#br0" timeOffset="4087.348">1469 532 5120 0 0,'0'0'116'0'0,"0"0"17"0"0,0 0 10 0 0,0 0-9 0 0,0 0-39 0 0,0 0-20 0 0,0 0-3 0 0,0 0 4 0 0,0 0 16 0 0,0 0 4 0 0,0 0 0 0 0,0 0 32 0 0,0 0 133 0 0,0 0 56 0 0,0 0 17 0 0,0 0-16 0 0,0 0-71 0 0,0 0-30 0 0,0 0-7 0 0,0 0 26 0 0,0 0 117 0 0,-1 2 51 0 0,0 3 409 0 0,0 0-1 0 0,0 0 1 0 0,1 1-1 0 0,-1-1 1 0 0,1 2-813 0 0,0-5 288 0 0,0-2-11 0 0,0 0-45 0 0,0 3-43 0 0,0 0 0 0 0,0 1 0 0 0,1-1 0 0 0,-1 1 0 0 0,1-1 0 0 0,0 1 0 0 0,0 0-189 0 0,-1-4-32 0 0,1 7 105 0 0,-1-6 6 0 0,1 1 1 0 0,2 14 13 0 0,-3-14-26 0 0,0-2 13 0 0,0 0 0 0 0,0 0 0 0 0,10 18 216 0 0,4 15 365 0 0,2-2-472 0 0,3-7-125 0 0,-18-22-51 0 0,7 14 25 0 0,1-1 18 0 0,33 41 82 0 0,-40-52-130 0 0,1-1 0 0 0,0 0 0 0 0,0 0 0 0 0,0 0 0 0 0,0 0 0 0 0,0 0 0 0 0,1 0-8 0 0,18 16 83 0 0,1 0-30 0 0,-12-10-42 0 0,-5-4 28 0 0,0 0-1 0 0,0 0 0 0 0,0 0 1 0 0,1-1-1 0 0,4 2-38 0 0,-4 0 83 0 0,-2-1 1 0 0,21 11 58 0 0,9-7-24 0 0,-21-5-108 0 0,-5 1 21 0 0,-8-5-28 0 0,-1 0 1 0 0,1 1-1 0 0,-1-1 0 0 0,1 0 0 0 0,-1 0 0 0 0,1 1 1 0 0,-1-1-1 0 0,1 0 0 0 0,0 0 0 0 0,-1 0 0 0 0,1 0 1 0 0,-1 0-1 0 0,1 0 0 0 0,-1 0 0 0 0,1 0 0 0 0,-1 0 1 0 0,1 0-1 0 0,-1 0 0 0 0,1 0 0 0 0,0 0 1 0 0,-1 0-1 0 0,1-1 0 0 0,-1 1 0 0 0,1 0 0 0 0,-1 0 1 0 0,1-1-1 0 0,-1 1-3 0 0,7 0 38 0 0,-6 0-17 0 0,0 0-1 0 0,0 1 1 0 0,0-1 0 0 0,0 0-1 0 0,1 0 1 0 0,-1 0-1 0 0,0-1 1 0 0,0 1-1 0 0,0 0 1 0 0,0 0 0 0 0,0 0-1 0 0,0-1-20 0 0,1 0 22 0 0,0 0-1 0 0,-1-1 0 0 0,1 1 1 0 0,0 0-1 0 0,-1 0 1 0 0,1 0-1 0 0,0 1 1 0 0,1-2-22 0 0,-2 2 3 0 0,1 0 0 0 0,-1-1 0 0 0,1 0 0 0 0,-1 1 0 0 0,0-1 0 0 0,0 0 0 0 0,1 0 0 0 0,-1 0 0 0 0,0 1 0 0 0,0-1 0 0 0,1-1-3 0 0,-1 0 1 0 0,0 1 0 0 0,0 0 0 0 0,1 0-1 0 0,-1-1 1 0 0,1 1 0 0 0,-1 0 0 0 0,1 0 0 0 0,-1 0-1 0 0,2 0 0 0 0,-1 0 7 0 0,-1 0 0 0 0,1 0 0 0 0,0 0-1 0 0,-1 0 1 0 0,1 0 0 0 0,-1 0 0 0 0,1-1 0 0 0,-1 1-1 0 0,0 0 1 0 0,2-2-7 0 0,15-16 61 0 0,-16 16-56 0 0,1 1 0 0 0,0-1 1 0 0,-1 0-1 0 0,1 1 0 0 0,-1-1 0 0 0,0 0 0 0 0,0 0 0 0 0,0-1 0 0 0,0 1 0 0 0,-1 0 0 0 0,1-2-5 0 0,5-11-4 0 0,-5 13 11 0 0,0 0 0 0 0,-1 0-1 0 0,1 0 1 0 0,-1 0-1 0 0,0 0 1 0 0,0-1-1 0 0,0 1 1 0 0,-1 0-1 0 0,1-1 1 0 0,-1 1 0 0 0,0-1-1 0 0,0-2-6 0 0,3-11 314 0 0,-2 6-2221 0 0,0 2-3642 0 0,-1 1 337 0 0</inkml:trace>
  <inkml:trace contextRef="#ctx0" brushRef="#br0" timeOffset="5001.343">1536 800 8840 0 0,'0'0'197'0'0,"0"0"24"0"0,0 0 19 0 0,0 0-54 0 0,0 0-266 0 0,0 0-52 0 0,0 0-18 0 0,0 0-87 0 0,0 0-34 0 0,-9 0-257 0 0,1 0 402 0 0,7 0 94 0 0,1 0 273 0 0,0 0 138 0 0,0 0 34 0 0,0 0 6 0 0,0 0-17 0 0,0 0-8 0 0,-10 5 435 0 0,-5 17-1282 0 0,14-21 266 0 0,1-1-12 0 0,0 0-7 0 0,-2 1-2 0 0,-4 2 53 0 0,5-2 211 0 0,1-1 43 0 0,-5 0 1308 0 0,1 0 3669 0 0,10-9-5042 0 0,-1 3 12 0 0,0 0-1 0 0,1 0 1 0 0,0 0 0 0 0,1 1 0 0 0,-1 0-1 0 0,1 0 1 0 0,0 1 0 0 0,7-4-46 0 0,13-5 158 0 0,24-8-158 0 0,-21 9 28 0 0,-24 10-11 0 0,0-1 0 0 0,0 0 1 0 0,0 0-1 0 0,-1-1 0 0 0,1 0 1 0 0,-1 0-1 0 0,0 0 0 0 0,0-1-17 0 0,26-12 64 0 0,-25 14-64 0 0,1 2 11 0 0,-5 1 42 0 0,-2 0 11 0 0,0 0 0 0 0,0 0 0 0 0,0 0 2 0 0,0 0 4 0 0,0 0 2 0 0,0 0 0 0 0,0 0 2 0 0,0 0 4 0 0,0 0-62 0 0,0 0-256 0 0,0 0-64 0 0,0 0-715 0 0,0 0-3008 0 0,0 0-1286 0 0</inkml:trace>
  <inkml:trace contextRef="#ctx0" brushRef="#br0" timeOffset="6590.894">1793 391 9528 0 0,'0'0'216'0'0,"0"0"32"0"0,0 0 10 0 0,0 0 56 0 0,0 0 186 0 0,0 0 78 0 0,0 0 20 0 0,0 0-40 0 0,0 0-171 0 0,0 0-71 0 0,0 0-17 0 0,0 0-30 0 0,0 0-112 0 0,0 0-49 0 0,0 0-10 0 0,0 0-8 0 0,0 0-16 0 0,0 0 23 0 0,0 0 55 0 0,-1 2 1 0 0,-1 5 122 0 0,0 0-1 0 0,0 0 1 0 0,1 0-1 0 0,0 0 1 0 0,1 0-1 0 0,-1 1 0 0 0,1 3-274 0 0,15 31 304 0 0,-14-39-270 0 0,0 1 0 0 0,1-1 0 0 0,-1 0-1 0 0,1 0 1 0 0,0 0 0 0 0,1 2-34 0 0,8 16 512 0 0,-8-14-466 0 0,0 0 0 0 0,0 0 1 0 0,1 0-1 0 0,-1 0 0 0 0,2-1 0 0 0,2 5-46 0 0,13 21 591 0 0,-16-26-536 0 0,-1-1 1 0 0,1 0-1 0 0,-1 0 0 0 0,5 4-55 0 0,8 11 66 0 0,-10-12-64 0 0,0 0-1 0 0,0-1 1 0 0,0 0 0 0 0,1 0 0 0 0,0 0-1 0 0,4 1-1 0 0,-9-6 4 0 0,0 0 0 0 0,-1 0-1 0 0,1-1 1 0 0,-1 1-1 0 0,1 0 1 0 0,-1 0 0 0 0,0 0-1 0 0,1 2-3 0 0,-1-2 9 0 0,0 0 0 0 0,1 1 0 0 0,-1-1 0 0 0,0 0 0 0 0,1 0-1 0 0,-1 0 1 0 0,1-1 0 0 0,0 1 0 0 0,0 0 0 0 0,1 1-9 0 0,1 0 22 0 0,-1 0 0 0 0,-1 0 0 0 0,1 1-1 0 0,0 0 1 0 0,-1-1 0 0 0,0 1 0 0 0,1 2-22 0 0,3 4 77 0 0,6 8 30 0 0,-11-17-36 0 0,-1-1 3 0 0,0 0-2 0 0,0 0 4 0 0,0 0 16 0 0,0 0-1 0 0,0 0-22 0 0,0 0-5 0 0,0 0 2 0 0,0 0 6 0 0,0 0 5 0 0,0 0-5 0 0,0 0-7 0 0,0-28 191 0 0,1 22-264 0 0,-1 0 0 0 0,0 1 0 0 0,-1-1 0 0 0,0-4 8 0 0,0 4-40 0 0,0 0 0 0 0,-1 1 0 0 0,2-1-1 0 0,-1 1 1 0 0,1-1 0 0 0,0 0 0 0 0,0 0 0 0 0,0 1-1 0 0,1-1 1 0 0,0 0 0 0 0,0 1 0 0 0,1-3 40 0 0,-1 6-29 0 0,0-1 2 0 0,-2-9 29 0 0,6-69-2 0 0,-5 80 0 0 0,0-1 0 0 0,0 1 0 0 0,0 0-1 0 0,0-1 1 0 0,0 1 0 0 0,1 0 0 0 0,-1 0-1 0 0,0-1 1 0 0,1 1 0 0 0,-1 0-1 0 0,1 0 1 0 0,0-1 0 0 0,-1 1 0 0 0,1 0-1 0 0,0 0 1 0 0,0 0 0 0 0,10-18 78 0 0,-6 1-300 0 0,-1 13 216 0 0,0-2 0 0 0,6-3 6 0 0,-3 4 0 0 0,8-1 0 0 0,15-2 0 0 0,-20 5-1 0 0,-10 4 1 0 0,0 0 0 0 0,1 0 0 0 0,-1 0 0 0 0,1-1 0 0 0,-1 1 0 0 0,1 0 0 0 0,-1 0 1 0 0,0 0-1 0 0,1 0 0 0 0,-1 0 0 0 0,1 0 0 0 0,-1 0 0 0 0,1 0 0 0 0,-1 0 0 0 0,1 0 0 0 0,-1 0 0 0 0,0 0 0 0 0,1 0 0 0 0,-1 0 0 0 0,1 0 0 0 0,-1 0 0 0 0,1 1 1 0 0,-1-1-1 0 0,14 4-18 0 0,5 3-147 0 0,-12-5 115 0 0,-3-2 93 0 0,0 1-1 0 0,0 0 0 0 0,0 0 0 0 0,0 0 0 0 0,0 1 0 0 0,0 0 0 0 0,0-1 0 0 0,-1 1 1 0 0,1 1-1 0 0,-1-1-42 0 0,1 0 55 0 0,11 9 60 0 0,-10-7-99 0 0,-1-1 0 0 0,1 0 0 0 0,0 0 0 0 0,1 0 0 0 0,1 0-16 0 0,-2-1 0 0 0,26 25 64 0 0,-16-18 72 0 0,12 15 0 0 0,-14-20-136 0 0,-10-1 22 0 0,-2-2-20 0 0,-1-1 0 0 0,0 1 0 0 0,1-1 0 0 0,-1 0 0 0 0,1 1 0 0 0,-1-1 0 0 0,0 0 0 0 0,1 1 0 0 0,-1-1 0 0 0,1 0-1 0 0,-1 0 1 0 0,1 1 0 0 0,-1-1 0 0 0,1 0 0 0 0,-1 0 0 0 0,1 0 0 0 0,-1 1 0 0 0,1-1 0 0 0,0 0 0 0 0,-1 0 0 0 0,1 0 0 0 0,-1 0 0 0 0,1 0 0 0 0,-1 0 0 0 0,1 0 0 0 0,-1 0 0 0 0,1-1-2 0 0,2 2 43 0 0,31 17 161 0 0,-32-17-134 0 0,-2 0 1 0 0,3 1-6 0 0,-1-1-1 0 0,1 2 0 0 0,-2-2-26 0 0,-1-1-108 0 0,2 2 545 0 0,0-1-1634 0 0,-2-1-5194 0 0,-4-8 151 0 0</inkml:trace>
  <inkml:trace contextRef="#ctx0" brushRef="#br0" timeOffset="7890.639">2358 321 7312 0 0,'0'0'165'0'0,"0"0"22"0"0,0 0 9 0 0,0 0-35 0 0,0 0-197 0 0,0 0-45 0 0,0 0-31 0 0,0 0-135 0 0,0 0-60 0 0,0 0-11 0 0,-4-5-165 0 0,3 1 4044 0 0,2 2 460 0 0,0 5-2038 0 0,5 11-1697 0 0,4 9-230 0 0,13 8 341 0 0,-13-24-255 0 0,-5-4-90 0 0,30 13 351 0 0,-19-12 405 0 0,28 37-579 0 0,-27-22-111 0 0,-11-10 225 0 0,-6-8-254 0 0,1-1-1 0 0,-1 1 0 0 0,0 0 0 0 0,1-1 1 0 0,-1 1-1 0 0,0-1 0 0 0,1 1 0 0 0,-1 0 1 0 0,0-1-1 0 0,0 1 0 0 0,1 0 1 0 0,-1-1-1 0 0,0 1 0 0 0,0 0 0 0 0,0 0 1 0 0,0 0-89 0 0,2 2 135 0 0,-1-3-100 0 0,-1 0-1 0 0,1 1 1 0 0,0-1 0 0 0,0 1 0 0 0,-1-1 0 0 0,1 1 0 0 0,0-1 0 0 0,-1 1-1 0 0,1-1 1 0 0,-1 1 0 0 0,1 0 0 0 0,-1-1 0 0 0,1 1 0 0 0,-1 0 0 0 0,1-1-1 0 0,-1 1 1 0 0,0 0 0 0 0,1 0 0 0 0,-1 0-35 0 0,1 1-80 0 0,-1 8 11 0 0,0-5-2662 0 0,0-5 2292 0 0</inkml:trace>
  <inkml:trace contextRef="#ctx0" brushRef="#br0" timeOffset="9061.241">2203 87 4688 0 0,'0'0'133'0'0,"0"0"67"0"0,0 0 195 0 0,0 0 79 0 0,0 0 20 0 0,0 0-28 0 0,0 0-122 0 0,0 0-50 0 0,0 0-8 0 0,0 0-4 0 0,0 0-2 0 0,0 0 0 0 0,0 0 0 0 0,0 0-20 0 0,0 0-86 0 0,0 0-40 0 0,0 0-6 0 0,0 0-6 0 0,0 0-23 0 0,0 0-16 0 0,0 0-3 0 0,0 0-2 0 0,0 0-4 0 0,0 2-2 0 0,2 2 53 0 0,0 0 1 0 0,-1 1 0 0 0,0-1 0 0 0,0 1-1 0 0,0-1 1 0 0,-1 1 0 0 0,1 0-126 0 0,-1-3 134 0 0,0-2-39 0 0,0 11 52 0 0,0-4-103 0 0,0-6-62 0 0,0 0 0 0 0,0-1-1 0 0,-1 1 1 0 0,1 0 0 0 0,0-1 0 0 0,0 1 0 0 0,0-1 0 0 0,-1 1 0 0 0,1 0 0 0 0,0-1 0 0 0,-1 1 0 0 0,1-1 0 0 0,0 1 0 0 0,-1 0 0 0 0,1-1 0 0 0,-1 1 0 0 0,1-1 0 0 0,-1 0 0 0 0,1 1-1 0 0,-1-1 1 0 0,1 1 0 0 0,-1-1 0 0 0,1 0 18 0 0,-7 7-214 0 0,7-7 214 0 0,0 0 0 0 0,0 1-1 0 0,0-1 1 0 0,0 0 0 0 0,0 1-1 0 0,0-1 1 0 0,0 0 0 0 0,-1 0-1 0 0,1 1 1 0 0,0-1 0 0 0,0 0-1 0 0,0 1 1 0 0,0-1 0 0 0,-1 0 0 0 0,1 0-1 0 0,0 1 1 0 0,0-1 0 0 0,-1 0-1 0 0,1 0 1 0 0,0 0 0 0 0,0 1-1 0 0,-1-1 1 0 0,1 0 0 0 0,0 0-1 0 0,-1 0 1 0 0,1 0 0 0 0,0 0-1 0 0,-1 0 1 0 0,1 1 0 0 0,0-1-1 0 0,-1 0 1 0 0,1 0 0 0 0,0 0-1 0 0,-1 0 1 0 0,1 0 0 0 0,0 0-1 0 0,-1 0 1 0 0,1 0 0 0 0,-5 0 647 0 0,-11 4 1610 0 0,15-4-1953 0 0,1 0-42 0 0,0 0-6 0 0,0 0-22 0 0,0 0-88 0 0,0 0-40 0 0,0 0-8 0 0,0 0-8 0 0,-1-1-31 0 0,-1-3-48 0 0,4-2 6 0 0,-1 4 79 0 0,-1 2 55 0 0,0 0 10 0 0,0 0-8 0 0,0 0-55 0 0,0 0-30 0 0,0 0-4 0 0,0 0 2 0 0,0 0 12 0 0,0 0 2 0 0,0 0 0 0 0,0 0 7 0 0,0 0 33 0 0,0 0 10 0 0,0 0 4 0 0,0 0-31 0 0,0 0-316 0 0,0 0-795 0 0,0 0-305 0 0</inkml:trace>
  <inkml:trace contextRef="#ctx0" brushRef="#br0" timeOffset="10659.75">2631 1 5984 0 0,'0'0'133'0'0,"0"0"23"0"0,0 0 11 0 0,0 0 29 0 0,0 0 117 0 0,0 0 51 0 0,0 0 11 0 0,0 0-34 0 0,0 0-145 0 0,0 0-61 0 0,0 0-9 0 0,3 3-93 0 0,-2 0 5264 0 0,-6 1-5018 0 0,-10 8 326 0 0,-6 12-677 0 0,0-3-268 0 0,19-19 286 0 0,-6 3 44 0 0,-1 1 10 0 0,1-1-11 0 0,7-4-4 0 0,0 0-1 0 0,1 0 1 0 0,-1 0 0 0 0,0 0 0 0 0,0 0 0 0 0,0 0-1 0 0,1 0 1 0 0,-1 0 0 0 0,1 1 0 0 0,-1-1 0 0 0,1 0-1 0 0,-1 0 1 0 0,1 1 0 0 0,-1 0 15 0 0,1-1 10 0 0,0 1-75 0 0,-1-1 4 0 0,0 0 60 0 0,0 0 1 0 0,1 0-1 0 0,-1 0 1 0 0,1 1-1 0 0,-1-1 1 0 0,1 0-1 0 0,-1 0 1 0 0,1 1 0 0 0,0-1-1 0 0,0 0 1 0 0,-1 1-1 0 0,1-1 1 0 0,0 0-1 0 0,0 1 1 0 0,0-1-1 0 0,1 0 1 0 0,-1 1-1 0 0,0-1 1 0 0,0 1 0 0 0,1 1 7 0 0,-1-1 47 0 0,12 1 16 0 0,-12-2-66 0 0,1-1 0 0 0,0 1 0 0 0,0-1 0 0 0,0 1 0 0 0,0-1 1 0 0,0 0-1 0 0,0 1 0 0 0,0-1 0 0 0,0 0 0 0 0,0 0 0 0 0,0 0 0 0 0,0 0 0 0 0,0 0 1 0 0,1 0-5 0 0,0 0 0 0 0,0-1 0 0 0,-1 1 0 0 0,1 0 0 0 0,0 0 0 0 0,0 0 0 0 0,0 0 0 0 0,0 0 0 0 0,0 1 0 0 0,-1-1 0 0 0,1 0 0 0 0,1 1 0 0 0,2 0 0 0 0,0 0 0 0 0,0 0 0 0 0,0 0 0 0 0,1-1 0 0 0,0 0 0 0 0,61-8 232 0 0,-49 3 88 0 0,-2-1-159 0 0,-3 3-147 0 0,2 1 3 0 0,43-11 95 0 0,-49 11-112 0 0,0 0 0 0 0,-1-1 13 0 0,-7 3 25 0 0,0 0 0 0 0,-1 0 0 0 0,1-1 0 0 0,0 1 0 0 0,0 0 0 0 0,0 0 1 0 0,0 0-1 0 0,0 0 0 0 0,0 0 0 0 0,0 1 0 0 0,0-1 0 0 0,0 0 0 0 0,0 0 0 0 0,0 1 0 0 0,0-1 1 0 0,0 0-1 0 0,-1 1 0 0 0,1-1 0 0 0,0 1 0 0 0,0-1 0 0 0,0 1 0 0 0,-1-1 0 0 0,2 2-38 0 0,0-1 173 0 0,-2-1-99 0 0,2 2-2 0 0,4 4-31 0 0,-1 7-294 0 0,-4-8 243 0 0,3 9-77 0 0,-9 12 92 0 0,-18 26 283 0 0,21-46-258 0 0,-13 13 81 0 0,11-7-103 0 0,-6 15 48 0 0,4-19-45 0 0,4-7-11 0 0,1 1 0 0 0,-1-1 0 0 0,1 0 0 0 0,-1 1 0 0 0,1-1 0 0 0,0 1 0 0 0,0 0 0 0 0,-1-1 0 0 0,1 1-1 0 0,0 1 1 0 0,-3 3 21 0 0,-1 0 0 0 0,0 0 0 0 0,0-1-1 0 0,-2 2-20 0 0,3-3 15 0 0,-1 0 1 0 0,1 1-1 0 0,0 0 0 0 0,1-1 0 0 0,-1 1 1 0 0,1 0-1 0 0,0 1-15 0 0,1-4 55 0 0,1 1 0 0 0,-1-1 0 0 0,0 1 0 0 0,0-1 0 0 0,0 0 0 0 0,0 0 0 0 0,-1 0 0 0 0,1 0 0 0 0,-1 0 0 0 0,1-1 0 0 0,-1 1-55 0 0,-6 4 207 0 0,7-4-14 0 0,-18 6 2012 0 0,14-5-2058 0 0,5-2-383 0 0,1-1-132 0 0,0 0-16 0 0,0 0-36 0 0,0 0-124 0 0,0 0-52 0 0,0 0-1034 0 0,0 0-4098 0 0</inkml:trace>
  <inkml:trace contextRef="#ctx0" brushRef="#br0" timeOffset="15789.716">1892 1497 4432 0 0,'0'0'99'0'0,"0"0"11"0"0,0 0 10 0 0,0 0 18 0 0,0 0 46 0 0,0 0 21 0 0,0 0 3 0 0,0 0-3 0 0,0 0-10 0 0,-10 5 909 0 0,-2 2-16 0 0,11-7-816 0 0,1 0-3 0 0,0 0-12 0 0,0 0-7 0 0,0 0-2 0 0,0 0 6 0 0,0 0 30 0 0,0 0 18 0 0,0 0 2 0 0,0 0-8 0 0,0 0-35 0 0,0 0-18 0 0,0 0-3 0 0,0 0-24 0 0,0 0-102 0 0,0 0-39 0 0,0 0 14 0 0,0 0-1 0 0,0 0-6 0 0,0 0-2 0 0,0 0-2 0 0,0 0-4 0 0,0 0-2 0 0,0 0 0 0 0,0 0 6 0 0,0 0 29 0 0,0 0 12 0 0,0 0 1 0 0,0 0 18 0 0,0 0 80 0 0,0 0 35 0 0,0 0 10 0 0,0 0-26 0 0,0 0-112 0 0,7 14 1459 0 0,-5-13-1618 0 0,22 8 66 0 0,-20-8 57 0 0,-1 0 1 0 0,1 0-1 0 0,-1 0 1 0 0,0 0 0 0 0,1-1-1 0 0,-1 0 1 0 0,1 1-1 0 0,-1-1 1 0 0,1-1-1 0 0,1 1-89 0 0,5 3 155 0 0,17-3-102 0 0,9 5-53 0 0,-32-3 0 0 0,15-1 0 0 0,-8-1 25 0 0,-6 0 7 0 0,-1 0 1 0 0,1 0-1 0 0,0 0 1 0 0,0 0-1 0 0,0 1 0 0 0,0 0 1 0 0,-1 0-1 0 0,1 0 1 0 0,0 1-1 0 0,-1 0 0 0 0,1-1 1 0 0,2 3-33 0 0,7 3 307 0 0,1 0 0 0 0,10 3-307 0 0,7 2-4 0 0,-27-10 4 0 0,21 14 0 0 0,-7-7 0 0 0,-16-8 0 0 0,0 0 0 0 0,0 0 0 0 0,0 0 0 0 0,0 1 0 0 0,-1 0 0 0 0,3 1 0 0 0,-2-1-2 0 0,0 0 0 0 0,1 0 0 0 0,-1 0 0 0 0,0 0 0 0 0,1-1 0 0 0,0 1 0 0 0,0-1 2 0 0,18 9 262 0 0,0 2 21 0 0,20 11 164 0 0,-36-19-414 0 0,0-1 1 0 0,-1 1 0 0 0,0 0-1 0 0,0 0 1 0 0,0 1 0 0 0,0-1-1 0 0,0 1 1 0 0,-1 0-1 0 0,2 3-33 0 0,29 20 54 0 0,-32-25-49 0 0,0 1-4 0 0,0-1-1 0 0,1 0 1 0 0,0 0 0 0 0,0 0 0 0 0,0 0 0 0 0,0 0-1 0 0,3 1 0 0 0,-5-3 19 0 0,0 0 0 0 0,0 0 0 0 0,0 1-1 0 0,0-1 1 0 0,0 1 0 0 0,0 0-1 0 0,-1-1 1 0 0,1 1 0 0 0,0 1-19 0 0,10 9 125 0 0,-9-10-95 0 0,0 1-1 0 0,0-1 1 0 0,0 1 0 0 0,-1 0 0 0 0,1 0 0 0 0,-1 0 0 0 0,1 2-30 0 0,14 16 121 0 0,-12-16-73 0 0,0 1 0 0 0,0-1 1 0 0,-1 1-1 0 0,0 0 0 0 0,0 1 0 0 0,0-1 0 0 0,0 3-48 0 0,2 1-69 0 0,5 7-63 0 0,-6-12 152 0 0,-1 0 0 0 0,-1 1 0 0 0,1-1 0 0 0,-1 1-1 0 0,0 0 1 0 0,0 0 0 0 0,0 2-20 0 0,7 19 75 0 0,-7-13-65 0 0,13 43 54 0 0,-14-43-63 0 0,-1-10 5 0 0,-1 0 1 0 0,1 0 0 0 0,0 0-1 0 0,0 0 1 0 0,1 0-1 0 0,-1 0 1 0 0,1 0 0 0 0,0 0-7 0 0,3 8 25 0 0,-1 0-1 0 0,0 1 1 0 0,2 9-25 0 0,2-2 0 0 0,-5-17 0 0 0,-1 0 0 0 0,2 11 0 0 0,-3-5 0 0 0,4 0 0 0 0,-1-5 4 0 0,-3-4-1 0 0,0 1-1 0 0,-1 0 1 0 0,1-1 0 0 0,0 1-1 0 0,-1 0 1 0 0,1 0 0 0 0,0 0-1 0 0,-1 0 1 0 0,1 0-1 0 0,-1 0 1 0 0,1 0 0 0 0,-1 0-1 0 0,0 0 1 0 0,1 0-1 0 0,-1 0 1 0 0,0 0 0 0 0,0 0-1 0 0,0 0 1 0 0,0 0 0 0 0,0 0-1 0 0,0 0 1 0 0,0 0-1 0 0,0 0-2 0 0,0 1 64 0 0,1-1-10 0 0,0 1-47 0 0,1 1 1 0 0,-1-1-1 0 0,0 1 0 0 0,0 0 1 0 0,0-1-1 0 0,-1 1 1 0 0,1 0-1 0 0,0 0 1 0 0,-1 1-8 0 0,8 31 79 0 0,-4-13-50 0 0,-4-15-4 0 0,5 18 49 0 0,-5-24-74 0 0,1 1 0 0 0,-1 0-1 0 0,1-1 1 0 0,-1 1-1 0 0,0 0 1 0 0,0 0-1 0 0,0 0 1 0 0,0-1 0 0 0,0 1-1 0 0,-1 0 1 0 0,1-1-1 0 0,-1 2 1 0 0,1-2 3 0 0,0 0 0 0 0,0-1 0 0 0,-1 1 0 0 0,1 0 0 0 0,0-1 0 0 0,0 1 0 0 0,0 0 0 0 0,0 0 0 0 0,0-1 0 0 0,0 1-1 0 0,0 0 1 0 0,0-1 0 0 0,0 1 0 0 0,1 0 0 0 0,-1-1 0 0 0,0 1 0 0 0,0 0 0 0 0,1-1 0 0 0,-1 1 0 0 0,1 0-3 0 0,0 0 9 0 0,1 1-9 0 0,-2 13 55 0 0,0-7-45 0 0,0 1-10 0 0,1 2 0 0 0,1-3 0 0 0,0 3 0 0 0,-2-10 0 0 0,-2 25 0 0 0,2 13 64 0 0,-1-36-64 0 0,6 20 54 0 0,-4-15-44 0 0,-1 1-10 0 0,1-2 0 0 0,3 8 0 0 0,-1-8 11 0 0,-1-1 41 0 0,-3 5-19 0 0,1-10 123 0 0,0-1 16 0 0,0 1-162 0 0,0-1 0 0 0,-1 0-1 0 0,1 1 1 0 0,0-1 0 0 0,0 1 0 0 0,0-1-1 0 0,0 0 1 0 0,-1 1 0 0 0,1-1 0 0 0,0 1-1 0 0,0-1 1 0 0,0 1 0 0 0,0-1-1 0 0,0 0 1 0 0,0 1 0 0 0,0-1 0 0 0,0 1-1 0 0,0-1 1 0 0,0 1 0 0 0,0-1-1 0 0,0 1 1 0 0,1-1 0 0 0,-1 0 0 0 0,0 1-1 0 0,0-1 1 0 0,0 1-10 0 0,2 2 15 0 0,-1 0 1 0 0,0 0-1 0 0,-1 0 1 0 0,1 1-1 0 0,-1-1 1 0 0,1 0-1 0 0,-1 1 1 0 0,0-1-1 0 0,0 3-15 0 0,0-5-114 0 0,0-1-2 0 0,0 0 48 0 0,0 0 146 0 0,0 0 21 0 0,0 18 457 0 0,0-11-543 0 0,0 0-2 0 0,0-5 42 0 0,0-2 11 0 0,0 0 0 0 0,0 0 0 0 0,0 0-25 0 0,0 0-114 0 0,0 0-74 0 0,0 0-19 0 0,0 0-7 0 0,0 0-187 0 0,0 0-785 0 0,0 0-336 0 0</inkml:trace>
  <inkml:trace contextRef="#ctx0" brushRef="#br0" timeOffset="16784.357">2600 2490 5072 0 0,'0'0'136'0'0,"0"0"48"0"0,0 0-184 0 0,0 0 0 0 0,0 0 0 0 0,0 0 0 0 0,0 0 88 0 0,0 0-24 0 0,0 0 0 0 0</inkml:trace>
  <inkml:trace contextRef="#ctx0" brushRef="#br0" timeOffset="18283.678">2591 2498 6648 0 0,'0'0'149'0'0,"0"0"23"0"0,0 0 12 0 0,0 0-4 0 0,0 0-44 0 0,0 0-21 0 0,0 0-3 0 0,0 0 12 0 0,0 0 49 0 0,0 0 19 0 0,0 0 7 0 0,-11-3 2058 0 0,8 3-1907 0 0,-17 1 3603 0 0,14 4-3879 0 0,4-3 38 0 0,2-2-10 0 0,0 0-6 0 0,0 0 8 0 0,0 0 33 0 0,0 0 14 0 0,0 0 1 0 0,0 0 0 0 0,0 0 0 0 0,0 0 0 0 0,0 0-1 0 0,0 0-8 0 0,0 0-38 0 0,0 0-10 0 0,0 0-6 0 0,0 0-5 0 0,0 1-67 0 0,1 0-1 0 0,-1 0 0 0 0,0 1 1 0 0,0-1-1 0 0,0 0 0 0 0,1 0 0 0 0,-1 0 1 0 0,1 1-1 0 0,-1-1 0 0 0,1 0 0 0 0,-1 0 1 0 0,1 0-1 0 0,0 0 0 0 0,-1 0 0 0 0,1 0 1 0 0,0 0-17 0 0,4 7 123 0 0,-4-6-15 0 0,1-1-45 0 0,-1 1 0 0 0,1-1 0 0 0,-1 0-1 0 0,1 1 1 0 0,0-1 0 0 0,0 0-1 0 0,-1 0 1 0 0,1 0 0 0 0,0 0 0 0 0,0 0-1 0 0,0-1 1 0 0,1 1-63 0 0,0 0-9 0 0,13 11 9 0 0,-3-4 0 0 0,7 0 78 0 0,-19-7-12 0 0,-1-1-2 0 0,2 2 6 0 0,10 10 184 0 0,-10-10-166 0 0,0 1 0 0 0,1-1 0 0 0,-1 1 0 0 0,1-1 0 0 0,0 0-1 0 0,-1 0 1 0 0,1 0 0 0 0,3 1-88 0 0,-5-2 181 0 0,-1-1 3 0 0,5 8 0 0 0,1 2-187 0 0,-2-8 11 0 0,1 0-167 0 0,12 12-95 0 0,-13-10 268 0 0,-2-2 9 0 0,16 21 95 0 0,-14-19-91 0 0,1-1 313 0 0,8 18-190 0 0,-7-13-150 0 0,1 0 15 0 0,-6-7 57 0 0,-1-1 8 0 0,0 0-8 0 0,1 1-17 0 0,2 4-34 0 0,-2-3 32 0 0,-1-2 11 0 0,0 0 0 0 0,0 0 2 0 0,1 1-8 0 0,4 4-35 0 0,-4-4 32 0 0,9-10 95 0 0,-7 6-133 0 0,-1-1-9 0 0,0-1 0 0 0,1 0-1 0 0,-1 1 1 0 0,-1-1 0 0 0,1 0 0 0 0,-1 0 0 0 0,0 0 0 0 0,1-4-8 0 0,12-28 0 0 0,-13 32 1 0 0,2-1 0 0 0,-1 0 0 0 0,0 1 1 0 0,1-1-1 0 0,3-4-1 0 0,-2 5-11 0 0,-2 0 0 0 0,1 0 0 0 0,0 0 0 0 0,-1-1 0 0 0,0 1 0 0 0,0-3 11 0 0,2-4 19 0 0,0 1 1 0 0,0-1-1 0 0,1 1 0 0 0,1 0 0 0 0,6-10-19 0 0,9-18 20 0 0,18-25 255 0 0,-38 62-184 0 0,-1 2 7 0 0,0 0-2 0 0,0 0 2 0 0,0 0 4 0 0,0 0 2 0 0,0 0 0 0 0,8 12-218 0 0,-7-6 711 0 0,-1-5-2212 0 0,0 0-4200 0 0,0-1-757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1AF61-D918-4730-961C-91456BE2C00E}" type="datetimeFigureOut">
              <a:rPr lang="en-AU" smtClean="0"/>
              <a:t>2/08/2019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B7A4E-9C89-4C58-8F30-F8F922B21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31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as a service from Microsoft and Google.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B7A4E-9C89-4C58-8F30-F8F922B21C6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615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in the early stages &gt; only 2D image processing is available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B7A4E-9C89-4C58-8F30-F8F922B21C6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990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and Google cloud services from browser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B7A4E-9C89-4C58-8F30-F8F922B21C6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912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 API from browser &gt; code from </a:t>
            </a:r>
            <a:r>
              <a:rPr lang="en-US" dirty="0" err="1"/>
              <a:t>VSCode</a:t>
            </a:r>
            <a:r>
              <a:rPr lang="en-US" dirty="0"/>
              <a:t> &gt; run html in browser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B7A4E-9C89-4C58-8F30-F8F922B21C6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526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B7A4E-9C89-4C58-8F30-F8F922B21C6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1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 vision from browser &gt; the project iterations &gt; download model &gt; code from </a:t>
            </a:r>
            <a:r>
              <a:rPr lang="en-US" dirty="0" err="1"/>
              <a:t>VSCode</a:t>
            </a:r>
            <a:r>
              <a:rPr lang="en-US" dirty="0"/>
              <a:t> &gt; run from terminal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B7A4E-9C89-4C58-8F30-F8F922B21C6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01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B7A4E-9C89-4C58-8F30-F8F922B21C6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26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in Azure from Browser &gt; Code in </a:t>
            </a:r>
            <a:r>
              <a:rPr lang="en-US" dirty="0" err="1"/>
              <a:t>VSCode</a:t>
            </a:r>
            <a:r>
              <a:rPr lang="en-US" dirty="0"/>
              <a:t> &gt; Run from terminal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B7A4E-9C89-4C58-8F30-F8F922B21C6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9661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B7A4E-9C89-4C58-8F30-F8F922B21C6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596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B7A4E-9C89-4C58-8F30-F8F922B21C6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18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ml.org/autom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hyperlink" Target="https://autokeras.com/" TargetMode="External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cognitive-services/directo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products/ai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azure.microsoft.com/en-us/services/cognitive-services/face/" TargetMode="Externa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stomvision.a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loud.google.com/vision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image" Target="../media/image8.jpg"/><Relationship Id="rId3" Type="http://schemas.openxmlformats.org/officeDocument/2006/relationships/hyperlink" Target="https://www.kaggle.com/debdoot/bdrw" TargetMode="External"/><Relationship Id="rId7" Type="http://schemas.openxmlformats.org/officeDocument/2006/relationships/diagramColors" Target="../diagrams/colors4.xml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6.jpg"/><Relationship Id="rId5" Type="http://schemas.openxmlformats.org/officeDocument/2006/relationships/diagramLayout" Target="../diagrams/layout4.xml"/><Relationship Id="rId10" Type="http://schemas.openxmlformats.org/officeDocument/2006/relationships/image" Target="../media/image5.jpg"/><Relationship Id="rId4" Type="http://schemas.openxmlformats.org/officeDocument/2006/relationships/diagramData" Target="../diagrams/data4.xml"/><Relationship Id="rId9" Type="http://schemas.openxmlformats.org/officeDocument/2006/relationships/image" Target="../media/image4.jpg"/><Relationship Id="rId1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E668-9BE5-43B9-A392-754705785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Data Science in your Organization 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9080D-C839-4665-8F77-EABB08E51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Laziest Path to Data Science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2294C-66D9-4490-B69D-90A964032683}"/>
              </a:ext>
            </a:extLst>
          </p:cNvPr>
          <p:cNvSpPr txBox="1"/>
          <p:nvPr/>
        </p:nvSpPr>
        <p:spPr>
          <a:xfrm>
            <a:off x="9614563" y="5270802"/>
            <a:ext cx="2015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Zp Bappi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Senior Consultant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Readify</a:t>
            </a:r>
            <a:endParaRPr lang="en-AU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5021F6-1577-4358-8BF9-44AC2486BFFE}"/>
                  </a:ext>
                </a:extLst>
              </p14:cNvPr>
              <p14:cNvContentPartPr/>
              <p14:nvPr/>
            </p14:nvContentPartPr>
            <p14:xfrm>
              <a:off x="10015931" y="5158009"/>
              <a:ext cx="918360" cy="533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5021F6-1577-4358-8BF9-44AC2486BF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6931" y="5149009"/>
                <a:ext cx="9360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0398DD1-E5C5-4A91-BE1D-952DC8A0F2B1}"/>
                  </a:ext>
                </a:extLst>
              </p14:cNvPr>
              <p14:cNvContentPartPr/>
              <p14:nvPr/>
            </p14:nvContentPartPr>
            <p14:xfrm>
              <a:off x="9413441" y="4091044"/>
              <a:ext cx="1070640" cy="988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0398DD1-E5C5-4A91-BE1D-952DC8A0F2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04798" y="4082404"/>
                <a:ext cx="1088286" cy="10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50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0B2D9-F858-4A43-99B7-5E406316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Demo – 3 : Fraudulent Transaction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2607-035F-48C3-A1F6-3FD02517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bg2"/>
                </a:solidFill>
              </a:rPr>
              <a:t>Automated Machine Learning – Azure </a:t>
            </a:r>
          </a:p>
          <a:p>
            <a:pPr marL="0" indent="0">
              <a:buNone/>
            </a:pPr>
            <a:r>
              <a:rPr lang="en-US" sz="1600" cap="all" dirty="0">
                <a:solidFill>
                  <a:schemeClr val="bg2"/>
                </a:solidFill>
              </a:rPr>
              <a:t>Predict locally - Python</a:t>
            </a:r>
          </a:p>
        </p:txBody>
      </p:sp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42572BA8-10E5-4AB6-BF58-9981760B65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076130"/>
              </p:ext>
            </p:extLst>
          </p:nvPr>
        </p:nvGraphicFramePr>
        <p:xfrm>
          <a:off x="1088043" y="945191"/>
          <a:ext cx="10015913" cy="3027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83F29431-74AE-4B70-9C3F-A0EB998314C6}"/>
              </a:ext>
            </a:extLst>
          </p:cNvPr>
          <p:cNvSpPr/>
          <p:nvPr/>
        </p:nvSpPr>
        <p:spPr>
          <a:xfrm>
            <a:off x="7604233" y="3110425"/>
            <a:ext cx="2606567" cy="7728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35AB0C3-C764-49DC-BB23-D17FC802463D}"/>
              </a:ext>
            </a:extLst>
          </p:cNvPr>
          <p:cNvSpPr/>
          <p:nvPr/>
        </p:nvSpPr>
        <p:spPr>
          <a:xfrm>
            <a:off x="4587768" y="3110425"/>
            <a:ext cx="2617073" cy="7728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90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1A2-0A67-4EF5-BCB0-2F4A460C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 Data Science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2E51-C088-43E3-A174-D094B677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You can code (and, want to)</a:t>
            </a:r>
          </a:p>
          <a:p>
            <a:r>
              <a:rPr lang="en-AU" dirty="0"/>
              <a:t>You know your data and domain</a:t>
            </a:r>
          </a:p>
          <a:p>
            <a:r>
              <a:rPr lang="en-AU" dirty="0"/>
              <a:t>You can clean and do feature engineering</a:t>
            </a:r>
          </a:p>
          <a:p>
            <a:r>
              <a:rPr lang="en-AU" dirty="0"/>
              <a:t>You </a:t>
            </a:r>
            <a:r>
              <a:rPr lang="en-AU" b="1" u="sng" dirty="0"/>
              <a:t>don’t know</a:t>
            </a:r>
            <a:r>
              <a:rPr lang="en-AU" dirty="0"/>
              <a:t> ML/ AI/ “Science-y” things</a:t>
            </a:r>
          </a:p>
        </p:txBody>
      </p:sp>
    </p:spTree>
    <p:extLst>
      <p:ext uri="{BB962C8B-B14F-4D97-AF65-F5344CB8AC3E}">
        <p14:creationId xmlns:p14="http://schemas.microsoft.com/office/powerpoint/2010/main" val="154360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1A2-0A67-4EF5-BCB0-2F4A460C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 Data Science contd.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2E51-C088-43E3-A174-D094B677F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91006"/>
            <a:ext cx="11029615" cy="36783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Training</a:t>
            </a:r>
          </a:p>
          <a:p>
            <a:pPr lvl="2"/>
            <a:r>
              <a:rPr lang="en-US" dirty="0"/>
              <a:t>raw = </a:t>
            </a:r>
            <a:r>
              <a:rPr lang="en-US" b="1" dirty="0" err="1"/>
              <a:t>load_my_data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data = </a:t>
            </a:r>
            <a:r>
              <a:rPr lang="en-US" b="1" dirty="0" err="1"/>
              <a:t>clean_and_reshape</a:t>
            </a:r>
            <a:r>
              <a:rPr lang="en-US" dirty="0"/>
              <a:t>(data)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training_data</a:t>
            </a:r>
            <a:r>
              <a:rPr lang="en-US" dirty="0"/>
              <a:t>, </a:t>
            </a:r>
            <a:r>
              <a:rPr lang="en-US" dirty="0" err="1"/>
              <a:t>test_data</a:t>
            </a:r>
            <a:r>
              <a:rPr lang="en-US" dirty="0"/>
              <a:t>) = </a:t>
            </a:r>
            <a:r>
              <a:rPr lang="en-US" b="1" dirty="0"/>
              <a:t>split</a:t>
            </a:r>
            <a:r>
              <a:rPr lang="en-US" dirty="0"/>
              <a:t>(data)</a:t>
            </a:r>
          </a:p>
          <a:p>
            <a:pPr lvl="2"/>
            <a:r>
              <a:rPr lang="en-US" dirty="0"/>
              <a:t>model = </a:t>
            </a:r>
            <a:r>
              <a:rPr lang="en-US" b="1" dirty="0" err="1"/>
              <a:t>magically_find_the_best_model</a:t>
            </a:r>
            <a:r>
              <a:rPr lang="en-US" dirty="0"/>
              <a:t>(</a:t>
            </a:r>
            <a:r>
              <a:rPr lang="en-US" dirty="0" err="1"/>
              <a:t>training_data</a:t>
            </a:r>
            <a:r>
              <a:rPr lang="en-US" dirty="0"/>
              <a:t>, </a:t>
            </a:r>
            <a:r>
              <a:rPr lang="en-US" dirty="0" err="1"/>
              <a:t>test_data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save</a:t>
            </a:r>
            <a:r>
              <a:rPr lang="en-US" dirty="0"/>
              <a:t>(model)</a:t>
            </a:r>
          </a:p>
          <a:p>
            <a:pPr lvl="1"/>
            <a:r>
              <a:rPr lang="en-US" dirty="0"/>
              <a:t>Prediction</a:t>
            </a:r>
          </a:p>
          <a:p>
            <a:pPr lvl="2"/>
            <a:r>
              <a:rPr lang="en-US" dirty="0" err="1"/>
              <a:t>input_data</a:t>
            </a:r>
            <a:r>
              <a:rPr lang="en-US" dirty="0"/>
              <a:t> = </a:t>
            </a:r>
            <a:r>
              <a:rPr lang="en-US" b="1" dirty="0" err="1"/>
              <a:t>clean_and_reshape</a:t>
            </a:r>
            <a:r>
              <a:rPr lang="en-US" dirty="0"/>
              <a:t>(</a:t>
            </a:r>
            <a:r>
              <a:rPr lang="en-US" dirty="0" err="1"/>
              <a:t>user_input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model.</a:t>
            </a:r>
            <a:r>
              <a:rPr lang="en-US" b="1" dirty="0" err="1"/>
              <a:t>predict</a:t>
            </a:r>
            <a:r>
              <a:rPr lang="en-US" dirty="0"/>
              <a:t>(</a:t>
            </a:r>
            <a:r>
              <a:rPr lang="en-US" dirty="0" err="1"/>
              <a:t>input_data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2CD67-340E-496B-A9E6-B577A960F83C}"/>
              </a:ext>
            </a:extLst>
          </p:cNvPr>
          <p:cNvSpPr/>
          <p:nvPr/>
        </p:nvSpPr>
        <p:spPr>
          <a:xfrm>
            <a:off x="2212428" y="3841531"/>
            <a:ext cx="4945117" cy="399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23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BF78-8125-41EE-B5D8-16D729CD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the “Science” part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D178-2999-478B-BF02-4393C090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TPOT</a:t>
            </a:r>
          </a:p>
          <a:p>
            <a:r>
              <a:rPr lang="en-US" dirty="0"/>
              <a:t>H2O </a:t>
            </a:r>
            <a:r>
              <a:rPr lang="en-US" dirty="0" err="1"/>
              <a:t>AutoML</a:t>
            </a:r>
            <a:endParaRPr lang="en-US" dirty="0"/>
          </a:p>
          <a:p>
            <a:r>
              <a:rPr lang="en-US" dirty="0" err="1"/>
              <a:t>AutoKeras</a:t>
            </a:r>
            <a:endParaRPr lang="en-US" dirty="0"/>
          </a:p>
          <a:p>
            <a:r>
              <a:rPr lang="en-US" dirty="0" err="1"/>
              <a:t>HyperAS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more extensive list at: </a:t>
            </a:r>
            <a:r>
              <a:rPr lang="en-AU" dirty="0">
                <a:hlinkClick r:id="rId2"/>
              </a:rPr>
              <a:t>https://www.automl.org/automl/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036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0B2D9-F858-4A43-99B7-5E406316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Demo – 4 : </a:t>
            </a:r>
            <a:r>
              <a:rPr lang="en-US" sz="3600" dirty="0" err="1"/>
              <a:t>Autokeras</a:t>
            </a:r>
            <a:r>
              <a:rPr lang="en-US" sz="3600" dirty="0"/>
              <a:t> 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2607-035F-48C3-A1F6-3FD02517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bg2"/>
                </a:solidFill>
              </a:rPr>
              <a:t>Using docker image for </a:t>
            </a:r>
            <a:r>
              <a:rPr lang="en-US" sz="1600" cap="all" dirty="0" err="1">
                <a:solidFill>
                  <a:schemeClr val="bg2"/>
                </a:solidFill>
              </a:rPr>
              <a:t>autokeras</a:t>
            </a:r>
            <a:r>
              <a:rPr lang="en-US" sz="1600" cap="all" dirty="0">
                <a:solidFill>
                  <a:schemeClr val="bg2"/>
                </a:solidFill>
              </a:rPr>
              <a:t> </a:t>
            </a:r>
          </a:p>
          <a:p>
            <a:pPr marL="0" indent="0">
              <a:buNone/>
            </a:pPr>
            <a:r>
              <a:rPr lang="en-AU" sz="1600" dirty="0">
                <a:hlinkClick r:id="rId3"/>
              </a:rPr>
              <a:t>https://autokeras.com/</a:t>
            </a:r>
            <a:endParaRPr lang="en-US" sz="1600" cap="all" dirty="0">
              <a:solidFill>
                <a:schemeClr val="bg2"/>
              </a:solidFill>
            </a:endParaRPr>
          </a:p>
        </p:txBody>
      </p:sp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42572BA8-10E5-4AB6-BF58-9981760B651B}"/>
              </a:ext>
            </a:extLst>
          </p:cNvPr>
          <p:cNvGraphicFramePr>
            <a:graphicFrameLocks/>
          </p:cNvGraphicFramePr>
          <p:nvPr/>
        </p:nvGraphicFramePr>
        <p:xfrm>
          <a:off x="1088043" y="945191"/>
          <a:ext cx="10015913" cy="3027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A07BD898-D148-426F-BFB8-B953F2D818E3}"/>
              </a:ext>
            </a:extLst>
          </p:cNvPr>
          <p:cNvSpPr/>
          <p:nvPr/>
        </p:nvSpPr>
        <p:spPr>
          <a:xfrm>
            <a:off x="6511160" y="3042564"/>
            <a:ext cx="1918138" cy="7728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42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BF78-8125-41EE-B5D8-16D729CD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libraries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D178-2999-478B-BF02-4393C090D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CNTK</a:t>
            </a:r>
          </a:p>
          <a:p>
            <a:r>
              <a:rPr lang="en-US" dirty="0"/>
              <a:t>Caffe</a:t>
            </a:r>
          </a:p>
          <a:p>
            <a:r>
              <a:rPr lang="en-US" dirty="0"/>
              <a:t>Theano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Don’t start a war</a:t>
            </a:r>
          </a:p>
          <a:p>
            <a:pPr lvl="1"/>
            <a:r>
              <a:rPr lang="en-US" dirty="0"/>
              <a:t>ONNX</a:t>
            </a:r>
          </a:p>
        </p:txBody>
      </p:sp>
    </p:spTree>
    <p:extLst>
      <p:ext uri="{BB962C8B-B14F-4D97-AF65-F5344CB8AC3E}">
        <p14:creationId xmlns:p14="http://schemas.microsoft.com/office/powerpoint/2010/main" val="2639601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3C12-DC4D-4568-A503-E164F497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silver bullet?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9CC1-FF72-4568-AE46-842E40110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8138"/>
            <a:ext cx="11029615" cy="46718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is none.</a:t>
            </a:r>
          </a:p>
          <a:p>
            <a:r>
              <a:rPr lang="en-AU" dirty="0"/>
              <a:t>Azure ML Studio</a:t>
            </a:r>
          </a:p>
          <a:p>
            <a:pPr lvl="1"/>
            <a:r>
              <a:rPr lang="en-AU" dirty="0"/>
              <a:t>Nice graphical interface</a:t>
            </a:r>
          </a:p>
          <a:p>
            <a:pPr lvl="1"/>
            <a:r>
              <a:rPr lang="en-AU" dirty="0"/>
              <a:t>Handles large data</a:t>
            </a:r>
          </a:p>
          <a:p>
            <a:pPr lvl="1"/>
            <a:r>
              <a:rPr lang="en-AU" dirty="0"/>
              <a:t>Seamless integration with Azure storage services</a:t>
            </a:r>
          </a:p>
          <a:p>
            <a:r>
              <a:rPr lang="en-AU" dirty="0" err="1"/>
              <a:t>Tensorflow</a:t>
            </a:r>
            <a:r>
              <a:rPr lang="en-AU" dirty="0"/>
              <a:t> Extended (TFX)</a:t>
            </a:r>
          </a:p>
          <a:p>
            <a:pPr lvl="1"/>
            <a:r>
              <a:rPr lang="en-AU" dirty="0"/>
              <a:t>Uses the fastest growing and the most popular library</a:t>
            </a:r>
          </a:p>
          <a:p>
            <a:pPr lvl="1"/>
            <a:r>
              <a:rPr lang="en-AU" dirty="0"/>
              <a:t>End-to-end platform for deploying production ML pipeline</a:t>
            </a:r>
          </a:p>
          <a:p>
            <a:pPr lvl="1"/>
            <a:r>
              <a:rPr lang="en-AU" dirty="0"/>
              <a:t>Integrates with any Google data storage + </a:t>
            </a:r>
            <a:r>
              <a:rPr lang="en-AU" dirty="0" err="1"/>
              <a:t>BigQuery</a:t>
            </a:r>
            <a:endParaRPr lang="en-AU" dirty="0"/>
          </a:p>
          <a:p>
            <a:pPr lvl="1"/>
            <a:r>
              <a:rPr lang="en-AU" dirty="0"/>
              <a:t>Can run anywhere </a:t>
            </a:r>
          </a:p>
          <a:p>
            <a:pPr lvl="2"/>
            <a:r>
              <a:rPr lang="en-AU" dirty="0"/>
              <a:t>Cloud</a:t>
            </a:r>
          </a:p>
          <a:p>
            <a:pPr lvl="2"/>
            <a:r>
              <a:rPr lang="en-AU" dirty="0"/>
              <a:t>On-prem</a:t>
            </a:r>
          </a:p>
          <a:p>
            <a:pPr lvl="2"/>
            <a:r>
              <a:rPr lang="en-AU" dirty="0"/>
              <a:t>IoT</a:t>
            </a:r>
          </a:p>
          <a:p>
            <a:pPr lvl="2"/>
            <a:r>
              <a:rPr lang="en-AU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37051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3E51-0399-44D0-9600-41D965BA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C3F0-8852-4C4D-855A-9ABF3E4A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39310"/>
            <a:ext cx="11029615" cy="4608787"/>
          </a:xfrm>
        </p:spPr>
        <p:txBody>
          <a:bodyPr>
            <a:normAutofit/>
          </a:bodyPr>
          <a:lstStyle/>
          <a:p>
            <a:r>
              <a:rPr lang="en-US" dirty="0"/>
              <a:t>Do I need to know math?</a:t>
            </a:r>
          </a:p>
          <a:p>
            <a:pPr lvl="1"/>
            <a:r>
              <a:rPr lang="en-US" dirty="0"/>
              <a:t>At some point.</a:t>
            </a:r>
          </a:p>
          <a:p>
            <a:pPr lvl="1"/>
            <a:r>
              <a:rPr lang="en-US" dirty="0"/>
              <a:t>Delegate to a researcher.</a:t>
            </a:r>
          </a:p>
          <a:p>
            <a:r>
              <a:rPr lang="en-US" dirty="0"/>
              <a:t>Is it too late to start?</a:t>
            </a:r>
          </a:p>
          <a:p>
            <a:pPr lvl="1"/>
            <a:r>
              <a:rPr lang="en-US" dirty="0"/>
              <a:t>No, but it will be. Start ASAP.</a:t>
            </a:r>
          </a:p>
          <a:p>
            <a:r>
              <a:rPr lang="en-US" dirty="0"/>
              <a:t>How do I learn more about Machine Learning?</a:t>
            </a:r>
          </a:p>
          <a:p>
            <a:pPr lvl="1"/>
            <a:r>
              <a:rPr lang="en-US" dirty="0"/>
              <a:t>Study</a:t>
            </a:r>
          </a:p>
          <a:p>
            <a:r>
              <a:rPr lang="en-US" dirty="0"/>
              <a:t>How do I get in touch with you?</a:t>
            </a:r>
          </a:p>
          <a:p>
            <a:pPr lvl="1"/>
            <a:r>
              <a:rPr lang="en-US" dirty="0"/>
              <a:t>{twitter, </a:t>
            </a:r>
            <a:r>
              <a:rPr lang="en-US" dirty="0" err="1"/>
              <a:t>linkedin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} / </a:t>
            </a:r>
            <a:r>
              <a:rPr lang="en-US" dirty="0" err="1"/>
              <a:t>zpbappi</a:t>
            </a:r>
            <a:endParaRPr lang="en-US" dirty="0"/>
          </a:p>
          <a:p>
            <a:r>
              <a:rPr lang="en-US" dirty="0"/>
              <a:t>Something else?</a:t>
            </a:r>
          </a:p>
          <a:p>
            <a:pPr lvl="1"/>
            <a:r>
              <a:rPr lang="en-US" dirty="0"/>
              <a:t>Ask me, if you can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416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6" descr="Sunglasses Face with Solid Fill">
            <a:extLst>
              <a:ext uri="{FF2B5EF4-FFF2-40B4-BE49-F238E27FC236}">
                <a16:creationId xmlns:a16="http://schemas.microsoft.com/office/drawing/2014/main" id="{E8B80EC2-3928-4C68-AE45-E7A2DAEFA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3031" y="1208531"/>
            <a:ext cx="4735069" cy="4735069"/>
          </a:xfrm>
          <a:prstGeom prst="rect">
            <a:avLst/>
          </a:prstGeom>
        </p:spPr>
      </p:pic>
      <p:sp>
        <p:nvSpPr>
          <p:cNvPr id="28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F3E51-0399-44D0-9600-41D965BA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821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1A2-0A67-4EF5-BCB0-2F4A460C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1D3F-898C-4373-A964-AF309451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r>
              <a:rPr lang="en-US" sz="2400" dirty="0"/>
              <a:t>Enterprise Data Science (NOT!)</a:t>
            </a:r>
          </a:p>
          <a:p>
            <a:r>
              <a:rPr lang="en-AU" sz="2400" dirty="0"/>
              <a:t>A bit about the “Data” part</a:t>
            </a:r>
          </a:p>
          <a:p>
            <a:r>
              <a:rPr lang="en-AU" sz="2400" dirty="0"/>
              <a:t>Very less about the “Science” part</a:t>
            </a:r>
          </a:p>
          <a:p>
            <a:r>
              <a:rPr lang="en-AU" sz="2400" dirty="0"/>
              <a:t>No maths</a:t>
            </a:r>
          </a:p>
          <a:p>
            <a:r>
              <a:rPr lang="en-AU" sz="2400" dirty="0"/>
              <a:t>Near end-to-end pipeline for production deployment</a:t>
            </a:r>
          </a:p>
          <a:p>
            <a:r>
              <a:rPr lang="en-AU" sz="2400" dirty="0"/>
              <a:t>Lots of demos</a:t>
            </a:r>
          </a:p>
          <a:p>
            <a:r>
              <a:rPr lang="en-AU" sz="2400" dirty="0"/>
              <a:t>Where to next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2770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1A2-0A67-4EF5-BCB0-2F4A460C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– Simplified View</a:t>
            </a:r>
            <a:endParaRPr lang="en-AU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D14E8C7-D9CB-41F9-9F8B-B545ADD36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90613"/>
              </p:ext>
            </p:extLst>
          </p:nvPr>
        </p:nvGraphicFramePr>
        <p:xfrm>
          <a:off x="581025" y="2180744"/>
          <a:ext cx="11029950" cy="397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27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1A2-0A67-4EF5-BCB0-2F4A460C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– Over Simplified View</a:t>
            </a:r>
            <a:endParaRPr lang="en-AU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D14E8C7-D9CB-41F9-9F8B-B545ADD367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97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508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1A2-0A67-4EF5-BCB0-2F4A460C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– As a service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2E51-C088-43E3-A174-D094B677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Google, Microsoft (and, possibly every other cloud provider)</a:t>
            </a:r>
          </a:p>
          <a:p>
            <a:pPr lvl="1"/>
            <a:r>
              <a:rPr lang="en-AU" dirty="0"/>
              <a:t>Vision</a:t>
            </a:r>
          </a:p>
          <a:p>
            <a:pPr lvl="1"/>
            <a:r>
              <a:rPr lang="en-AU" dirty="0"/>
              <a:t>Text</a:t>
            </a:r>
          </a:p>
          <a:p>
            <a:pPr lvl="1"/>
            <a:r>
              <a:rPr lang="en-AU" dirty="0"/>
              <a:t>Audio</a:t>
            </a:r>
          </a:p>
          <a:p>
            <a:pPr lvl="1"/>
            <a:r>
              <a:rPr lang="en-AU" dirty="0"/>
              <a:t>Structured Data</a:t>
            </a:r>
          </a:p>
          <a:p>
            <a:r>
              <a:rPr lang="en-AU" dirty="0"/>
              <a:t>Links</a:t>
            </a:r>
          </a:p>
          <a:p>
            <a:pPr lvl="1"/>
            <a:r>
              <a:rPr lang="en-AU" dirty="0">
                <a:hlinkClick r:id="rId3"/>
              </a:rPr>
              <a:t>https://azure.microsoft.com/en-us/services/cognitive-services/directory/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https://cloud.google.com/products/ai/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261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0B2D9-F858-4A43-99B7-5E406316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Demo – 1 : Detect facial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2607-035F-48C3-A1F6-3FD02517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bg2"/>
                </a:solidFill>
              </a:rPr>
              <a:t>Using Face API - from Microsoft Cognitive Services</a:t>
            </a:r>
          </a:p>
          <a:p>
            <a:pPr marL="0" indent="0">
              <a:buNone/>
            </a:pPr>
            <a:r>
              <a:rPr lang="en-AU" sz="1600" dirty="0">
                <a:hlinkClick r:id="rId3"/>
              </a:rPr>
              <a:t>https://azure.microsoft.com/en-us/services/cognitive-services/face/</a:t>
            </a:r>
            <a:endParaRPr lang="en-US" sz="1600" cap="all" dirty="0">
              <a:solidFill>
                <a:schemeClr val="bg2"/>
              </a:solidFill>
            </a:endParaRPr>
          </a:p>
        </p:txBody>
      </p:sp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42572BA8-10E5-4AB6-BF58-9981760B65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815443"/>
              </p:ext>
            </p:extLst>
          </p:nvPr>
        </p:nvGraphicFramePr>
        <p:xfrm>
          <a:off x="1088043" y="945191"/>
          <a:ext cx="10015913" cy="3027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8C90BC36-E2F3-4701-A4FC-65033BE501AD}"/>
              </a:ext>
            </a:extLst>
          </p:cNvPr>
          <p:cNvSpPr/>
          <p:nvPr/>
        </p:nvSpPr>
        <p:spPr>
          <a:xfrm>
            <a:off x="1088043" y="3110424"/>
            <a:ext cx="10015913" cy="7728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28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1A2-0A67-4EF5-BCB0-2F4A460C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Yes, but…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2E51-C088-43E3-A174-D094B677F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en-AU" dirty="0"/>
              <a:t>You have your own images</a:t>
            </a:r>
          </a:p>
          <a:p>
            <a:r>
              <a:rPr lang="en-AU" dirty="0"/>
              <a:t>You would like to do something else </a:t>
            </a:r>
            <a:br>
              <a:rPr lang="en-AU" dirty="0"/>
            </a:br>
            <a:r>
              <a:rPr lang="en-AU" dirty="0"/>
              <a:t>with the images</a:t>
            </a:r>
          </a:p>
          <a:p>
            <a:pPr lvl="1"/>
            <a:r>
              <a:rPr lang="en-AU" dirty="0"/>
              <a:t>i.e. classifying them to some categories</a:t>
            </a:r>
          </a:p>
          <a:p>
            <a:pPr lvl="1"/>
            <a:r>
              <a:rPr lang="en-AU" dirty="0"/>
              <a:t>or, detect custom objects</a:t>
            </a:r>
          </a:p>
          <a:p>
            <a:pPr lvl="1"/>
            <a:r>
              <a:rPr lang="en-AU" dirty="0"/>
              <a:t>want to run the service yourself</a:t>
            </a:r>
          </a:p>
          <a:p>
            <a:r>
              <a:rPr lang="en-AU" dirty="0"/>
              <a:t>Links</a:t>
            </a:r>
          </a:p>
          <a:p>
            <a:pPr lvl="1"/>
            <a:r>
              <a:rPr lang="en-AU" dirty="0">
                <a:hlinkClick r:id="rId3"/>
              </a:rPr>
              <a:t>https://www.customvision.ai/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https://cloud.google.com/vision/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E5AD6-843B-45E8-BB73-6C4545C0B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598" y="1923612"/>
            <a:ext cx="6319638" cy="423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2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0B2D9-F858-4A43-99B7-5E406316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Demo – 2 : </a:t>
            </a:r>
            <a:r>
              <a:rPr lang="en-US" sz="3600" dirty="0">
                <a:solidFill>
                  <a:schemeClr val="bg2"/>
                </a:solidFill>
              </a:rPr>
              <a:t>Recognize Bangla Digits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2607-035F-48C3-A1F6-3FD02517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bg2"/>
                </a:solidFill>
              </a:rPr>
              <a:t>Using Custom vision and Docker</a:t>
            </a:r>
          </a:p>
          <a:p>
            <a:pPr marL="0" indent="0">
              <a:buNone/>
            </a:pPr>
            <a:r>
              <a:rPr lang="en-US" sz="1600" cap="all" dirty="0">
                <a:solidFill>
                  <a:schemeClr val="bg2"/>
                </a:solidFill>
              </a:rPr>
              <a:t>Dataset: </a:t>
            </a:r>
            <a:r>
              <a:rPr lang="en-AU" sz="1600" dirty="0">
                <a:hlinkClick r:id="rId3"/>
              </a:rPr>
              <a:t>https://www.kaggle.com/debdoot/bdrw</a:t>
            </a:r>
            <a:endParaRPr lang="en-US" sz="1600" cap="all" dirty="0">
              <a:solidFill>
                <a:schemeClr val="bg2"/>
              </a:solidFill>
            </a:endParaRPr>
          </a:p>
        </p:txBody>
      </p:sp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42572BA8-10E5-4AB6-BF58-9981760B651B}"/>
              </a:ext>
            </a:extLst>
          </p:cNvPr>
          <p:cNvGraphicFramePr>
            <a:graphicFrameLocks/>
          </p:cNvGraphicFramePr>
          <p:nvPr/>
        </p:nvGraphicFramePr>
        <p:xfrm>
          <a:off x="1088043" y="945191"/>
          <a:ext cx="10015913" cy="3027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8C90BC36-E2F3-4701-A4FC-65033BE501AD}"/>
              </a:ext>
            </a:extLst>
          </p:cNvPr>
          <p:cNvSpPr/>
          <p:nvPr/>
        </p:nvSpPr>
        <p:spPr>
          <a:xfrm>
            <a:off x="3794233" y="3110424"/>
            <a:ext cx="6537435" cy="7728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D76B0A0-7BC6-45EC-B3B3-92470950BD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602" y="1477729"/>
            <a:ext cx="180975" cy="23812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B908EE0-D839-4842-953F-268899CB91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981" y="3973894"/>
            <a:ext cx="180975" cy="22860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2A669832-03FD-4F71-B25D-F63AD5390D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1730" y="1592029"/>
            <a:ext cx="161925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8133B-51B4-4183-BB46-1FEB3A2869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75882" y="868007"/>
            <a:ext cx="161925" cy="1524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9504A046-1E12-4660-93EF-5943D58543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1113" y="3479828"/>
            <a:ext cx="200025" cy="276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D930DC-BB55-44F6-92B4-11CDF15E1B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12844" y="1186868"/>
            <a:ext cx="16192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5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1A2-0A67-4EF5-BCB0-2F4A460C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real world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2E51-C088-43E3-A174-D094B677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Real world situations</a:t>
            </a:r>
          </a:p>
          <a:p>
            <a:pPr lvl="1"/>
            <a:r>
              <a:rPr lang="en-AU" dirty="0"/>
              <a:t>May not relate to images</a:t>
            </a:r>
          </a:p>
          <a:p>
            <a:pPr lvl="2"/>
            <a:r>
              <a:rPr lang="en-AU" dirty="0"/>
              <a:t>Text</a:t>
            </a:r>
          </a:p>
          <a:p>
            <a:pPr lvl="2"/>
            <a:r>
              <a:rPr lang="en-AU" dirty="0"/>
              <a:t>Structured data</a:t>
            </a:r>
          </a:p>
          <a:p>
            <a:pPr lvl="1"/>
            <a:r>
              <a:rPr lang="en-AU" dirty="0"/>
              <a:t>You want to feel in control </a:t>
            </a:r>
          </a:p>
          <a:p>
            <a:pPr lvl="2"/>
            <a:r>
              <a:rPr lang="en-AU" dirty="0"/>
              <a:t>Tweak the data</a:t>
            </a:r>
          </a:p>
          <a:p>
            <a:pPr lvl="2"/>
            <a:r>
              <a:rPr lang="en-AU" dirty="0"/>
              <a:t>Pick what you think is the best from many</a:t>
            </a:r>
          </a:p>
          <a:p>
            <a:pPr lvl="1"/>
            <a:r>
              <a:rPr lang="en-AU" dirty="0"/>
              <a:t>You don’t want to manage everything</a:t>
            </a:r>
          </a:p>
          <a:p>
            <a:r>
              <a:rPr lang="en-AU" dirty="0"/>
              <a:t>Tools – Automated Machine Learning</a:t>
            </a:r>
          </a:p>
          <a:p>
            <a:pPr lvl="1"/>
            <a:r>
              <a:rPr lang="en-AU" dirty="0"/>
              <a:t>Machine learning service workshop by Azure</a:t>
            </a:r>
          </a:p>
          <a:p>
            <a:pPr lvl="1"/>
            <a:r>
              <a:rPr lang="en-AU" dirty="0"/>
              <a:t>Cloud </a:t>
            </a:r>
            <a:r>
              <a:rPr lang="en-AU" dirty="0" err="1"/>
              <a:t>AutoML</a:t>
            </a:r>
            <a:r>
              <a:rPr lang="en-AU" dirty="0"/>
              <a:t> by Google</a:t>
            </a:r>
          </a:p>
        </p:txBody>
      </p:sp>
    </p:spTree>
    <p:extLst>
      <p:ext uri="{BB962C8B-B14F-4D97-AF65-F5344CB8AC3E}">
        <p14:creationId xmlns:p14="http://schemas.microsoft.com/office/powerpoint/2010/main" val="1314236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687</Words>
  <Application>Microsoft Office PowerPoint</Application>
  <PresentationFormat>Widescreen</PresentationFormat>
  <Paragraphs>161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Trebuchet MS</vt:lpstr>
      <vt:lpstr>Wingdings 2</vt:lpstr>
      <vt:lpstr>Dividend</vt:lpstr>
      <vt:lpstr>Getting Started with Data Science in your Organization </vt:lpstr>
      <vt:lpstr>Contents for today</vt:lpstr>
      <vt:lpstr>Data Science – Simplified View</vt:lpstr>
      <vt:lpstr>Data Science – Over Simplified View</vt:lpstr>
      <vt:lpstr>Everything – As a service</vt:lpstr>
      <vt:lpstr>Demo – 1 : Detect facial features</vt:lpstr>
      <vt:lpstr>Yes, but… </vt:lpstr>
      <vt:lpstr>Demo – 2 : Recognize Bangla Digits</vt:lpstr>
      <vt:lpstr>Back to real world problems</vt:lpstr>
      <vt:lpstr>Demo – 3 : Fraudulent Transaction Detection </vt:lpstr>
      <vt:lpstr>DIY Data Science</vt:lpstr>
      <vt:lpstr>DIY Data Science contd.</vt:lpstr>
      <vt:lpstr>Skipping the “Science” part</vt:lpstr>
      <vt:lpstr>Demo – 4 : Autokeras code sample</vt:lpstr>
      <vt:lpstr>Machine Learning libraries </vt:lpstr>
      <vt:lpstr>A silver bullet?</vt:lpstr>
      <vt:lpstr>Questions?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Data Science in your Organization </dc:title>
  <dc:creator>Zp Bappi</dc:creator>
  <cp:lastModifiedBy>Zp Bappi</cp:lastModifiedBy>
  <cp:revision>29</cp:revision>
  <dcterms:created xsi:type="dcterms:W3CDTF">2019-08-02T15:35:56Z</dcterms:created>
  <dcterms:modified xsi:type="dcterms:W3CDTF">2019-08-02T16:01:22Z</dcterms:modified>
</cp:coreProperties>
</file>