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8" r:id="rId10"/>
    <p:sldId id="265" r:id="rId11"/>
    <p:sldId id="266" r:id="rId12"/>
    <p:sldId id="264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17DF0-1BFD-4A24-A300-6E25048E939B}" type="doc">
      <dgm:prSet loTypeId="urn:diagrams.loki3.com/VaryingWidthList" loCatId="officeonline" qsTypeId="urn:microsoft.com/office/officeart/2005/8/quickstyle/simple4" qsCatId="simple" csTypeId="urn:microsoft.com/office/officeart/2005/8/colors/colorful3" csCatId="colorful" phldr="1"/>
      <dgm:spPr/>
    </dgm:pt>
    <dgm:pt modelId="{E2B0CC90-B129-4654-A724-78C66DFEF6CD}">
      <dgm:prSet phldrT="[Text]" custT="1"/>
      <dgm:spPr/>
      <dgm:t>
        <a:bodyPr/>
        <a:lstStyle/>
        <a:p>
          <a:r>
            <a:rPr lang="en-US" sz="3200" dirty="0"/>
            <a:t>Input Layer</a:t>
          </a:r>
          <a:br>
            <a:rPr lang="en-US" sz="3200" dirty="0"/>
          </a:br>
          <a:r>
            <a:rPr lang="en-US" sz="3200" dirty="0"/>
            <a:t>[N x 784]</a:t>
          </a:r>
          <a:endParaRPr lang="en-AU" sz="3200" dirty="0"/>
        </a:p>
      </dgm:t>
    </dgm:pt>
    <dgm:pt modelId="{F9A175E7-B93D-4AC3-A39C-15D04D442D14}" type="parTrans" cxnId="{5408973F-69DE-481D-A7FA-44D8AB2E23D0}">
      <dgm:prSet/>
      <dgm:spPr/>
      <dgm:t>
        <a:bodyPr/>
        <a:lstStyle/>
        <a:p>
          <a:endParaRPr lang="en-AU"/>
        </a:p>
      </dgm:t>
    </dgm:pt>
    <dgm:pt modelId="{3B5C63CE-9DCE-4D8A-B302-B92B741DFD4F}" type="sibTrans" cxnId="{5408973F-69DE-481D-A7FA-44D8AB2E23D0}">
      <dgm:prSet/>
      <dgm:spPr/>
      <dgm:t>
        <a:bodyPr/>
        <a:lstStyle/>
        <a:p>
          <a:endParaRPr lang="en-AU"/>
        </a:p>
      </dgm:t>
    </dgm:pt>
    <dgm:pt modelId="{6C072DCB-3C1A-4675-A8F3-7F66C130A079}">
      <dgm:prSet phldrT="[Text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Hidden Layer</a:t>
          </a:r>
          <a:b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[N x 15]</a:t>
          </a:r>
          <a:endParaRPr lang="en-AU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93A5A15A-F364-484E-B80A-B8562D5E27DD}" type="parTrans" cxnId="{28F4B0AD-8E5E-434E-9123-C20563F4A74A}">
      <dgm:prSet/>
      <dgm:spPr/>
      <dgm:t>
        <a:bodyPr/>
        <a:lstStyle/>
        <a:p>
          <a:endParaRPr lang="en-AU"/>
        </a:p>
      </dgm:t>
    </dgm:pt>
    <dgm:pt modelId="{CCC4202F-69E3-41D3-92A5-9A53E7C3A908}" type="sibTrans" cxnId="{28F4B0AD-8E5E-434E-9123-C20563F4A74A}">
      <dgm:prSet/>
      <dgm:spPr/>
      <dgm:t>
        <a:bodyPr/>
        <a:lstStyle/>
        <a:p>
          <a:endParaRPr lang="en-AU"/>
        </a:p>
      </dgm:t>
    </dgm:pt>
    <dgm:pt modelId="{835348B4-C968-4BCF-A6D1-48AB2E7D8F8D}">
      <dgm:prSet phldrT="[Text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Output Layer</a:t>
          </a:r>
          <a:b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[N x 10]</a:t>
          </a:r>
          <a:endParaRPr lang="en-AU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97558666-373C-4187-904F-676631BF7E2F}" type="parTrans" cxnId="{559DBC22-64F6-43D3-8891-4F2C5C9B9AA3}">
      <dgm:prSet/>
      <dgm:spPr/>
      <dgm:t>
        <a:bodyPr/>
        <a:lstStyle/>
        <a:p>
          <a:endParaRPr lang="en-AU"/>
        </a:p>
      </dgm:t>
    </dgm:pt>
    <dgm:pt modelId="{DE887F5C-C888-4462-A903-AD739F4CB54A}" type="sibTrans" cxnId="{559DBC22-64F6-43D3-8891-4F2C5C9B9AA3}">
      <dgm:prSet/>
      <dgm:spPr/>
      <dgm:t>
        <a:bodyPr/>
        <a:lstStyle/>
        <a:p>
          <a:endParaRPr lang="en-AU"/>
        </a:p>
      </dgm:t>
    </dgm:pt>
    <dgm:pt modelId="{14254CE5-D256-4CAF-BB34-E56D1965157B}" type="pres">
      <dgm:prSet presAssocID="{3D917DF0-1BFD-4A24-A300-6E25048E939B}" presName="Name0" presStyleCnt="0">
        <dgm:presLayoutVars>
          <dgm:resizeHandles/>
        </dgm:presLayoutVars>
      </dgm:prSet>
      <dgm:spPr/>
    </dgm:pt>
    <dgm:pt modelId="{21441B9D-91ED-4133-8D06-7015CBF1607A}" type="pres">
      <dgm:prSet presAssocID="{E2B0CC90-B129-4654-A724-78C66DFEF6CD}" presName="text" presStyleLbl="node1" presStyleIdx="0" presStyleCnt="3">
        <dgm:presLayoutVars>
          <dgm:bulletEnabled val="1"/>
        </dgm:presLayoutVars>
      </dgm:prSet>
      <dgm:spPr/>
    </dgm:pt>
    <dgm:pt modelId="{6EA4B6E1-AC76-4701-A8B8-83911C43D1FE}" type="pres">
      <dgm:prSet presAssocID="{3B5C63CE-9DCE-4D8A-B302-B92B741DFD4F}" presName="space" presStyleCnt="0"/>
      <dgm:spPr/>
    </dgm:pt>
    <dgm:pt modelId="{36E6E52B-6C72-48A7-BBA3-5DB0402BBAE3}" type="pres">
      <dgm:prSet presAssocID="{6C072DCB-3C1A-4675-A8F3-7F66C130A079}" presName="text" presStyleLbl="node1" presStyleIdx="1" presStyleCnt="3">
        <dgm:presLayoutVars>
          <dgm:bulletEnabled val="1"/>
        </dgm:presLayoutVars>
      </dgm:prSet>
      <dgm:spPr/>
    </dgm:pt>
    <dgm:pt modelId="{6BD849F1-E3E6-4029-8F0D-1E4AFD84D3A3}" type="pres">
      <dgm:prSet presAssocID="{CCC4202F-69E3-41D3-92A5-9A53E7C3A908}" presName="space" presStyleCnt="0"/>
      <dgm:spPr/>
    </dgm:pt>
    <dgm:pt modelId="{F39995E0-5C67-4D39-9FEC-9E6CFE4E8A3C}" type="pres">
      <dgm:prSet presAssocID="{835348B4-C968-4BCF-A6D1-48AB2E7D8F8D}" presName="text" presStyleLbl="node1" presStyleIdx="2" presStyleCnt="3">
        <dgm:presLayoutVars>
          <dgm:bulletEnabled val="1"/>
        </dgm:presLayoutVars>
      </dgm:prSet>
      <dgm:spPr/>
    </dgm:pt>
  </dgm:ptLst>
  <dgm:cxnLst>
    <dgm:cxn modelId="{559DBC22-64F6-43D3-8891-4F2C5C9B9AA3}" srcId="{3D917DF0-1BFD-4A24-A300-6E25048E939B}" destId="{835348B4-C968-4BCF-A6D1-48AB2E7D8F8D}" srcOrd="2" destOrd="0" parTransId="{97558666-373C-4187-904F-676631BF7E2F}" sibTransId="{DE887F5C-C888-4462-A903-AD739F4CB54A}"/>
    <dgm:cxn modelId="{5408973F-69DE-481D-A7FA-44D8AB2E23D0}" srcId="{3D917DF0-1BFD-4A24-A300-6E25048E939B}" destId="{E2B0CC90-B129-4654-A724-78C66DFEF6CD}" srcOrd="0" destOrd="0" parTransId="{F9A175E7-B93D-4AC3-A39C-15D04D442D14}" sibTransId="{3B5C63CE-9DCE-4D8A-B302-B92B741DFD4F}"/>
    <dgm:cxn modelId="{16B95A6E-C5A4-4594-B280-8AD2FE37ECD0}" type="presOf" srcId="{3D917DF0-1BFD-4A24-A300-6E25048E939B}" destId="{14254CE5-D256-4CAF-BB34-E56D1965157B}" srcOrd="0" destOrd="0" presId="urn:diagrams.loki3.com/VaryingWidthList"/>
    <dgm:cxn modelId="{28F4B0AD-8E5E-434E-9123-C20563F4A74A}" srcId="{3D917DF0-1BFD-4A24-A300-6E25048E939B}" destId="{6C072DCB-3C1A-4675-A8F3-7F66C130A079}" srcOrd="1" destOrd="0" parTransId="{93A5A15A-F364-484E-B80A-B8562D5E27DD}" sibTransId="{CCC4202F-69E3-41D3-92A5-9A53E7C3A908}"/>
    <dgm:cxn modelId="{9BEB65D7-6DEB-4194-8A06-863673B1BD17}" type="presOf" srcId="{6C072DCB-3C1A-4675-A8F3-7F66C130A079}" destId="{36E6E52B-6C72-48A7-BBA3-5DB0402BBAE3}" srcOrd="0" destOrd="0" presId="urn:diagrams.loki3.com/VaryingWidthList"/>
    <dgm:cxn modelId="{89A017D8-CF19-412C-BEE3-CFCF642C1B36}" type="presOf" srcId="{E2B0CC90-B129-4654-A724-78C66DFEF6CD}" destId="{21441B9D-91ED-4133-8D06-7015CBF1607A}" srcOrd="0" destOrd="0" presId="urn:diagrams.loki3.com/VaryingWidthList"/>
    <dgm:cxn modelId="{70B43EE9-5A71-4C2D-A440-2773FF1D4D21}" type="presOf" srcId="{835348B4-C968-4BCF-A6D1-48AB2E7D8F8D}" destId="{F39995E0-5C67-4D39-9FEC-9E6CFE4E8A3C}" srcOrd="0" destOrd="0" presId="urn:diagrams.loki3.com/VaryingWidthList"/>
    <dgm:cxn modelId="{0EA2A752-53D4-438E-A193-31F8D653E257}" type="presParOf" srcId="{14254CE5-D256-4CAF-BB34-E56D1965157B}" destId="{21441B9D-91ED-4133-8D06-7015CBF1607A}" srcOrd="0" destOrd="0" presId="urn:diagrams.loki3.com/VaryingWidthList"/>
    <dgm:cxn modelId="{F0E91E72-EF55-437B-8014-D70F19119BE8}" type="presParOf" srcId="{14254CE5-D256-4CAF-BB34-E56D1965157B}" destId="{6EA4B6E1-AC76-4701-A8B8-83911C43D1FE}" srcOrd="1" destOrd="0" presId="urn:diagrams.loki3.com/VaryingWidthList"/>
    <dgm:cxn modelId="{0D910E51-057E-4754-B78F-18FEA9DDEF8C}" type="presParOf" srcId="{14254CE5-D256-4CAF-BB34-E56D1965157B}" destId="{36E6E52B-6C72-48A7-BBA3-5DB0402BBAE3}" srcOrd="2" destOrd="0" presId="urn:diagrams.loki3.com/VaryingWidthList"/>
    <dgm:cxn modelId="{E9E561DC-D925-488D-B8C0-25EDD97DA46B}" type="presParOf" srcId="{14254CE5-D256-4CAF-BB34-E56D1965157B}" destId="{6BD849F1-E3E6-4029-8F0D-1E4AFD84D3A3}" srcOrd="3" destOrd="0" presId="urn:diagrams.loki3.com/VaryingWidthList"/>
    <dgm:cxn modelId="{E6F27E23-1849-4413-AC79-39137EF9650E}" type="presParOf" srcId="{14254CE5-D256-4CAF-BB34-E56D1965157B}" destId="{F39995E0-5C67-4D39-9FEC-9E6CFE4E8A3C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B2ABC-CEF3-4DCA-91B2-0A9791675DBE}" type="doc">
      <dgm:prSet loTypeId="urn:diagrams.loki3.com/VaryingWidthList" loCatId="list" qsTypeId="urn:microsoft.com/office/officeart/2005/8/quickstyle/simple3" qsCatId="simple" csTypeId="urn:microsoft.com/office/officeart/2005/8/colors/colorful1" csCatId="colorful" phldr="1"/>
      <dgm:spPr/>
    </dgm:pt>
    <dgm:pt modelId="{45EBA1DE-FFFB-441B-8263-E6675F533379}">
      <dgm:prSet phldrT="[Text]"/>
      <dgm:spPr/>
      <dgm:t>
        <a:bodyPr/>
        <a:lstStyle/>
        <a:p>
          <a:r>
            <a:rPr lang="en-US" dirty="0"/>
            <a:t>Input</a:t>
          </a:r>
          <a:endParaRPr lang="en-AU" dirty="0"/>
        </a:p>
      </dgm:t>
    </dgm:pt>
    <dgm:pt modelId="{4CFB0B8B-0C79-4350-A9AF-9A210DA0B6A1}" type="parTrans" cxnId="{4EE28B09-FD48-415F-AA9D-C47E91AD4EA5}">
      <dgm:prSet/>
      <dgm:spPr/>
      <dgm:t>
        <a:bodyPr/>
        <a:lstStyle/>
        <a:p>
          <a:endParaRPr lang="en-AU"/>
        </a:p>
      </dgm:t>
    </dgm:pt>
    <dgm:pt modelId="{00FF43CE-6710-4054-B2EE-F3832C55F565}" type="sibTrans" cxnId="{4EE28B09-FD48-415F-AA9D-C47E91AD4EA5}">
      <dgm:prSet/>
      <dgm:spPr/>
      <dgm:t>
        <a:bodyPr/>
        <a:lstStyle/>
        <a:p>
          <a:endParaRPr lang="en-AU"/>
        </a:p>
      </dgm:t>
    </dgm:pt>
    <dgm:pt modelId="{6AD063AB-6102-4AE2-B034-020AABD98C3E}">
      <dgm:prSet phldrT="[Text]"/>
      <dgm:spPr/>
      <dgm:t>
        <a:bodyPr/>
        <a:lstStyle/>
        <a:p>
          <a:r>
            <a:rPr lang="en-US" dirty="0"/>
            <a:t>Conv</a:t>
          </a:r>
          <a:endParaRPr lang="en-AU" dirty="0"/>
        </a:p>
      </dgm:t>
    </dgm:pt>
    <dgm:pt modelId="{77399577-DFF4-4DCF-9F99-61B221CEFDD7}" type="parTrans" cxnId="{09EE1B69-2A8F-4B16-A802-834EFF00B063}">
      <dgm:prSet/>
      <dgm:spPr/>
      <dgm:t>
        <a:bodyPr/>
        <a:lstStyle/>
        <a:p>
          <a:endParaRPr lang="en-AU"/>
        </a:p>
      </dgm:t>
    </dgm:pt>
    <dgm:pt modelId="{6EE79EBF-4779-44A5-B91C-1016225B7997}" type="sibTrans" cxnId="{09EE1B69-2A8F-4B16-A802-834EFF00B063}">
      <dgm:prSet/>
      <dgm:spPr/>
      <dgm:t>
        <a:bodyPr/>
        <a:lstStyle/>
        <a:p>
          <a:endParaRPr lang="en-AU"/>
        </a:p>
      </dgm:t>
    </dgm:pt>
    <dgm:pt modelId="{22EE0231-3807-4CDF-8556-3C9E8C4EE25C}">
      <dgm:prSet phldrT="[Text]"/>
      <dgm:spPr/>
      <dgm:t>
        <a:bodyPr/>
        <a:lstStyle/>
        <a:p>
          <a:r>
            <a:rPr lang="en-US" dirty="0"/>
            <a:t>Pooling</a:t>
          </a:r>
          <a:endParaRPr lang="en-AU" dirty="0"/>
        </a:p>
      </dgm:t>
    </dgm:pt>
    <dgm:pt modelId="{59E41D86-D67D-4FE3-A0B6-78C83E622F9C}" type="parTrans" cxnId="{A57A04CA-9B1C-474B-943E-576F53DDB84E}">
      <dgm:prSet/>
      <dgm:spPr/>
      <dgm:t>
        <a:bodyPr/>
        <a:lstStyle/>
        <a:p>
          <a:endParaRPr lang="en-AU"/>
        </a:p>
      </dgm:t>
    </dgm:pt>
    <dgm:pt modelId="{E8BFA982-7797-4DBB-B43A-783285ACDFEF}" type="sibTrans" cxnId="{A57A04CA-9B1C-474B-943E-576F53DDB84E}">
      <dgm:prSet/>
      <dgm:spPr/>
      <dgm:t>
        <a:bodyPr/>
        <a:lstStyle/>
        <a:p>
          <a:endParaRPr lang="en-AU"/>
        </a:p>
      </dgm:t>
    </dgm:pt>
    <dgm:pt modelId="{15449133-6909-4F47-AB83-196017D5C654}">
      <dgm:prSet phldrT="[Text]"/>
      <dgm:spPr/>
      <dgm:t>
        <a:bodyPr/>
        <a:lstStyle/>
        <a:p>
          <a:r>
            <a:rPr lang="en-US" dirty="0"/>
            <a:t>Conv</a:t>
          </a:r>
          <a:endParaRPr lang="en-AU" dirty="0"/>
        </a:p>
      </dgm:t>
    </dgm:pt>
    <dgm:pt modelId="{961DB1FA-934A-4982-A85D-114960869E80}" type="parTrans" cxnId="{8AC6A21B-CF83-41CE-8562-8292B2BD241A}">
      <dgm:prSet/>
      <dgm:spPr/>
      <dgm:t>
        <a:bodyPr/>
        <a:lstStyle/>
        <a:p>
          <a:endParaRPr lang="en-AU"/>
        </a:p>
      </dgm:t>
    </dgm:pt>
    <dgm:pt modelId="{F82C7FD8-BD0C-454A-890D-D730BDE4AEB6}" type="sibTrans" cxnId="{8AC6A21B-CF83-41CE-8562-8292B2BD241A}">
      <dgm:prSet/>
      <dgm:spPr/>
      <dgm:t>
        <a:bodyPr/>
        <a:lstStyle/>
        <a:p>
          <a:endParaRPr lang="en-AU"/>
        </a:p>
      </dgm:t>
    </dgm:pt>
    <dgm:pt modelId="{1661758B-60A5-48FB-8286-1B1F3160DA7A}">
      <dgm:prSet phldrT="[Text]"/>
      <dgm:spPr/>
      <dgm:t>
        <a:bodyPr/>
        <a:lstStyle/>
        <a:p>
          <a:r>
            <a:rPr lang="en-US" dirty="0"/>
            <a:t>Flatten</a:t>
          </a:r>
          <a:endParaRPr lang="en-AU" dirty="0"/>
        </a:p>
      </dgm:t>
    </dgm:pt>
    <dgm:pt modelId="{A48702AE-5422-484C-A879-45361FED1BC6}" type="parTrans" cxnId="{FF5F5B06-8FA4-4571-B561-C18FFFB62A60}">
      <dgm:prSet/>
      <dgm:spPr/>
      <dgm:t>
        <a:bodyPr/>
        <a:lstStyle/>
        <a:p>
          <a:endParaRPr lang="en-AU"/>
        </a:p>
      </dgm:t>
    </dgm:pt>
    <dgm:pt modelId="{A32B8E65-CBF4-4F26-978B-B9896A80870B}" type="sibTrans" cxnId="{FF5F5B06-8FA4-4571-B561-C18FFFB62A60}">
      <dgm:prSet/>
      <dgm:spPr/>
      <dgm:t>
        <a:bodyPr/>
        <a:lstStyle/>
        <a:p>
          <a:endParaRPr lang="en-AU"/>
        </a:p>
      </dgm:t>
    </dgm:pt>
    <dgm:pt modelId="{8C9BEFD8-7601-4A1D-847A-52EB9411B795}">
      <dgm:prSet phldrT="[Text]"/>
      <dgm:spPr/>
      <dgm:t>
        <a:bodyPr/>
        <a:lstStyle/>
        <a:p>
          <a:r>
            <a:rPr lang="en-US" dirty="0"/>
            <a:t>Dense (FCC)</a:t>
          </a:r>
          <a:endParaRPr lang="en-AU" dirty="0"/>
        </a:p>
      </dgm:t>
    </dgm:pt>
    <dgm:pt modelId="{5C6D3004-9EA4-4F2B-A94C-0EFC8BBB14D9}" type="parTrans" cxnId="{0C79DA9B-AE8A-4F77-8F15-6659C1C00C31}">
      <dgm:prSet/>
      <dgm:spPr/>
      <dgm:t>
        <a:bodyPr/>
        <a:lstStyle/>
        <a:p>
          <a:endParaRPr lang="en-AU"/>
        </a:p>
      </dgm:t>
    </dgm:pt>
    <dgm:pt modelId="{1E51D949-4E41-4DD4-96DD-3B899949D02B}" type="sibTrans" cxnId="{0C79DA9B-AE8A-4F77-8F15-6659C1C00C31}">
      <dgm:prSet/>
      <dgm:spPr/>
      <dgm:t>
        <a:bodyPr/>
        <a:lstStyle/>
        <a:p>
          <a:endParaRPr lang="en-AU"/>
        </a:p>
      </dgm:t>
    </dgm:pt>
    <dgm:pt modelId="{AFBEB077-A471-404A-9E05-DA661293EAB9}">
      <dgm:prSet phldrT="[Text]"/>
      <dgm:spPr/>
      <dgm:t>
        <a:bodyPr/>
        <a:lstStyle/>
        <a:p>
          <a:r>
            <a:rPr lang="en-US" dirty="0"/>
            <a:t>Output</a:t>
          </a:r>
          <a:endParaRPr lang="en-AU" dirty="0"/>
        </a:p>
      </dgm:t>
    </dgm:pt>
    <dgm:pt modelId="{4F92B70D-1F91-449E-8D3C-331409B29A17}" type="parTrans" cxnId="{B6A982A2-75F4-4C9E-8F42-EEA2F253ACC7}">
      <dgm:prSet/>
      <dgm:spPr/>
      <dgm:t>
        <a:bodyPr/>
        <a:lstStyle/>
        <a:p>
          <a:endParaRPr lang="en-AU"/>
        </a:p>
      </dgm:t>
    </dgm:pt>
    <dgm:pt modelId="{AC37B932-7EDC-4821-B93A-D7A8E165D762}" type="sibTrans" cxnId="{B6A982A2-75F4-4C9E-8F42-EEA2F253ACC7}">
      <dgm:prSet/>
      <dgm:spPr/>
      <dgm:t>
        <a:bodyPr/>
        <a:lstStyle/>
        <a:p>
          <a:endParaRPr lang="en-AU"/>
        </a:p>
      </dgm:t>
    </dgm:pt>
    <dgm:pt modelId="{DC6D9BD6-15F4-44D3-B4C8-B7E8F67B04C1}" type="pres">
      <dgm:prSet presAssocID="{032B2ABC-CEF3-4DCA-91B2-0A9791675DBE}" presName="Name0" presStyleCnt="0">
        <dgm:presLayoutVars>
          <dgm:resizeHandles/>
        </dgm:presLayoutVars>
      </dgm:prSet>
      <dgm:spPr/>
    </dgm:pt>
    <dgm:pt modelId="{BBA9D193-C336-4DC6-95EE-A4A47A428AF4}" type="pres">
      <dgm:prSet presAssocID="{45EBA1DE-FFFB-441B-8263-E6675F533379}" presName="text" presStyleLbl="node1" presStyleIdx="0" presStyleCnt="7">
        <dgm:presLayoutVars>
          <dgm:bulletEnabled val="1"/>
        </dgm:presLayoutVars>
      </dgm:prSet>
      <dgm:spPr/>
    </dgm:pt>
    <dgm:pt modelId="{6A5CE269-D81A-44F2-81A0-E943FC0A51DA}" type="pres">
      <dgm:prSet presAssocID="{00FF43CE-6710-4054-B2EE-F3832C55F565}" presName="space" presStyleCnt="0"/>
      <dgm:spPr/>
    </dgm:pt>
    <dgm:pt modelId="{8221D2BA-328A-429B-A759-BF89419A719A}" type="pres">
      <dgm:prSet presAssocID="{15449133-6909-4F47-AB83-196017D5C654}" presName="text" presStyleLbl="node1" presStyleIdx="1" presStyleCnt="7">
        <dgm:presLayoutVars>
          <dgm:bulletEnabled val="1"/>
        </dgm:presLayoutVars>
      </dgm:prSet>
      <dgm:spPr/>
    </dgm:pt>
    <dgm:pt modelId="{B08E99D9-931E-40F5-BDCA-6CC811300329}" type="pres">
      <dgm:prSet presAssocID="{F82C7FD8-BD0C-454A-890D-D730BDE4AEB6}" presName="space" presStyleCnt="0"/>
      <dgm:spPr/>
    </dgm:pt>
    <dgm:pt modelId="{A038B28B-48E6-40A6-B3C7-B22BBA1204DD}" type="pres">
      <dgm:prSet presAssocID="{6AD063AB-6102-4AE2-B034-020AABD98C3E}" presName="text" presStyleLbl="node1" presStyleIdx="2" presStyleCnt="7">
        <dgm:presLayoutVars>
          <dgm:bulletEnabled val="1"/>
        </dgm:presLayoutVars>
      </dgm:prSet>
      <dgm:spPr/>
    </dgm:pt>
    <dgm:pt modelId="{4858D8E4-B0B2-43F7-BF18-B9B3CFDCF062}" type="pres">
      <dgm:prSet presAssocID="{6EE79EBF-4779-44A5-B91C-1016225B7997}" presName="space" presStyleCnt="0"/>
      <dgm:spPr/>
    </dgm:pt>
    <dgm:pt modelId="{7DD62C51-E2EA-482D-936F-089B4EEF4FCF}" type="pres">
      <dgm:prSet presAssocID="{22EE0231-3807-4CDF-8556-3C9E8C4EE25C}" presName="text" presStyleLbl="node1" presStyleIdx="3" presStyleCnt="7">
        <dgm:presLayoutVars>
          <dgm:bulletEnabled val="1"/>
        </dgm:presLayoutVars>
      </dgm:prSet>
      <dgm:spPr/>
    </dgm:pt>
    <dgm:pt modelId="{1E79A9A9-E60D-44FE-A113-C2A56BE36494}" type="pres">
      <dgm:prSet presAssocID="{E8BFA982-7797-4DBB-B43A-783285ACDFEF}" presName="space" presStyleCnt="0"/>
      <dgm:spPr/>
    </dgm:pt>
    <dgm:pt modelId="{ACB5D94D-12A5-4182-A08C-C3EF9AE39452}" type="pres">
      <dgm:prSet presAssocID="{1661758B-60A5-48FB-8286-1B1F3160DA7A}" presName="text" presStyleLbl="node1" presStyleIdx="4" presStyleCnt="7">
        <dgm:presLayoutVars>
          <dgm:bulletEnabled val="1"/>
        </dgm:presLayoutVars>
      </dgm:prSet>
      <dgm:spPr/>
    </dgm:pt>
    <dgm:pt modelId="{5D148622-3A1C-4706-90FB-52EDA5F77DAE}" type="pres">
      <dgm:prSet presAssocID="{A32B8E65-CBF4-4F26-978B-B9896A80870B}" presName="space" presStyleCnt="0"/>
      <dgm:spPr/>
    </dgm:pt>
    <dgm:pt modelId="{F9E9A9B3-693F-40AA-A859-F9D164A8158D}" type="pres">
      <dgm:prSet presAssocID="{8C9BEFD8-7601-4A1D-847A-52EB9411B795}" presName="text" presStyleLbl="node1" presStyleIdx="5" presStyleCnt="7">
        <dgm:presLayoutVars>
          <dgm:bulletEnabled val="1"/>
        </dgm:presLayoutVars>
      </dgm:prSet>
      <dgm:spPr/>
    </dgm:pt>
    <dgm:pt modelId="{679A0D81-D445-4DE6-8781-003AB96FEBD7}" type="pres">
      <dgm:prSet presAssocID="{1E51D949-4E41-4DD4-96DD-3B899949D02B}" presName="space" presStyleCnt="0"/>
      <dgm:spPr/>
    </dgm:pt>
    <dgm:pt modelId="{55B80C05-6C51-43E3-AB29-50445AFF3D0A}" type="pres">
      <dgm:prSet presAssocID="{AFBEB077-A471-404A-9E05-DA661293EAB9}" presName="text" presStyleLbl="node1" presStyleIdx="6" presStyleCnt="7">
        <dgm:presLayoutVars>
          <dgm:bulletEnabled val="1"/>
        </dgm:presLayoutVars>
      </dgm:prSet>
      <dgm:spPr/>
    </dgm:pt>
  </dgm:ptLst>
  <dgm:cxnLst>
    <dgm:cxn modelId="{44B54F03-129E-43DF-B91F-8EDC2B57715F}" type="presOf" srcId="{6AD063AB-6102-4AE2-B034-020AABD98C3E}" destId="{A038B28B-48E6-40A6-B3C7-B22BBA1204DD}" srcOrd="0" destOrd="0" presId="urn:diagrams.loki3.com/VaryingWidthList"/>
    <dgm:cxn modelId="{FF5F5B06-8FA4-4571-B561-C18FFFB62A60}" srcId="{032B2ABC-CEF3-4DCA-91B2-0A9791675DBE}" destId="{1661758B-60A5-48FB-8286-1B1F3160DA7A}" srcOrd="4" destOrd="0" parTransId="{A48702AE-5422-484C-A879-45361FED1BC6}" sibTransId="{A32B8E65-CBF4-4F26-978B-B9896A80870B}"/>
    <dgm:cxn modelId="{4EE28B09-FD48-415F-AA9D-C47E91AD4EA5}" srcId="{032B2ABC-CEF3-4DCA-91B2-0A9791675DBE}" destId="{45EBA1DE-FFFB-441B-8263-E6675F533379}" srcOrd="0" destOrd="0" parTransId="{4CFB0B8B-0C79-4350-A9AF-9A210DA0B6A1}" sibTransId="{00FF43CE-6710-4054-B2EE-F3832C55F565}"/>
    <dgm:cxn modelId="{11C24913-BAA0-4CB7-9C2F-7B2124F549F8}" type="presOf" srcId="{032B2ABC-CEF3-4DCA-91B2-0A9791675DBE}" destId="{DC6D9BD6-15F4-44D3-B4C8-B7E8F67B04C1}" srcOrd="0" destOrd="0" presId="urn:diagrams.loki3.com/VaryingWidthList"/>
    <dgm:cxn modelId="{8AC6A21B-CF83-41CE-8562-8292B2BD241A}" srcId="{032B2ABC-CEF3-4DCA-91B2-0A9791675DBE}" destId="{15449133-6909-4F47-AB83-196017D5C654}" srcOrd="1" destOrd="0" parTransId="{961DB1FA-934A-4982-A85D-114960869E80}" sibTransId="{F82C7FD8-BD0C-454A-890D-D730BDE4AEB6}"/>
    <dgm:cxn modelId="{4318F520-BD66-4EF9-B4BF-F4C14425BEC2}" type="presOf" srcId="{45EBA1DE-FFFB-441B-8263-E6675F533379}" destId="{BBA9D193-C336-4DC6-95EE-A4A47A428AF4}" srcOrd="0" destOrd="0" presId="urn:diagrams.loki3.com/VaryingWidthList"/>
    <dgm:cxn modelId="{09EE1B69-2A8F-4B16-A802-834EFF00B063}" srcId="{032B2ABC-CEF3-4DCA-91B2-0A9791675DBE}" destId="{6AD063AB-6102-4AE2-B034-020AABD98C3E}" srcOrd="2" destOrd="0" parTransId="{77399577-DFF4-4DCF-9F99-61B221CEFDD7}" sibTransId="{6EE79EBF-4779-44A5-B91C-1016225B7997}"/>
    <dgm:cxn modelId="{AC9DD691-298B-4650-B057-547C919C3BE0}" type="presOf" srcId="{1661758B-60A5-48FB-8286-1B1F3160DA7A}" destId="{ACB5D94D-12A5-4182-A08C-C3EF9AE39452}" srcOrd="0" destOrd="0" presId="urn:diagrams.loki3.com/VaryingWidthList"/>
    <dgm:cxn modelId="{0C79DA9B-AE8A-4F77-8F15-6659C1C00C31}" srcId="{032B2ABC-CEF3-4DCA-91B2-0A9791675DBE}" destId="{8C9BEFD8-7601-4A1D-847A-52EB9411B795}" srcOrd="5" destOrd="0" parTransId="{5C6D3004-9EA4-4F2B-A94C-0EFC8BBB14D9}" sibTransId="{1E51D949-4E41-4DD4-96DD-3B899949D02B}"/>
    <dgm:cxn modelId="{A0C8919C-99C8-4183-9F6E-7EBD4EE50899}" type="presOf" srcId="{15449133-6909-4F47-AB83-196017D5C654}" destId="{8221D2BA-328A-429B-A759-BF89419A719A}" srcOrd="0" destOrd="0" presId="urn:diagrams.loki3.com/VaryingWidthList"/>
    <dgm:cxn modelId="{B6A982A2-75F4-4C9E-8F42-EEA2F253ACC7}" srcId="{032B2ABC-CEF3-4DCA-91B2-0A9791675DBE}" destId="{AFBEB077-A471-404A-9E05-DA661293EAB9}" srcOrd="6" destOrd="0" parTransId="{4F92B70D-1F91-449E-8D3C-331409B29A17}" sibTransId="{AC37B932-7EDC-4821-B93A-D7A8E165D762}"/>
    <dgm:cxn modelId="{972555AE-1D43-41D5-9BB5-B1739EE25EBD}" type="presOf" srcId="{22EE0231-3807-4CDF-8556-3C9E8C4EE25C}" destId="{7DD62C51-E2EA-482D-936F-089B4EEF4FCF}" srcOrd="0" destOrd="0" presId="urn:diagrams.loki3.com/VaryingWidthList"/>
    <dgm:cxn modelId="{A57A04CA-9B1C-474B-943E-576F53DDB84E}" srcId="{032B2ABC-CEF3-4DCA-91B2-0A9791675DBE}" destId="{22EE0231-3807-4CDF-8556-3C9E8C4EE25C}" srcOrd="3" destOrd="0" parTransId="{59E41D86-D67D-4FE3-A0B6-78C83E622F9C}" sibTransId="{E8BFA982-7797-4DBB-B43A-783285ACDFEF}"/>
    <dgm:cxn modelId="{3805C7D7-FB35-47A0-8E94-70939B9F0332}" type="presOf" srcId="{AFBEB077-A471-404A-9E05-DA661293EAB9}" destId="{55B80C05-6C51-43E3-AB29-50445AFF3D0A}" srcOrd="0" destOrd="0" presId="urn:diagrams.loki3.com/VaryingWidthList"/>
    <dgm:cxn modelId="{57F3D1E1-47D9-49AC-B1B2-6B5661763A5C}" type="presOf" srcId="{8C9BEFD8-7601-4A1D-847A-52EB9411B795}" destId="{F9E9A9B3-693F-40AA-A859-F9D164A8158D}" srcOrd="0" destOrd="0" presId="urn:diagrams.loki3.com/VaryingWidthList"/>
    <dgm:cxn modelId="{862C52E6-7EE6-4ED5-B62C-470E0FC27835}" type="presParOf" srcId="{DC6D9BD6-15F4-44D3-B4C8-B7E8F67B04C1}" destId="{BBA9D193-C336-4DC6-95EE-A4A47A428AF4}" srcOrd="0" destOrd="0" presId="urn:diagrams.loki3.com/VaryingWidthList"/>
    <dgm:cxn modelId="{3B5FDF9A-DB15-403D-A10B-91478E0A3BA1}" type="presParOf" srcId="{DC6D9BD6-15F4-44D3-B4C8-B7E8F67B04C1}" destId="{6A5CE269-D81A-44F2-81A0-E943FC0A51DA}" srcOrd="1" destOrd="0" presId="urn:diagrams.loki3.com/VaryingWidthList"/>
    <dgm:cxn modelId="{7D64AAD2-F898-4681-971F-52981F12729C}" type="presParOf" srcId="{DC6D9BD6-15F4-44D3-B4C8-B7E8F67B04C1}" destId="{8221D2BA-328A-429B-A759-BF89419A719A}" srcOrd="2" destOrd="0" presId="urn:diagrams.loki3.com/VaryingWidthList"/>
    <dgm:cxn modelId="{9C7A8576-69E4-4216-BDBB-0D616F4F3730}" type="presParOf" srcId="{DC6D9BD6-15F4-44D3-B4C8-B7E8F67B04C1}" destId="{B08E99D9-931E-40F5-BDCA-6CC811300329}" srcOrd="3" destOrd="0" presId="urn:diagrams.loki3.com/VaryingWidthList"/>
    <dgm:cxn modelId="{392D620A-E472-409F-9319-CCE6F2D7E883}" type="presParOf" srcId="{DC6D9BD6-15F4-44D3-B4C8-B7E8F67B04C1}" destId="{A038B28B-48E6-40A6-B3C7-B22BBA1204DD}" srcOrd="4" destOrd="0" presId="urn:diagrams.loki3.com/VaryingWidthList"/>
    <dgm:cxn modelId="{E75D57E6-1E8F-4169-9E72-2D1430C47BAE}" type="presParOf" srcId="{DC6D9BD6-15F4-44D3-B4C8-B7E8F67B04C1}" destId="{4858D8E4-B0B2-43F7-BF18-B9B3CFDCF062}" srcOrd="5" destOrd="0" presId="urn:diagrams.loki3.com/VaryingWidthList"/>
    <dgm:cxn modelId="{40A8E858-7F8D-4D31-B15A-E917832C19C3}" type="presParOf" srcId="{DC6D9BD6-15F4-44D3-B4C8-B7E8F67B04C1}" destId="{7DD62C51-E2EA-482D-936F-089B4EEF4FCF}" srcOrd="6" destOrd="0" presId="urn:diagrams.loki3.com/VaryingWidthList"/>
    <dgm:cxn modelId="{39D20FA6-1D72-4C89-97BB-3C92A15F183F}" type="presParOf" srcId="{DC6D9BD6-15F4-44D3-B4C8-B7E8F67B04C1}" destId="{1E79A9A9-E60D-44FE-A113-C2A56BE36494}" srcOrd="7" destOrd="0" presId="urn:diagrams.loki3.com/VaryingWidthList"/>
    <dgm:cxn modelId="{94CBA97B-D08C-42A5-97BE-0C7CF6BAF206}" type="presParOf" srcId="{DC6D9BD6-15F4-44D3-B4C8-B7E8F67B04C1}" destId="{ACB5D94D-12A5-4182-A08C-C3EF9AE39452}" srcOrd="8" destOrd="0" presId="urn:diagrams.loki3.com/VaryingWidthList"/>
    <dgm:cxn modelId="{431FDD1F-8C66-43BC-8EA2-ACC66997D995}" type="presParOf" srcId="{DC6D9BD6-15F4-44D3-B4C8-B7E8F67B04C1}" destId="{5D148622-3A1C-4706-90FB-52EDA5F77DAE}" srcOrd="9" destOrd="0" presId="urn:diagrams.loki3.com/VaryingWidthList"/>
    <dgm:cxn modelId="{30AEBCE4-09D5-40D1-B4D8-342367A20C31}" type="presParOf" srcId="{DC6D9BD6-15F4-44D3-B4C8-B7E8F67B04C1}" destId="{F9E9A9B3-693F-40AA-A859-F9D164A8158D}" srcOrd="10" destOrd="0" presId="urn:diagrams.loki3.com/VaryingWidthList"/>
    <dgm:cxn modelId="{1C900D26-7802-44DC-8B27-6A570194477F}" type="presParOf" srcId="{DC6D9BD6-15F4-44D3-B4C8-B7E8F67B04C1}" destId="{679A0D81-D445-4DE6-8781-003AB96FEBD7}" srcOrd="11" destOrd="0" presId="urn:diagrams.loki3.com/VaryingWidthList"/>
    <dgm:cxn modelId="{2EF56A64-3FE6-407D-84C4-D6C59E620A4D}" type="presParOf" srcId="{DC6D9BD6-15F4-44D3-B4C8-B7E8F67B04C1}" destId="{55B80C05-6C51-43E3-AB29-50445AFF3D0A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41B9D-91ED-4133-8D06-7015CBF1607A}">
      <dsp:nvSpPr>
        <dsp:cNvPr id="0" name=""/>
        <dsp:cNvSpPr/>
      </dsp:nvSpPr>
      <dsp:spPr>
        <a:xfrm>
          <a:off x="698333" y="1970"/>
          <a:ext cx="2013114" cy="13008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Input Layer</a:t>
          </a:r>
          <a:br>
            <a:rPr lang="en-US" sz="3200" kern="1200" dirty="0"/>
          </a:br>
          <a:r>
            <a:rPr lang="en-US" sz="3200" kern="1200" dirty="0"/>
            <a:t>[N x 784]</a:t>
          </a:r>
          <a:endParaRPr lang="en-AU" sz="3200" kern="1200" dirty="0"/>
        </a:p>
      </dsp:txBody>
      <dsp:txXfrm>
        <a:off x="698333" y="1970"/>
        <a:ext cx="2013114" cy="1300851"/>
      </dsp:txXfrm>
    </dsp:sp>
    <dsp:sp modelId="{36E6E52B-6C72-48A7-BBA3-5DB0402BBAE3}">
      <dsp:nvSpPr>
        <dsp:cNvPr id="0" name=""/>
        <dsp:cNvSpPr/>
      </dsp:nvSpPr>
      <dsp:spPr>
        <a:xfrm>
          <a:off x="512391" y="1367865"/>
          <a:ext cx="2385000" cy="1300851"/>
        </a:xfrm>
        <a:prstGeom prst="rect">
          <a:avLst/>
        </a:prstGeom>
        <a:gradFill rotWithShape="0">
          <a:gsLst>
            <a:gs pos="0">
              <a:schemeClr val="accent3">
                <a:hueOff val="526940"/>
                <a:satOff val="-34591"/>
                <a:lumOff val="1569"/>
                <a:alphaOff val="0"/>
                <a:tint val="98000"/>
                <a:lumMod val="110000"/>
              </a:schemeClr>
            </a:gs>
            <a:gs pos="84000">
              <a:schemeClr val="accent3">
                <a:hueOff val="526940"/>
                <a:satOff val="-34591"/>
                <a:lumOff val="156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Hidden Layer</a:t>
          </a:r>
          <a:b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[N x 15]</a:t>
          </a:r>
          <a:endParaRPr lang="en-AU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512391" y="1367865"/>
        <a:ext cx="2385000" cy="1300851"/>
      </dsp:txXfrm>
    </dsp:sp>
    <dsp:sp modelId="{F39995E0-5C67-4D39-9FEC-9E6CFE4E8A3C}">
      <dsp:nvSpPr>
        <dsp:cNvPr id="0" name=""/>
        <dsp:cNvSpPr/>
      </dsp:nvSpPr>
      <dsp:spPr>
        <a:xfrm>
          <a:off x="512391" y="2733759"/>
          <a:ext cx="2385000" cy="1300851"/>
        </a:xfrm>
        <a:prstGeom prst="rect">
          <a:avLst/>
        </a:prstGeom>
        <a:gradFill rotWithShape="0">
          <a:gsLst>
            <a:gs pos="0">
              <a:schemeClr val="accent3">
                <a:hueOff val="1053880"/>
                <a:satOff val="-69182"/>
                <a:lumOff val="3138"/>
                <a:alphaOff val="0"/>
                <a:tint val="98000"/>
                <a:lumMod val="110000"/>
              </a:schemeClr>
            </a:gs>
            <a:gs pos="84000">
              <a:schemeClr val="accent3">
                <a:hueOff val="1053880"/>
                <a:satOff val="-69182"/>
                <a:lumOff val="313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Output Layer</a:t>
          </a:r>
          <a:b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</a:b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[N x 10]</a:t>
          </a:r>
          <a:endParaRPr lang="en-AU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512391" y="2733759"/>
        <a:ext cx="2385000" cy="1300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9D193-C336-4DC6-95EE-A4A47A428AF4}">
      <dsp:nvSpPr>
        <dsp:cNvPr id="0" name=""/>
        <dsp:cNvSpPr/>
      </dsp:nvSpPr>
      <dsp:spPr>
        <a:xfrm>
          <a:off x="1164213" y="326"/>
          <a:ext cx="900000" cy="522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</a:t>
          </a:r>
          <a:endParaRPr lang="en-AU" sz="2800" kern="1200" dirty="0"/>
        </a:p>
      </dsp:txBody>
      <dsp:txXfrm>
        <a:off x="1164213" y="326"/>
        <a:ext cx="900000" cy="522603"/>
      </dsp:txXfrm>
    </dsp:sp>
    <dsp:sp modelId="{8221D2BA-328A-429B-A759-BF89419A719A}">
      <dsp:nvSpPr>
        <dsp:cNvPr id="0" name=""/>
        <dsp:cNvSpPr/>
      </dsp:nvSpPr>
      <dsp:spPr>
        <a:xfrm>
          <a:off x="1152963" y="549059"/>
          <a:ext cx="922500" cy="522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</a:t>
          </a:r>
          <a:endParaRPr lang="en-AU" sz="2800" kern="1200" dirty="0"/>
        </a:p>
      </dsp:txBody>
      <dsp:txXfrm>
        <a:off x="1152963" y="549059"/>
        <a:ext cx="922500" cy="522603"/>
      </dsp:txXfrm>
    </dsp:sp>
    <dsp:sp modelId="{A038B28B-48E6-40A6-B3C7-B22BBA1204DD}">
      <dsp:nvSpPr>
        <dsp:cNvPr id="0" name=""/>
        <dsp:cNvSpPr/>
      </dsp:nvSpPr>
      <dsp:spPr>
        <a:xfrm>
          <a:off x="1152963" y="1097792"/>
          <a:ext cx="922500" cy="5226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</a:t>
          </a:r>
          <a:endParaRPr lang="en-AU" sz="2800" kern="1200" dirty="0"/>
        </a:p>
      </dsp:txBody>
      <dsp:txXfrm>
        <a:off x="1152963" y="1097792"/>
        <a:ext cx="922500" cy="522603"/>
      </dsp:txXfrm>
    </dsp:sp>
    <dsp:sp modelId="{7DD62C51-E2EA-482D-936F-089B4EEF4FCF}">
      <dsp:nvSpPr>
        <dsp:cNvPr id="0" name=""/>
        <dsp:cNvSpPr/>
      </dsp:nvSpPr>
      <dsp:spPr>
        <a:xfrm>
          <a:off x="1006713" y="1646526"/>
          <a:ext cx="1215000" cy="5226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Pooling</a:t>
          </a:r>
          <a:endParaRPr lang="en-AU" sz="2800" kern="1200" dirty="0"/>
        </a:p>
      </dsp:txBody>
      <dsp:txXfrm>
        <a:off x="1006713" y="1646526"/>
        <a:ext cx="1215000" cy="522603"/>
      </dsp:txXfrm>
    </dsp:sp>
    <dsp:sp modelId="{ACB5D94D-12A5-4182-A08C-C3EF9AE39452}">
      <dsp:nvSpPr>
        <dsp:cNvPr id="0" name=""/>
        <dsp:cNvSpPr/>
      </dsp:nvSpPr>
      <dsp:spPr>
        <a:xfrm>
          <a:off x="1051713" y="2195259"/>
          <a:ext cx="1125000" cy="5226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Flatten</a:t>
          </a:r>
          <a:endParaRPr lang="en-AU" sz="2800" kern="1200" dirty="0"/>
        </a:p>
      </dsp:txBody>
      <dsp:txXfrm>
        <a:off x="1051713" y="2195259"/>
        <a:ext cx="1125000" cy="522603"/>
      </dsp:txXfrm>
    </dsp:sp>
    <dsp:sp modelId="{F9E9A9B3-693F-40AA-A859-F9D164A8158D}">
      <dsp:nvSpPr>
        <dsp:cNvPr id="0" name=""/>
        <dsp:cNvSpPr/>
      </dsp:nvSpPr>
      <dsp:spPr>
        <a:xfrm>
          <a:off x="579213" y="2743993"/>
          <a:ext cx="2070000" cy="5226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Dense (FCC)</a:t>
          </a:r>
          <a:endParaRPr lang="en-AU" sz="2800" kern="1200" dirty="0"/>
        </a:p>
      </dsp:txBody>
      <dsp:txXfrm>
        <a:off x="579213" y="2743993"/>
        <a:ext cx="2070000" cy="522603"/>
      </dsp:txXfrm>
    </dsp:sp>
    <dsp:sp modelId="{55B80C05-6C51-43E3-AB29-50445AFF3D0A}">
      <dsp:nvSpPr>
        <dsp:cNvPr id="0" name=""/>
        <dsp:cNvSpPr/>
      </dsp:nvSpPr>
      <dsp:spPr>
        <a:xfrm>
          <a:off x="1006713" y="3292726"/>
          <a:ext cx="1215000" cy="5226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  <a:endParaRPr lang="en-AU" sz="2800" kern="1200" dirty="0"/>
        </a:p>
      </dsp:txBody>
      <dsp:txXfrm>
        <a:off x="1006713" y="3292726"/>
        <a:ext cx="1215000" cy="522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3:03:1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2217 131 5248 0 0,'0'0'152'0'0,"0"0"56"0"0,0 0 109 0 0,0 0 47 0 0,0 0 11 0 0,0 0-50 0 0,0-2-214 0 0,0-4-114 0 0,-9-23 2122 0 0,9 29-1801 0 0,0 0-39 0 0,-6-9 1516 0 0,-26-6-835 0 0,30 14-880 0 0,0-1 41 0 0,-13-4-82 0 0,0-5-29 0 0,-7-1 1118 0 0,21 11-1053 0 0,0 1 0 0 0,-7 1-59 0 0,-1 1-16 0 0,9-2 0 0 0,0 0 0 0 0,0 0 0 0 0,0 0 0 0 0,0 0 0 0 0,-1 1 0 0 0,1-1 0 0 0,0 0 0 0 0,0 0 0 0 0,0 0 0 0 0,-1 0 0 0 0,1 0 0 0 0,0 0 0 0 0,0 0 0 0 0,0 0 0 0 0,-1 0 0 0 0,1 0 0 0 0,0 0 0 0 0,0 0 0 0 0,-1 0 0 0 0,1 0 0 0 0,0 0 0 0 0,0 0 0 0 0,0 0 0 0 0,-1 0 0 0 0,1 0 0 0 0,0 0 0 0 0,0-1 0 0 0,0 1 0 0 0,0 0 0 0 0,-1 0 0 0 0,1 0 0 0 0,-13-7 0 0 0,4 4 0 0 0,5 2 17 0 0,1 0 0 0 0,-1 1 1 0 0,0-2-1 0 0,1 1 0 0 0,-1 0 0 0 0,-2-2-17 0 0,5 2 12 0 0,-1 1 0 0 0,1-1-1 0 0,0 1 1 0 0,0-1 0 0 0,-1 1-1 0 0,1 0 1 0 0,0-1 0 0 0,0 1-1 0 0,-1 0 1 0 0,1 0 0 0 0,-1 0-12 0 0,-18-5 234 0 0,3 1-116 0 0,-45 1 730 0 0,51 0-581 0 0,10 3-265 0 0,1 0-1 0 0,-1-1 0 0 0,0 1 0 0 0,1 0 1 0 0,-1 0-1 0 0,1 0 0 0 0,-1 0 0 0 0,0-1 1 0 0,1 1-1 0 0,-1 0 0 0 0,1 0 0 0 0,-1 0 1 0 0,0 0-1 0 0,1 0 0 0 0,-1 1 1 0 0,0-1-2 0 0,-61 11-12 0 0,59-11 8 0 0,0 1 0 0 0,0-1 1 0 0,0 0-1 0 0,-1 1 1 0 0,1-1-1 0 0,0-1 1 0 0,-1 1 3 0 0,-21-1 102 0 0,9 0-88 0 0,13 1-1 0 0,0-1 0 0 0,0 1 0 0 0,0 0 0 0 0,0 0 0 0 0,0 0 0 0 0,0 1 0 0 0,-2 0-13 0 0,-20-3 179 0 0,5 0-107 0 0,-23 0 44 0 0,21 1 46 0 0,0 1 0 0 0,-18 2-162 0 0,37-1 18 0 0,0 0-1 0 0,1 0 1 0 0,-1 0 0 0 0,0 0-1 0 0,1 0 1 0 0,-3 2-18 0 0,3-2 13 0 0,0 0 1 0 0,1 0-1 0 0,-1 0 0 0 0,0-1 1 0 0,0 1-1 0 0,0 0 1 0 0,1-1-1 0 0,-1 1 0 0 0,0-1 1 0 0,0 1-1 0 0,0-1 0 0 0,0 0 1 0 0,0 0-1 0 0,0 0 0 0 0,0 0-13 0 0,-1-1 4 0 0,2 1 26 0 0,-1-1 1 0 0,1 1-1 0 0,-1 0 0 0 0,0-1 1 0 0,1 1-1 0 0,-1 0 0 0 0,0 0 1 0 0,1 0-1 0 0,-1 0 1 0 0,0 1-1 0 0,1-1 0 0 0,-1 0 1 0 0,0 1-1 0 0,1-1 0 0 0,-1 1 1 0 0,0 0-31 0 0,-3 0 43 0 0,-1 1 1 0 0,1 0-1 0 0,-1-1 1 0 0,1 0-1 0 0,-1-1 1 0 0,1 1-1 0 0,-1-1 1 0 0,1 0-1 0 0,-1 0 1 0 0,1-1-1 0 0,-1 0-43 0 0,-3 1-4 0 0,1-1 0 0 0,-1 1 0 0 0,1 1 0 0 0,-3 0 4 0 0,-15 3 0 0 0,18-2-2 0 0,0-1 0 0 0,0-1-1 0 0,0 1 1 0 0,-4-1 2 0 0,6 0 45 0 0,-1 0 1 0 0,0 0 0 0 0,0 1-1 0 0,1 0 1 0 0,-1 0-1 0 0,0 1-45 0 0,-6 1 101 0 0,-1 1-1 0 0,-11 0-100 0 0,14-3 14 0 0,0 1 0 0 0,0 1-1 0 0,0 0 1 0 0,-2 1-14 0 0,-22 5 0 0 0,14-5 0 0 0,19-2 0 0 0,-2-1 0 0 0,-8-4 0 0 0,7 2 0 0 0,4 0 0 0 0,-1 1 0 0 0,0-1 0 0 0,1 1 0 0 0,-1 0 0 0 0,0-1 0 0 0,0 1 0 0 0,1 0 0 0 0,-1 0 0 0 0,0 0 0 0 0,0 0 0 0 0,1 0 0 0 0,-1 0 0 0 0,0 1 0 0 0,0-1 0 0 0,1 1 0 0 0,-1-1 0 0 0,-1 1 0 0 0,1 1 0 0 0,-14 2 0 0 0,13-5 1 0 0,1 2 0 0 0,1-1 0 0 0,-1 0 1 0 0,1 0-1 0 0,-1 1 0 0 0,1-1 0 0 0,0 1 0 0 0,-1-1 1 0 0,1 1-1 0 0,0-1 0 0 0,0 1 0 0 0,-1 0 0 0 0,1 0 0 0 0,0 0-1 0 0,-30 10 208 0 0,13-6-136 0 0,2-1-20 0 0,13-2-35 0 0,-1 0-1 0 0,0 0 1 0 0,1 1-1 0 0,-1-1 1 0 0,-1 3-17 0 0,2-3 7 0 0,0 0 46 0 0,-20 0-39 0 0,13 0-15 0 0,9-2 1 0 0,-1 0 0 0 0,1 0 0 0 0,-1 0 0 0 0,1 0 0 0 0,0 0 0 0 0,-1 0 0 0 0,1 0 0 0 0,-1 0 0 0 0,1 1 0 0 0,0-1 0 0 0,-1 1 0 0 0,1-1 0 0 0,0 1 0 0 0,0-1 0 0 0,-1 1 0 0 0,1 0 0 0 0,0-1 0 0 0,-1 2 0 0 0,-6 2 0 0 0,3-2 0 0 0,1 0 0 0 0,0-1 0 0 0,1 1 0 0 0,-1-1 0 0 0,0 0 0 0 0,0-1 0 0 0,0 1 0 0 0,0 0 0 0 0,0-1 0 0 0,0 0 0 0 0,0 0 0 0 0,0 0 0 0 0,-2-1 0 0 0,5 1 2 0 0,0 0 0 0 0,1-1-1 0 0,-1 1 1 0 0,0 0-1 0 0,0 0 1 0 0,0 0-1 0 0,0 0 1 0 0,0 0 0 0 0,0 0-1 0 0,0 1 1 0 0,1-1-1 0 0,-1 0 1 0 0,0 0-1 0 0,0 1 1 0 0,0-1 0 0 0,0 0-1 0 0,1 1 1 0 0,-2 0-2 0 0,0 0 5 0 0,1-1 1 0 0,-1 1-1 0 0,0 0 0 0 0,0 0 1 0 0,0-1-1 0 0,0 0 1 0 0,0 1-1 0 0,0-1 1 0 0,0 0-1 0 0,0 0-5 0 0,1 0 4 0 0,-1 0 0 0 0,1 0 1 0 0,0 0-1 0 0,0 1 0 0 0,0-1 0 0 0,0 0 0 0 0,-1 0 1 0 0,1 1-1 0 0,0-1 0 0 0,0 1 0 0 0,0-1 0 0 0,0 1 1 0 0,0 0-5 0 0,-3 1-1 0 0,0 0 1 0 0,0-1 0 0 0,0 1 0 0 0,-1-1-1 0 0,-2 1 1 0 0,-24 2 32 0 0,26-4-8 0 0,1 1 0 0 0,-1-1 0 0 0,0 1 0 0 0,0 0 0 0 0,1 0 0 0 0,-1 0 0 0 0,1 1 0 0 0,-2 0-24 0 0,0 1 21 0 0,4-2-7 0 0,1 0-1 0 0,-1 0 1 0 0,0 0-1 0 0,0 0 1 0 0,0 0 0 0 0,1-1-1 0 0,-1 1 1 0 0,0-1-1 0 0,0 0 1 0 0,0 1 0 0 0,0-1-1 0 0,0 0 1 0 0,0 0 0 0 0,0 0-1 0 0,0 0 1 0 0,0-1-1 0 0,0 1 1 0 0,0 0 0 0 0,0-1-1 0 0,0 1 1 0 0,0-1-1 0 0,-1-1-13 0 0,-1 3 0 0 0,0 0 0 0 0,0-1 0 0 0,0 1 0 0 0,0 1 0 0 0,0-1 0 0 0,0 0 0 0 0,-1 2 0 0 0,3-2 0 0 0,-10 5 0 0 0,4-4 0 0 0,2-2 0 0 0,-7-2 0 0 0,4 1 0 0 0,-8 11 0 0 0,9-6 0 0 0,7-4 0 0 0,0 1 0 0 0,1-1 0 0 0,-1 0 0 0 0,0 1 0 0 0,1-1 0 0 0,-1 0 0 0 0,0 0 0 0 0,1 0 0 0 0,-1 0 0 0 0,0 0 0 0 0,1 0 0 0 0,-1 0 0 0 0,0 0 0 0 0,0 0 0 0 0,1 0 0 0 0,-1 0 0 0 0,0 0 0 0 0,1 0 0 0 0,-1 0 0 0 0,0-1 0 0 0,1 1 0 0 0,-1 0 0 0 0,-3-1 0 0 0,-9 5 0 0 0,11-2 0 0 0,-15 5 0 0 0,13-6 0 0 0,-13 6 0 0 0,14-6 0 0 0,0-1 0 0 0,-13 7 0 0 0,12-3 0 0 0,2-1 0 0 0,-1-1 0 0 0,1 0 0 0 0,-1 0 0 0 0,1-1 0 0 0,-1 1 0 0 0,1 0 0 0 0,-1-1 0 0 0,0 1 0 0 0,-3 0 0 0 0,3-2 0 0 0,-21 9 0 0 0,-4 3 0 0 0,20-7 0 0 0,-25 15 0 0 0,7-2 272 0 0,24-16-293 0 0,2-2 18 0 0,0 1 1 0 0,-1-1 0 0 0,1 1 0 0 0,0 0-1 0 0,-1-1 1 0 0,1 0 0 0 0,-1 1 0 0 0,1-1-1 0 0,-1 1 1 0 0,1-1 0 0 0,-1 1-1 0 0,1-1 1 0 0,-1 0 0 0 0,1 0 0 0 0,-1 1-1 0 0,1-1 1 0 0,-1 0 0 0 0,0 0 0 0 0,1 1-1 0 0,-1-1 1 0 0,0 0 2 0 0,-2 1 43 0 0,-4-1-33 0 0,6 0-10 0 0,0 0 0 0 0,0 1 0 0 0,0-1 0 0 0,0 0 0 0 0,-1 0 0 0 0,1 1 0 0 0,0-1 0 0 0,0 1 0 0 0,0-1 0 0 0,0 1 0 0 0,0-1 0 0 0,0 1 0 0 0,0 0 0 0 0,0 0 0 0 0,1-1 0 0 0,-1 1 0 0 0,0 0 0 0 0,0 0 0 0 0,-9 9 0 0 0,-4 5 0 0 0,11-11 3 0 0,0 0 34 0 0,0 0 0 0 0,0-1-1 0 0,0 1 1 0 0,1 1 0 0 0,-1-1 0 0 0,1 0-37 0 0,-3 5 66 0 0,-4 1 2 0 0,6-7-68 0 0,-6-1 13 0 0,8-2-11 0 0,1 0 1 0 0,-1 1-1 0 0,1-1 0 0 0,-1 0 1 0 0,1 0-1 0 0,-1 0 0 0 0,1 1 1 0 0,-1-1-1 0 0,1 0 0 0 0,0 0 1 0 0,-1 1-1 0 0,1-1 1 0 0,-1 1-1 0 0,1-1 0 0 0,0 0 1 0 0,-1 1-1 0 0,1-1 0 0 0,0 1 1 0 0,-1-1-1 0 0,1 0 0 0 0,0 1 1 0 0,0-1-1 0 0,0 1 0 0 0,-1-1-2 0 0,-10 18-3 0 0,-9 2 3 0 0,15-12 0 0 0,-18 32 0 0 0,21-38 0 0 0,-1 1 0 0 0,-1 10 0 0 0,2 2 0 0 0,2-14 0 0 0,-8 14 0 0 0,3-1 0 0 0,2 0 0 0 0,1 2 0 0 0,3-3 0 0 0,-1 33-64 0 0,0-44 64 0 0,1 0 0 0 0,-1 0 0 0 0,0 0 0 0 0,-1 0 0 0 0,1 0 0 0 0,0 0 0 0 0,0 0 0 0 0,-1 0 0 0 0,0 0 0 0 0,0 1 0 0 0,0 5 0 0 0,0 25 0 0 0,-1-28 0 0 0,2-3 0 0 0,-1-1 0 0 0,1 1 0 0 0,-1-1 0 0 0,1 1 0 0 0,0-1 0 0 0,0 1 0 0 0,0 0 0 0 0,0-1 0 0 0,0 1 0 0 0,0 0 0 0 0,0 0 0 0 0,-1 1 0 0 0,3 4 0 0 0,2 10 0 0 0,10 35 0 0 0,-5-27-64 0 0,-2-7 54 0 0,5 13-44 0 0,-12-30 54 0 0,0 0 0 0 0,0 1 0 0 0,1-1 0 0 0,-1 1 0 0 0,1-1 0 0 0,-1 0 0 0 0,1 0 0 0 0,-1 1 0 0 0,1-1 0 0 0,0 0 0 0 0,-1 0 0 0 0,1 1 0 0 0,0-1 0 0 0,9 14 0 0 0,-1-1 0 0 0,-8-12 0 0 0,0-1 0 0 0,-1 1 0 0 0,1 0 0 0 0,0-1 0 0 0,-1 1 0 0 0,1 0 0 0 0,-1-1 0 0 0,1 1 0 0 0,-1 1 0 0 0,3 10 0 0 0,11 31 0 0 0,-1-4 0 0 0,-3-11 0 0 0,-8-26 0 0 0,0-1 0 0 0,2 12 0 0 0,-4-11 0 0 0,5 8 0 0 0,-1-4 12 0 0,6 20 128 0 0,-4-15-140 0 0,-3-10 0 0 0,-3-2 0 0 0,1 1 0 0 0,0-1 0 0 0,-1 0 0 0 0,1 0 0 0 0,-1 1 0 0 0,1-1 0 0 0,-1 1 0 0 0,1-1 0 0 0,-1 1 0 0 0,1-1 0 0 0,-1 0 0 0 0,1 1 0 0 0,-1 0 0 0 0,0-1 0 0 0,1 1 0 0 0,-1-1 0 0 0,0 1 0 0 0,0-1 0 0 0,1 1 0 0 0,-1 0 0 0 0,0-1 0 0 0,0 1 0 0 0,0 0 0 0 0,6 7 0 0 0,11 8 0 0 0,-4-5 6 0 0,10 8-100 0 0,-5 1 131 0 0,-16-16-34 0 0,1-1 1 0 0,0 1-1 0 0,0-1 1 0 0,0 1-1 0 0,1-1 1 0 0,-1 0-1 0 0,1 0 0 0 0,2 1-3 0 0,13 11-3 0 0,-16-12-9 0 0,1 0 0 0 0,-1 0 0 0 0,1-1 0 0 0,0 1-1 0 0,2 0 13 0 0,2 4 0 0 0,-8-6 3 0 0,1 0 0 0 0,0 0 1 0 0,0 0-1 0 0,0-1 0 0 0,-1 1 1 0 0,1 0-1 0 0,0-1 1 0 0,0 1-1 0 0,0 0 0 0 0,0-1 1 0 0,0 1-1 0 0,0-1 1 0 0,0 0-1 0 0,1 1 0 0 0,-1-1 1 0 0,0 0-4 0 0,1 1 1 0 0,0-1 0 0 0,0 1 0 0 0,-1-1 0 0 0,1 1 0 0 0,0-1 0 0 0,0 1 0 0 0,-1 0 0 0 0,1 0 0 0 0,-1 0 0 0 0,1 0 0 0 0,0 1-1 0 0,17 8-1 0 0,44 11-63 0 0,-38-13 64 0 0,-19-6 0 0 0,0 0 0 0 0,0 0 0 0 0,-1 0 0 0 0,1-1 0 0 0,0 0 0 0 0,0 0 0 0 0,1-1 0 0 0,-3 0 0 0 0,0 0 0 0 0,0 1 0 0 0,0-1 0 0 0,0 1 0 0 0,0 0 0 0 0,-1 0 0 0 0,2 1 0 0 0,5 1 0 0 0,43 8 0 0 0,-37-7 1 0 0,0-1-1 0 0,0-1 0 0 0,0 0 0 0 0,0-1 0 0 0,1-1 0 0 0,15-2 0 0 0,10 1 10 0 0,3-2 97 0 0,-40 2-105 0 0,0 1-1 0 0,0 0 1 0 0,0 1 0 0 0,0-1 0 0 0,0 1 0 0 0,4 1-2 0 0,19 1-1 0 0,-13-2 1 0 0,1 1 0 0 0,9 2 0 0 0,12 1 0 0 0,-17-4 30 0 0,0-1 1 0 0,6-1-31 0 0,-7 0 69 0 0,0 1 1 0 0,13 1-70 0 0,-27-1 0 0 0,1 0 0 0 0,-1 0 0 0 0,1-1 0 0 0,-1 1 0 0 0,4-2 0 0 0,20-2 0 0 0,53-1 0 0 0,-52 6 76 0 0,-9 0-12 0 0,0-2 1 0 0,-1 0 0 0 0,5-1-65 0 0,-8-1 25 0 0,0 2-1 0 0,1 0 1 0 0,-1 1-25 0 0,34-8 0 0 0,20 11 64 0 0,8-6 0 0 0,-72 3-62 0 0,0-1 0 0 0,0 0 0 0 0,0-1 0 0 0,0 1 0 0 0,3-2-2 0 0,-3 1 26 0 0,0 0 0 0 0,0 0 0 0 0,0 1-1 0 0,1 0 1 0 0,3 0-26 0 0,-3 1 33 0 0,1-1 1 0 0,0 0-1 0 0,7-3-33 0 0,-7 2 9 0 0,0 0 1 0 0,0 1-1 0 0,8 0-9 0 0,-7 0 26 0 0,1 0 0 0 0,-1-1 0 0 0,0 0 0 0 0,2-1-26 0 0,17-3 13 0 0,-20 4-1 0 0,1-1 0 0 0,0 0 0 0 0,4-2-12 0 0,25-8 444 0 0,-38 13-429 0 0,1-1 0 0 0,-1 1 0 0 0,0-1 0 0 0,1 1 0 0 0,-1-1 0 0 0,0 0 0 0 0,0 1 0 0 0,0-1 0 0 0,1 0 0 0 0,-1-1-15 0 0,12-6-130 0 0,41-12 152 0 0,-44 16-3 0 0,0 0 1 0 0,0-1 0 0 0,-1-1 0 0 0,0 0 0 0 0,1 0-20 0 0,16-11 57 0 0,13-12-47 0 0,68-36-10 0 0,-99 59-26 0 0,0 1-1 0 0,-1-2 1 0 0,6-5 26 0 0,-5 5 10 0 0,71-74 250 0 0,-77 79-263 0 0,1-1 1 0 0,-1 1-1 0 0,-1-1 0 0 0,1 1 1 0 0,0-1-1 0 0,0-2 3 0 0,0 2 0 0 0,0-1 0 0 0,0 1 1 0 0,0 0-1 0 0,1 0 0 0 0,-1 0 0 0 0,3-2 0 0 0,-1 0 5 0 0,-1 1 0 0 0,1-1 1 0 0,-1 0-1 0 0,0 0 0 0 0,-1 0 0 0 0,1 0 0 0 0,-1-1 0 0 0,0 1 0 0 0,0-6-5 0 0,10-18 72 0 0,-9 21-56 0 0,-1-1 1 0 0,1 1 0 0 0,-1-1-1 0 0,0-5-16 0 0,5-15 8 0 0,0 9 12 0 0,-5 16-15 0 0,0 1-1 0 0,-1-1 1 0 0,0 1 0 0 0,0-1 0 0 0,0 0 0 0 0,0 1 0 0 0,0-1 0 0 0,-1 0 0 0 0,0-1-5 0 0,5-35 54 0 0,0-33 162 0 0,-5-20-130 0 0,-1 88-58 0 0,0-1 0 0 0,0 0 0 0 0,0 1 0 0 0,-1-1 0 0 0,0 1 0 0 0,-1-4-28 0 0,-6-16 36 0 0,-4-8 56 0 0,10 26-21 0 0,0 0 0 0 0,-1 0 1 0 0,0 1-1 0 0,0-1 0 0 0,0 1 0 0 0,-5-5-71 0 0,5 5 65 0 0,-47-55 645 0 0,46 56-708 0 0,0 1 1 0 0,-1 0 0 0 0,1 1-1 0 0,0-1 1 0 0,-1 1 0 0 0,0 0 0 0 0,-1 0-3 0 0,-21-12-1 0 0,3 1 4 0 0,20 12 19 0 0,0 0 0 0 0,0-1 0 0 0,0 1 1 0 0,0-1-1 0 0,1-1 0 0 0,-1 0-22 0 0,2 2 19 0 0,1 1 1 0 0,0-1-1 0 0,0 1 0 0 0,-1-1 0 0 0,1 1 1 0 0,-1 0-1 0 0,1-1 0 0 0,-1 1-19 0 0,-21-10 156 0 0,5 3-79 0 0,-43-23 848 0 0,44 30-589 0 0,12-2-336 0 0,2 0 0 0 0,-1 0 0 0 0,0 0 0 0 0,1-1 0 0 0,-1 0 0 0 0,-2-3 0 0 0,-3-2 0 0 0,9 8 0 0 0,0 0 0 0 0,0 0 0 0 0,0 0 0 0 0,0 0 0 0 0,-1 0 0 0 0,1 1 0 0 0,0-1 0 0 0,0 0 0 0 0,-1 1 0 0 0,1-1 0 0 0,-1 1 0 0 0,1-1 0 0 0,0 1 0 0 0,-2 0 0 0 0,-5-3 0 0 0,-26-9-672 0 0,22 7 290 0 0,0 0 0 0 0,0 1 0 0 0,0 0-1 0 0,-1 1 1 0 0,0 1 0 0 0,-3-1 382 0 0,-11-3-1531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3:03:4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1514 5872 0 0,'0'0'132'0'0,"0"0"17"0"0,0 0 11 0 0,0 0 25 0 0,0 0 79 0 0,0 0 31 0 0,0 0 8 0 0,0 0-34 0 0,0 0-144 0 0,0 0-51 0 0,0 0 6 0 0,0 0 13 0 0,0 0 102 0 0,0 0 42 0 0,0 0 10 0 0,0 0 21 0 0,0 0 84 0 0,0 0 37 0 0,0 0 10 0 0,0 0-10 0 0,0 0-45 0 0,0 0-21 0 0,-7 2 131 0 0,6 1 3806 0 0,4 7-4230 0 0,-2-3-17 0 0,-1-4 51 0 0,0 5 8 0 0,0-7-65 0 0,0 0-1 0 0,0 0 1 0 0,0 0 0 0 0,0-1 0 0 0,0 1-1 0 0,0 0 1 0 0,1 0 0 0 0,-1 0 0 0 0,0-1-1 0 0,1 1 1 0 0,-1 0 0 0 0,1 0 0 0 0,-1-1-1 0 0,1 2-6 0 0,3 5-3 0 0,11 57 392 0 0,-1-27-315 0 0,-10-28-69 0 0,1 0-1 0 0,0-1 0 0 0,3 6-4 0 0,5 7 62 0 0,-13-20-55 0 0,0 0 0 0 0,1 0-1 0 0,0 0 1 0 0,-1 0 0 0 0,1 0-1 0 0,-1 0 1 0 0,1 0 0 0 0,0 0-1 0 0,0 0 1 0 0,-1-1 0 0 0,1 1-1 0 0,0 0 1 0 0,0 0 0 0 0,0-1-1 0 0,0 1 1 0 0,0-1-7 0 0,6 7 64 0 0,24 37-54 0 0,2-13-74 0 0,-28-26 64 0 0,2-1 51 0 0,-5-3-34 0 0,-1 0-1 0 0,0 0 1 0 0,1 0-1 0 0,-1 0 0 0 0,0-1 1 0 0,1 1-1 0 0,-1-1 1 0 0,1 1-1 0 0,-1-1 1 0 0,1 1-1 0 0,0-1 1 0 0,-1 0-1 0 0,1 0 1 0 0,0 1-17 0 0,-1-1 70 0 0,-1 0 2 0 0,0 0 0 0 0,1 0-12 0 0,6 0-86 0 0,-7 0 23 0 0,1 0 0 0 0,0 0 0 0 0,0 0 0 0 0,0 0 0 0 0,0 0-1 0 0,0-1 1 0 0,0 1 0 0 0,0 0 0 0 0,0 0 0 0 0,0 0-1 0 0,0-1 1 0 0,0 1 0 0 0,-1-1 0 0 0,1 1 0 0 0,0-1 0 0 0,0 1-1 0 0,0-1 4 0 0,7-3-6 0 0,2-2-15 0 0,-1 0 0 0 0,1-1 0 0 0,4-4 21 0 0,-11 8 6 0 0,0 1 0 0 0,0-1-1 0 0,-1 0 1 0 0,1 0 0 0 0,-1 0-1 0 0,1 0 1 0 0,-1 0 0 0 0,0-1-1 0 0,0 1 1 0 0,0-1 0 0 0,0-1-6 0 0,-1 3 5 0 0,-1 0 1 0 0,1 0-1 0 0,0 0 1 0 0,0 0-1 0 0,0 0 1 0 0,0 0-1 0 0,1 1 1 0 0,0-2-6 0 0,-1 1 15 0 0,0 1-1 0 0,1-1 1 0 0,-1 0 0 0 0,0 0 0 0 0,0 0 0 0 0,0 0 0 0 0,0 0-1 0 0,0-1-14 0 0,2-8 137 0 0,-1 0 0 0 0,-1 1 0 0 0,0-1 0 0 0,0-7-137 0 0,-5-44 88 0 0,-1 35 87 0 0,1 19-381 0 0,0 2 136 0 0,2 0 41 0 0,0-3 132 0 0,-1 0 0 0 0,0 0 0 0 0,0 1 0 0 0,-3-7-103 0 0,-4-3 10 0 0,10 13-10 0 0,-4 0 0 0 0,3 4 4 0 0,1 1-1 0 0,-1-1 0 0 0,1 1 0 0 0,-1-1 1 0 0,1 1-1 0 0,-1-1 0 0 0,1 1 0 0 0,-1-1 0 0 0,1 1 1 0 0,-1-1-1 0 0,1 0 0 0 0,0 1 0 0 0,0-1 0 0 0,-1 0 1 0 0,1 1-1 0 0,0-1 0 0 0,0 0 0 0 0,0 1-3 0 0,-2-6 6 0 0,-4-6-6 0 0,6 11 1 0 0,0 1-1 0 0,-1-1 0 0 0,1 0 0 0 0,0 1 0 0 0,-1-1 0 0 0,1 0 0 0 0,0 1 0 0 0,-1-1 1 0 0,1 0-1 0 0,-1 1 0 0 0,1-1 0 0 0,-1 1 0 0 0,1-1 0 0 0,-1 1 0 0 0,0-1 0 0 0,0 0 0 0 0,-2 1 14 0 0,1-1 61 0 0,2 1-6 0 0,-1 0-15 0 0,-3-4-44 0 0,-4 3-10 0 0,3 6 0 0 0,0 1 0 0 0,-1 7 0 0 0,6-10-1 0 0,1 2-71 0 0,-1 4 57 0 0,0 1 15 0 0,1 0 0 0 0,2-1 0 0 0,0-1 0 0 0,-1-1 0 0 0,1 0 0 0 0,4 7 0 0 0,-7-14 0 0 0,22 30 0 0 0,-20-28 7 0 0,-1 0-1 0 0,1 0 1 0 0,0 0-1 0 0,-1 0 1 0 0,1 0 0 0 0,0 0-1 0 0,0 0 1 0 0,1-1-1 0 0,-1 1-6 0 0,24 17 88 0 0,-9-10 43 0 0,-13-6-93 0 0,0 0 1 0 0,1-1 0 0 0,0 1-1 0 0,-1-1 1 0 0,5 1-39 0 0,10 6 84 0 0,-16-7-59 0 0,0-1-1 0 0,0 0 1 0 0,0 0 0 0 0,1 0-1 0 0,-1 0 1 0 0,2 0-25 0 0,10 3 97 0 0,-4-2 79 0 0,14-4 92 0 0,-2 1-90 0 0,-20 0-150 0 0,1 1 0 0 0,-1-1 0 0 0,0 1 0 0 0,1 0-1 0 0,-1 0 1 0 0,1 1 0 0 0,-1-1 0 0 0,0 1 0 0 0,1 0-1 0 0,1 0-27 0 0,-3 0 14 0 0,-2 0-12 0 0,1-1 1 0 0,-1 0-1 0 0,1 1 0 0 0,-1-1 1 0 0,1 0-1 0 0,-1 0 0 0 0,1 1 1 0 0,0-1-1 0 0,-1 0 0 0 0,1 0 1 0 0,-1 0-1 0 0,1 0 0 0 0,-1 0 0 0 0,1 0 1 0 0,0 0-1 0 0,-1 0 0 0 0,1 0 1 0 0,-1 0-1 0 0,1 0 0 0 0,0 0-2 0 0,8-1 1 0 0,-8-1-3 0 0,-1 2 3 0 0,0 0-1 0 0,0 0 0 0 0,0 0 0 0 0,0 0 1 0 0,0-1-1 0 0,0 1 0 0 0,0 0 0 0 0,0 0 1 0 0,0 0-1 0 0,0 0 0 0 0,1 0 0 0 0,-1 0 1 0 0,0-1-1 0 0,0 1 0 0 0,0 0 0 0 0,0 0 1 0 0,0 0-1 0 0,0 0 0 0 0,0 0 1 0 0,1 0-1 0 0,-1 0 0 0 0,0 0 0 0 0,0 0 1 0 0,0 0-1 0 0,0 0 0 0 0,0 0 0 0 0,1 0 1 0 0,-1 0-1 0 0,0 0 0 0 0,0 0 0 0 0,0 0 1 0 0,0 0-1 0 0,0 0 0 0 0,1 0 0 0 0,-1 0 1 0 0,0 0-1 0 0,0 0 0 0 0,0 0 0 0 0,0 0 1 0 0,0 0-1 0 0,0 0 0 0 0,1 0 1 0 0,-1 0-1 0 0,0 0 0 0 0,0 0 0 0 0,2-1 43 0 0,2-4-33 0 0,3 4 1 0 0,-5 1 32 0 0,1 0-43 0 0,3-5-2035 0 0,-6 5 952 0 0</inkml:trace>
  <inkml:trace contextRef="#ctx0" brushRef="#br0" timeOffset="1319.795">560 1206 6968 0 0,'0'0'157'0'0,"0"0"23"0"0,0 0 11 0 0,0 0 1 0 0,0 0 0 0 0,0 0 0 0 0,0 0 0 0 0,0 0-15 0 0,0 0-58 0 0,0 0-15 0 0,0 0 25 0 0,0 0 106 0 0,0 0 42 0 0,5 9 2528 0 0,-5-7-2758 0 0,-1 0 0 0 0,1 0 0 0 0,0 1 0 0 0,-1-1 0 0 0,1 0-1 0 0,-1 0 1 0 0,0 0 0 0 0,0 0 0 0 0,0 0 0 0 0,0 0 0 0 0,0 1-47 0 0,-1 1 94 0 0,-4 8 438 0 0,4-9-484 0 0,0 0-1 0 0,1 0 0 0 0,-1 0 1 0 0,1 0-1 0 0,0 0 0 0 0,0 0 1 0 0,0 1-48 0 0,0-1 37 0 0,1-3-22 0 0,0 16 13 0 0,0-14-33 0 0,1 0 1 0 0,-1 1 0 0 0,0-1 0 0 0,1 0-1 0 0,-1 0 1 0 0,1 0 0 0 0,0 0-1 0 0,0 0 1 0 0,0 1 0 0 0,0-2 0 0 0,0 1-1 0 0,0 0 1 0 0,1 0 0 0 0,-1 0 0 0 0,1 0 4 0 0,-2-2 0 0 0,1 1 0 0 0,-1 0 0 0 0,1 0 0 0 0,-1-1 0 0 0,1 1 0 0 0,0 0 0 0 0,-1 0 0 0 0,1-1 0 0 0,0 1 0 0 0,0-1 0 0 0,-1 1 0 0 0,1-1 0 0 0,0 1 0 0 0,0-1 0 0 0,0 1 0 0 0,0-1 0 0 0,0 0 0 0 0,12 7 12 0 0,-11-7 36 0 0,0 0-47 0 0,0 1 0 0 0,1-1 0 0 0,-1 0 0 0 0,0 1 0 0 0,0-1 1 0 0,0 1-1 0 0,-1 0 0 0 0,1-1 0 0 0,0 1 0 0 0,0 0 0 0 0,0 0-1 0 0,-1 0 0 0 0,1 0 0 0 0,-1-1 0 0 0,0 1 0 0 0,1 0 0 0 0,-1-1 0 0 0,1 1 0 0 0,-1-1 0 0 0,1 0 0 0 0,0 0 0 0 0,0 1 0 0 0,116-6 1616 0 0,-58 14-1616 0 0,-59-9 6 0 0,0 0 0 0 0,0 0 1 0 0,0 0-1 0 0,-1 0 0 0 0,1 0 1 0 0,0 0-1 0 0,0 0 0 0 0,0 0 1 0 0,0 0-1 0 0,0 0 0 0 0,0 0 1 0 0,0 0-1 0 0,-1 1 0 0 0,1-1 1 0 0,0 0-1 0 0,0 1 0 0 0,0-1 1 0 0,-1 1-1 0 0,1-1 1 0 0,0 1-1 0 0,0-1 0 0 0,-1 1 1 0 0,1 0-7 0 0,1 0 54 0 0,-1 0 50 0 0,-1-1 33 0 0,15 1 518 0 0,-12 1-621 0 0,-1-1-28 0 0,-1 0 0 0 0,0-1 0 0 0,0 1 1 0 0,0 0-1 0 0,0 0 0 0 0,0 1 0 0 0,0-1 0 0 0,0 0 0 0 0,0 0 0 0 0,0 0 0 0 0,0 1 0 0 0,-1-1 0 0 0,1 0 0 0 0,0 1 0 0 0,-1-1-6 0 0,0-1 3 0 0,2 5-21 0 0,1-1 0 0 0,-2 1 1 0 0,1 0-1 0 0,0 0 1 0 0,0 3 17 0 0,2 29 0 0 0,-4-27 0 0 0,0-2 10 0 0,0-6 17 0 0,-2 18 227 0 0,-13 8 310 0 0,15-26-540 0 0,-1-1 0 0 0,0 1-1 0 0,1-1 1 0 0,-1 0-1 0 0,0 1 1 0 0,0-1-1 0 0,0 0 1 0 0,0 1-1 0 0,-1-1 1 0 0,1 0-1 0 0,0 0 1 0 0,0 0 0 0 0,-1 0-1 0 0,1 0 1 0 0,0 0-1 0 0,-1 0-23 0 0,-1 0 47 0 0,-1 1-1 0 0,1 0 1 0 0,1 0-1 0 0,-1 0 1 0 0,0 0-1 0 0,-1 2-46 0 0,-6 6 62 0 0,8-8-48 0 0,1-1 0 0 0,0 0 0 0 0,0 1 0 0 0,-1-1 0 0 0,1 0 0 0 0,-1 0 0 0 0,1 0 0 0 0,-1 0 0 0 0,0 0 0 0 0,1 0 0 0 0,-2 0-14 0 0,-27 16 369 0 0,22-12-309 0 0,1-1 0 0 0,0 0 0 0 0,-1 0-1 0 0,0-1-59 0 0,-2 2 0 0 0,2 1 12 0 0,7-6-5 0 0,0 1 0 0 0,0 0-1 0 0,0-1 1 0 0,0 1 0 0 0,0-1-1 0 0,0 1 1 0 0,-1-1-1 0 0,1 0 1 0 0,0 0 0 0 0,0 1-1 0 0,0-1 1 0 0,-1 0-1 0 0,1 0 1 0 0,0 0 0 0 0,0 0-7 0 0,-3 0 14 0 0,-3 1 17 0 0,-15 6 92 0 0,10-3-123 0 0,3-3-21 0 0,8-1-91 0 0,1 0-43 0 0,0 0-5 0 0,0 0-36 0 0,0 0-150 0 0,0 0-66 0 0,0 0-720 0 0,0 0-2955 0 0,0 0-1267 0 0</inkml:trace>
  <inkml:trace contextRef="#ctx0" brushRef="#br0" timeOffset="2476.503">939 1364 6480 0 0,'0'0'190'0'0,"0"0"24"0"0,0 0-10 0 0,0 0-4 0 0,0 0 0 0 0,0 0-50 0 0,0 0-170 0 0,0 0 71 0 0,0 0 82 0 0,0 0 25 0 0,0 0 31 0 0,0 0 124 0 0,5 9 1243 0 0,-5-7-1224 0 0,1 0 0 0 0,0 1 0 0 0,-1-1 0 0 0,1 0-1 0 0,0 1 1 0 0,0-1 0 0 0,0 0 0 0 0,1 2-332 0 0,-1-3 301 0 0,1 0-11 0 0,0 0-195 0 0,-1 0-48 0 0,1-1 0 0 0,0 1 0 0 0,-1-1 0 0 0,1 0 0 0 0,-1 1 0 0 0,1-1 0 0 0,0 0 0 0 0,-1 0 0 0 0,1 0 0 0 0,-1 0 1 0 0,1 0-1 0 0,1-1-47 0 0,13-4 209 0 0,-10 1-71 0 0,0 0 0 0 0,0 0 0 0 0,-1 0 0 0 0,1-1 0 0 0,-1 1 0 0 0,0-1 0 0 0,0-1 0 0 0,0 1 1 0 0,3-6-139 0 0,6-12 345 0 0,4-7 286 0 0,-12 23-365 0 0,-1 0 1 0 0,-1-1 0 0 0,1 0 0 0 0,0-3-267 0 0,8-12 496 0 0,-10 15-361 0 0,1 1 1 0 0,-2-1-1 0 0,1 1 0 0 0,0-7-135 0 0,1 1 87 0 0,-3 8-84 0 0,0 1 0 0 0,-1-1-1 0 0,1 0 1 0 0,-1 1-1 0 0,0-1 1 0 0,0 0 0 0 0,-1 1-1 0 0,0-4-2 0 0,-1-16-78 0 0,3 23 62 0 0,-7-12-179 0 0,0 2 23 0 0,5 7 114 0 0,0 1-1 0 0,-1 0 1 0 0,0-1 0 0 0,0 1 0 0 0,0 0 0 0 0,0 0 0 0 0,-1 0 0 0 0,1 1-1 0 0,-1-1 59 0 0,-2-4-63 0 0,-14-10 66 0 0,5 8 61 0 0,5 4 0 0 0,7 4-55 0 0,0 0 0 0 0,0 0 0 0 0,0 1 0 0 0,0-1-1 0 0,0 0 1 0 0,0 1 0 0 0,0-1 0 0 0,0 1-1 0 0,0 0 1 0 0,0 0 0 0 0,0 0 0 0 0,0 0-1 0 0,0 0 1 0 0,0 0 0 0 0,0 0 0 0 0,-1 1 0 0 0,1-1-1 0 0,0 1 1 0 0,0 0 0 0 0,0-1 0 0 0,1 1-1 0 0,-1 0 1 0 0,0 0 0 0 0,0 0 0 0 0,0 0-1 0 0,0 1 1 0 0,1-1 0 0 0,-1 0 0 0 0,1 1 0 0 0,-1-1-1 0 0,1 1 1 0 0,-1 0-9 0 0,-9 8-175 0 0,7-5 211 0 0,0 0 0 0 0,0 0 0 0 0,1 0 0 0 0,-1 0 0 0 0,1 2-36 0 0,-5 5 50 0 0,6-8-50 0 0,-1 1 0 0 0,1 0 0 0 0,0-1 0 0 0,0 1 0 0 0,1 0 0 0 0,-1 0 0 0 0,1 1 0 0 0,0-1 0 0 0,0 3 0 0 0,0-1 0 0 0,0 2-103 0 0,0 1 0 0 0,1 0-1 0 0,1 8 104 0 0,-1 1-202 0 0,1-11 202 0 0,2 3 0 0 0,1 16 88 0 0,-4-24-69 0 0,1 0 0 0 0,-1 1 0 0 0,1-1 1 0 0,0 0-1 0 0,0 0 0 0 0,0 0 1 0 0,0 0-1 0 0,1 0 0 0 0,-1 0 0 0 0,1 1-19 0 0,7 15-61 0 0,-8-15 148 0 0,1 1 0 0 0,0 0 0 0 0,1-1 1 0 0,-1 0-1 0 0,1 1 0 0 0,0-1 0 0 0,0 0 0 0 0,0 0 1 0 0,0-1-1 0 0,1 1 0 0 0,-1-1 0 0 0,1 1 0 0 0,1 0-87 0 0,6 5 207 0 0,-10-7-192 0 0,1-1 1 0 0,-1 0-1 0 0,1 1 0 0 0,0-1 0 0 0,-1 0 0 0 0,1 0 0 0 0,0 0 0 0 0,0 1-15 0 0,2-1 44 0 0,0 1-1 0 0,-1-1 1 0 0,1 0-1 0 0,0 0 1 0 0,0-1-1 0 0,0 1 1 0 0,0-1-1 0 0,2 1-43 0 0,8 1 171 0 0,-13-1-156 0 0,1-1 0 0 0,-1 0 0 0 0,0 1 0 0 0,1-1 0 0 0,-1 0-1 0 0,1 0 1 0 0,-1 0 0 0 0,0 0 0 0 0,1 0 0 0 0,-1 0 0 0 0,1 0 0 0 0,0-1-15 0 0,18-3 217 0 0,-14 3-124 0 0,1 0 0 0 0,-1-1 0 0 0,1 0 0 0 0,-1 0-1 0 0,0 0 1 0 0,0-1 0 0 0,0 0 0 0 0,0 0 0 0 0,-1 0 0 0 0,1-1-1 0 0,2-2-92 0 0,51-42 838 0 0,-59 48-832 0 0,1-1 0 0 0,0 1 0 0 0,-1-1 0 0 0,1 1 0 0 0,-1-1 0 0 0,1 1 0 0 0,-1-1 0 0 0,1 1 0 0 0,-1-1 0 0 0,0 0 0 0 0,1 1 0 0 0,-1-1 0 0 0,0 0 0 0 0,1 1 0 0 0,-1-1 0 0 0,0 0 0 0 0,0 0-6 0 0,7-8-188 0 0,-7 8-25 0 0,2 1 22 0 0,1 0-2441 0 0,-3 0 1460 0 0</inkml:trace>
  <inkml:trace contextRef="#ctx0" brushRef="#br0" timeOffset="4087.348">1469 532 5120 0 0,'0'0'116'0'0,"0"0"17"0"0,0 0 10 0 0,0 0-9 0 0,0 0-39 0 0,0 0-20 0 0,0 0-3 0 0,0 0 4 0 0,0 0 16 0 0,0 0 4 0 0,0 0 0 0 0,0 0 32 0 0,0 0 133 0 0,0 0 56 0 0,0 0 17 0 0,0 0-16 0 0,0 0-71 0 0,0 0-30 0 0,0 0-7 0 0,0 0 26 0 0,0 0 117 0 0,-1 2 51 0 0,0 3 409 0 0,0 0-1 0 0,0 0 1 0 0,1 1-1 0 0,-1-1 1 0 0,1 2-813 0 0,0-5 288 0 0,0-2-11 0 0,0 0-45 0 0,0 3-43 0 0,0 0 0 0 0,0 1 0 0 0,1-1 0 0 0,-1 1 0 0 0,1-1 0 0 0,0 1 0 0 0,0 0-189 0 0,-1-4-32 0 0,1 7 105 0 0,-1-6 6 0 0,1 1 1 0 0,2 14 13 0 0,-3-14-26 0 0,0-2 13 0 0,0 0 0 0 0,0 0 0 0 0,10 18 216 0 0,4 15 365 0 0,2-2-472 0 0,3-7-125 0 0,-18-22-51 0 0,7 14 25 0 0,1-1 18 0 0,33 41 82 0 0,-40-52-130 0 0,1-1 0 0 0,0 0 0 0 0,0 0 0 0 0,0 0 0 0 0,0 0 0 0 0,0 0 0 0 0,1 0-8 0 0,18 16 83 0 0,1 0-30 0 0,-12-10-42 0 0,-5-4 28 0 0,0 0-1 0 0,0 0 0 0 0,0 0 1 0 0,1-1-1 0 0,4 2-38 0 0,-4 0 83 0 0,-2-1 1 0 0,21 11 58 0 0,9-7-24 0 0,-21-5-108 0 0,-5 1 21 0 0,-8-5-28 0 0,-1 0 1 0 0,1 1-1 0 0,-1-1 0 0 0,1 0 0 0 0,-1 0 0 0 0,1 1 1 0 0,-1-1-1 0 0,1 0 0 0 0,0 0 0 0 0,-1 0 0 0 0,1 0 1 0 0,-1 0-1 0 0,1 0 0 0 0,-1 0 0 0 0,1 0 0 0 0,-1 0 1 0 0,1 0-1 0 0,-1 0 0 0 0,1 0 0 0 0,0 0 1 0 0,-1 0-1 0 0,1-1 0 0 0,-1 1 0 0 0,1 0 0 0 0,-1 0 1 0 0,1-1-1 0 0,-1 1-3 0 0,7 0 38 0 0,-6 0-17 0 0,0 0-1 0 0,0 1 1 0 0,0-1 0 0 0,0 0-1 0 0,1 0 1 0 0,-1 0-1 0 0,0-1 1 0 0,0 1-1 0 0,0 0 1 0 0,0 0 0 0 0,0 0-1 0 0,0-1-20 0 0,1 0 22 0 0,0 0-1 0 0,-1-1 0 0 0,1 1 1 0 0,0 0-1 0 0,-1 0 1 0 0,1 0-1 0 0,0 1 1 0 0,1-2-22 0 0,-2 2 3 0 0,1 0 0 0 0,-1-1 0 0 0,1 0 0 0 0,-1 1 0 0 0,0-1 0 0 0,0 0 0 0 0,1 0 0 0 0,-1 0 0 0 0,0 1 0 0 0,0-1 0 0 0,1-1-3 0 0,-1 0 1 0 0,0 1 0 0 0,0 0 0 0 0,1 0-1 0 0,-1-1 1 0 0,1 1 0 0 0,-1 0 0 0 0,1 0 0 0 0,-1 0-1 0 0,2 0 0 0 0,-1 0 7 0 0,-1 0 0 0 0,1 0 0 0 0,0 0-1 0 0,-1 0 1 0 0,1 0 0 0 0,-1 0 0 0 0,1-1 0 0 0,-1 1-1 0 0,0 0 1 0 0,2-2-7 0 0,15-16 61 0 0,-16 16-56 0 0,1 1 0 0 0,0-1 1 0 0,-1 0-1 0 0,1 1 0 0 0,-1-1 0 0 0,0 0 0 0 0,0 0 0 0 0,0-1 0 0 0,0 1 0 0 0,-1 0 0 0 0,1-2-5 0 0,5-11-4 0 0,-5 13 11 0 0,0 0 0 0 0,-1 0-1 0 0,1 0 1 0 0,-1 0-1 0 0,0 0 1 0 0,0-1-1 0 0,0 1 1 0 0,-1 0-1 0 0,1-1 1 0 0,-1 1 0 0 0,0-1-1 0 0,0-2-6 0 0,3-11 314 0 0,-2 6-2221 0 0,0 2-3642 0 0,-1 1 337 0 0</inkml:trace>
  <inkml:trace contextRef="#ctx0" brushRef="#br0" timeOffset="5001.343">1536 800 8840 0 0,'0'0'197'0'0,"0"0"24"0"0,0 0 19 0 0,0 0-54 0 0,0 0-266 0 0,0 0-52 0 0,0 0-18 0 0,0 0-87 0 0,0 0-34 0 0,-9 0-257 0 0,1 0 402 0 0,7 0 94 0 0,1 0 273 0 0,0 0 138 0 0,0 0 34 0 0,0 0 6 0 0,0 0-17 0 0,0 0-8 0 0,-10 5 435 0 0,-5 17-1282 0 0,14-21 266 0 0,1-1-12 0 0,0 0-7 0 0,-2 1-2 0 0,-4 2 53 0 0,5-2 211 0 0,1-1 43 0 0,-5 0 1308 0 0,1 0 3669 0 0,10-9-5042 0 0,-1 3 12 0 0,0 0-1 0 0,1 0 1 0 0,0 0 0 0 0,1 1 0 0 0,-1 0-1 0 0,1 0 1 0 0,0 1 0 0 0,7-4-46 0 0,13-5 158 0 0,24-8-158 0 0,-21 9 28 0 0,-24 10-11 0 0,0-1 0 0 0,0 0 1 0 0,0 0-1 0 0,-1-1 0 0 0,1 0 1 0 0,-1 0-1 0 0,0 0 0 0 0,0-1-17 0 0,26-12 64 0 0,-25 14-64 0 0,1 2 11 0 0,-5 1 42 0 0,-2 0 11 0 0,0 0 0 0 0,0 0 0 0 0,0 0 2 0 0,0 0 4 0 0,0 0 2 0 0,0 0 0 0 0,0 0 2 0 0,0 0 4 0 0,0 0-62 0 0,0 0-256 0 0,0 0-64 0 0,0 0-715 0 0,0 0-3008 0 0,0 0-1286 0 0</inkml:trace>
  <inkml:trace contextRef="#ctx0" brushRef="#br0" timeOffset="6590.894">1793 391 9528 0 0,'0'0'216'0'0,"0"0"32"0"0,0 0 10 0 0,0 0 56 0 0,0 0 186 0 0,0 0 78 0 0,0 0 20 0 0,0 0-40 0 0,0 0-171 0 0,0 0-71 0 0,0 0-17 0 0,0 0-30 0 0,0 0-112 0 0,0 0-49 0 0,0 0-10 0 0,0 0-8 0 0,0 0-16 0 0,0 0 23 0 0,0 0 55 0 0,-1 2 1 0 0,-1 5 122 0 0,0 0-1 0 0,0 0 1 0 0,1 0-1 0 0,0 0 1 0 0,1 0-1 0 0,-1 1 0 0 0,1 3-274 0 0,15 31 304 0 0,-14-39-270 0 0,0 1 0 0 0,1-1 0 0 0,-1 0-1 0 0,1 0 1 0 0,0 0 0 0 0,1 2-34 0 0,8 16 512 0 0,-8-14-466 0 0,0 0 0 0 0,0 0 1 0 0,1 0-1 0 0,-1 0 0 0 0,2-1 0 0 0,2 5-46 0 0,13 21 591 0 0,-16-26-536 0 0,-1-1 1 0 0,1 0-1 0 0,-1 0 0 0 0,5 4-55 0 0,8 11 66 0 0,-10-12-64 0 0,0 0-1 0 0,0-1 1 0 0,0 0 0 0 0,1 0 0 0 0,0 0-1 0 0,4 1-1 0 0,-9-6 4 0 0,0 0 0 0 0,-1 0-1 0 0,1-1 1 0 0,-1 1-1 0 0,1 0 1 0 0,-1 0 0 0 0,0 0-1 0 0,1 2-3 0 0,-1-2 9 0 0,0 0 0 0 0,1 1 0 0 0,-1-1 0 0 0,0 0 0 0 0,1 0-1 0 0,-1 0 1 0 0,1-1 0 0 0,0 1 0 0 0,0 0 0 0 0,1 1-9 0 0,1 0 22 0 0,-1 0 0 0 0,-1 0 0 0 0,1 1-1 0 0,0 0 1 0 0,-1-1 0 0 0,0 1 0 0 0,1 2-22 0 0,3 4 77 0 0,6 8 30 0 0,-11-17-36 0 0,-1-1 3 0 0,0 0-2 0 0,0 0 4 0 0,0 0 16 0 0,0 0-1 0 0,0 0-22 0 0,0 0-5 0 0,0 0 2 0 0,0 0 6 0 0,0 0 5 0 0,0 0-5 0 0,0 0-7 0 0,0-28 191 0 0,1 22-264 0 0,-1 0 0 0 0,0 1 0 0 0,-1-1 0 0 0,0-4 8 0 0,0 4-40 0 0,0 0 0 0 0,-1 1 0 0 0,2-1-1 0 0,-1 1 1 0 0,1-1 0 0 0,0 0 0 0 0,0 0 0 0 0,0 1-1 0 0,1-1 1 0 0,0 0 0 0 0,0 1 0 0 0,1-3 40 0 0,-1 6-29 0 0,0-1 2 0 0,-2-9 29 0 0,6-69-2 0 0,-5 80 0 0 0,0-1 0 0 0,0 1 0 0 0,0 0-1 0 0,0-1 1 0 0,0 1 0 0 0,1 0 0 0 0,-1 0-1 0 0,0-1 1 0 0,1 1 0 0 0,-1 0-1 0 0,1 0 1 0 0,0-1 0 0 0,-1 1 0 0 0,1 0-1 0 0,0 0 1 0 0,0 0 0 0 0,10-18 78 0 0,-6 1-300 0 0,-1 13 216 0 0,0-2 0 0 0,6-3 6 0 0,-3 4 0 0 0,8-1 0 0 0,15-2 0 0 0,-20 5-1 0 0,-10 4 1 0 0,0 0 0 0 0,1 0 0 0 0,-1 0 0 0 0,1-1 0 0 0,-1 1 0 0 0,1 0 0 0 0,-1 0 1 0 0,0 0-1 0 0,1 0 0 0 0,-1 0 0 0 0,1 0 0 0 0,-1 0 0 0 0,1 0 0 0 0,-1 0 0 0 0,1 0 0 0 0,-1 0 0 0 0,0 0 0 0 0,1 0 0 0 0,-1 0 0 0 0,1 0 0 0 0,-1 0 0 0 0,1 1 1 0 0,-1-1-1 0 0,14 4-18 0 0,5 3-147 0 0,-12-5 115 0 0,-3-2 93 0 0,0 1-1 0 0,0 0 0 0 0,0 0 0 0 0,0 0 0 0 0,0 1 0 0 0,0 0 0 0 0,0-1 0 0 0,-1 1 1 0 0,1 1-1 0 0,-1-1-42 0 0,1 0 55 0 0,11 9 60 0 0,-10-7-99 0 0,-1-1 0 0 0,1 0 0 0 0,0 0 0 0 0,1 0 0 0 0,1 0-16 0 0,-2-1 0 0 0,26 25 64 0 0,-16-18 72 0 0,12 15 0 0 0,-14-20-136 0 0,-10-1 22 0 0,-2-2-20 0 0,-1-1 0 0 0,0 1 0 0 0,1-1 0 0 0,-1 0 0 0 0,1 1 0 0 0,-1-1 0 0 0,0 0 0 0 0,1 1 0 0 0,-1-1 0 0 0,1 0-1 0 0,-1 0 1 0 0,1 1 0 0 0,-1-1 0 0 0,1 0 0 0 0,-1 0 0 0 0,1 0 0 0 0,-1 1 0 0 0,1-1 0 0 0,0 0 0 0 0,-1 0 0 0 0,1 0 0 0 0,-1 0 0 0 0,1 0 0 0 0,-1 0 0 0 0,1 0 0 0 0,-1 0 0 0 0,1-1-2 0 0,2 2 43 0 0,31 17 161 0 0,-32-17-134 0 0,-2 0 1 0 0,3 1-6 0 0,-1-1-1 0 0,1 2 0 0 0,-2-2-26 0 0,-1-1-108 0 0,2 2 545 0 0,0-1-1634 0 0,-2-1-5194 0 0,-4-8 151 0 0</inkml:trace>
  <inkml:trace contextRef="#ctx0" brushRef="#br0" timeOffset="7890.639">2358 321 7312 0 0,'0'0'165'0'0,"0"0"22"0"0,0 0 9 0 0,0 0-35 0 0,0 0-197 0 0,0 0-45 0 0,0 0-31 0 0,0 0-135 0 0,0 0-60 0 0,0 0-11 0 0,-4-5-165 0 0,3 1 4044 0 0,2 2 460 0 0,0 5-2038 0 0,5 11-1697 0 0,4 9-230 0 0,13 8 341 0 0,-13-24-255 0 0,-5-4-90 0 0,30 13 351 0 0,-19-12 405 0 0,28 37-579 0 0,-27-22-111 0 0,-11-10 225 0 0,-6-8-254 0 0,1-1-1 0 0,-1 1 0 0 0,0 0 0 0 0,1-1 1 0 0,-1 1-1 0 0,0-1 0 0 0,1 1 0 0 0,-1 0 1 0 0,0-1-1 0 0,0 1 0 0 0,1 0 1 0 0,-1-1-1 0 0,0 1 0 0 0,0 0 0 0 0,0 0 1 0 0,0 0-89 0 0,2 2 135 0 0,-1-3-100 0 0,-1 0-1 0 0,1 1 1 0 0,0-1 0 0 0,0 1 0 0 0,-1-1 0 0 0,1 1 0 0 0,0-1 0 0 0,-1 1-1 0 0,1-1 1 0 0,-1 1 0 0 0,1 0 0 0 0,-1-1 0 0 0,1 1 0 0 0,-1 0 0 0 0,1-1-1 0 0,-1 1 1 0 0,0 0 0 0 0,1 0 0 0 0,-1 0-35 0 0,1 1-80 0 0,-1 8 11 0 0,0-5-2662 0 0,0-5 2292 0 0</inkml:trace>
  <inkml:trace contextRef="#ctx0" brushRef="#br0" timeOffset="9061.241">2203 87 4688 0 0,'0'0'133'0'0,"0"0"67"0"0,0 0 195 0 0,0 0 79 0 0,0 0 20 0 0,0 0-28 0 0,0 0-122 0 0,0 0-50 0 0,0 0-8 0 0,0 0-4 0 0,0 0-2 0 0,0 0 0 0 0,0 0 0 0 0,0 0-20 0 0,0 0-86 0 0,0 0-40 0 0,0 0-6 0 0,0 0-6 0 0,0 0-23 0 0,0 0-16 0 0,0 0-3 0 0,0 0-2 0 0,0 0-4 0 0,0 2-2 0 0,2 2 53 0 0,0 0 1 0 0,-1 1 0 0 0,0-1 0 0 0,0 1-1 0 0,0-1 1 0 0,-1 1 0 0 0,1 0-126 0 0,-1-3 134 0 0,0-2-39 0 0,0 11 52 0 0,0-4-103 0 0,0-6-62 0 0,0 0 0 0 0,0-1-1 0 0,-1 1 1 0 0,1 0 0 0 0,0-1 0 0 0,0 1 0 0 0,0-1 0 0 0,-1 1 0 0 0,1 0 0 0 0,0-1 0 0 0,-1 1 0 0 0,1-1 0 0 0,0 1 0 0 0,-1 0 0 0 0,1-1 0 0 0,-1 1 0 0 0,1-1 0 0 0,-1 0 0 0 0,1 1-1 0 0,-1-1 1 0 0,1 1 0 0 0,-1-1 0 0 0,1 0 18 0 0,-7 7-214 0 0,7-7 214 0 0,0 0 0 0 0,0 1-1 0 0,0-1 1 0 0,0 0 0 0 0,0 1-1 0 0,0-1 1 0 0,0 0 0 0 0,-1 0-1 0 0,1 1 1 0 0,0-1 0 0 0,0 0-1 0 0,0 1 1 0 0,0-1 0 0 0,-1 0 0 0 0,1 0-1 0 0,0 1 1 0 0,0-1 0 0 0,-1 0-1 0 0,1 0 1 0 0,0 0 0 0 0,0 1-1 0 0,-1-1 1 0 0,1 0 0 0 0,0 0-1 0 0,-1 0 1 0 0,1 0 0 0 0,0 0-1 0 0,-1 0 1 0 0,1 1 0 0 0,0-1-1 0 0,-1 0 1 0 0,1 0 0 0 0,0 0-1 0 0,-1 0 1 0 0,1 0 0 0 0,0 0-1 0 0,-1 0 1 0 0,1 0 0 0 0,-5 0 647 0 0,-11 4 1610 0 0,15-4-1953 0 0,1 0-42 0 0,0 0-6 0 0,0 0-22 0 0,0 0-88 0 0,0 0-40 0 0,0 0-8 0 0,0 0-8 0 0,-1-1-31 0 0,-1-3-48 0 0,4-2 6 0 0,-1 4 79 0 0,-1 2 55 0 0,0 0 10 0 0,0 0-8 0 0,0 0-55 0 0,0 0-30 0 0,0 0-4 0 0,0 0 2 0 0,0 0 12 0 0,0 0 2 0 0,0 0 0 0 0,0 0 7 0 0,0 0 33 0 0,0 0 10 0 0,0 0 4 0 0,0 0-31 0 0,0 0-316 0 0,0 0-795 0 0,0 0-305 0 0</inkml:trace>
  <inkml:trace contextRef="#ctx0" brushRef="#br0" timeOffset="10659.75">2631 1 5984 0 0,'0'0'133'0'0,"0"0"23"0"0,0 0 11 0 0,0 0 29 0 0,0 0 117 0 0,0 0 51 0 0,0 0 11 0 0,0 0-34 0 0,0 0-145 0 0,0 0-61 0 0,0 0-9 0 0,3 3-93 0 0,-2 0 5264 0 0,-6 1-5018 0 0,-10 8 326 0 0,-6 12-677 0 0,0-3-268 0 0,19-19 286 0 0,-6 3 44 0 0,-1 1 10 0 0,1-1-11 0 0,7-4-4 0 0,0 0-1 0 0,1 0 1 0 0,-1 0 0 0 0,0 0 0 0 0,0 0 0 0 0,0 0-1 0 0,1 0 1 0 0,-1 0 0 0 0,1 1 0 0 0,-1-1 0 0 0,1 0-1 0 0,-1 0 1 0 0,1 1 0 0 0,-1 0 15 0 0,1-1 10 0 0,0 1-75 0 0,-1-1 4 0 0,0 0 60 0 0,0 0 1 0 0,1 0-1 0 0,-1 0 1 0 0,1 1-1 0 0,-1-1 1 0 0,1 0-1 0 0,-1 0 1 0 0,1 1 0 0 0,0-1-1 0 0,0 0 1 0 0,-1 1-1 0 0,1-1 1 0 0,0 0-1 0 0,0 1 1 0 0,0-1-1 0 0,1 0 1 0 0,-1 1-1 0 0,0-1 1 0 0,0 1 0 0 0,1 1 7 0 0,-1-1 47 0 0,12 1 16 0 0,-12-2-66 0 0,1-1 0 0 0,0 1 0 0 0,0-1 0 0 0,0 1 0 0 0,0-1 1 0 0,0 0-1 0 0,0 1 0 0 0,0-1 0 0 0,0 0 0 0 0,0 0 0 0 0,0 0 0 0 0,0 0 0 0 0,0 0 1 0 0,1 0-5 0 0,0 0 0 0 0,0-1 0 0 0,-1 1 0 0 0,1 0 0 0 0,0 0 0 0 0,0 0 0 0 0,0 0 0 0 0,0 0 0 0 0,0 1 0 0 0,-1-1 0 0 0,1 0 0 0 0,1 1 0 0 0,2 0 0 0 0,0 0 0 0 0,0 0 0 0 0,0 0 0 0 0,1-1 0 0 0,0 0 0 0 0,61-8 232 0 0,-49 3 88 0 0,-2-1-159 0 0,-3 3-147 0 0,2 1 3 0 0,43-11 95 0 0,-49 11-112 0 0,0 0 0 0 0,-1-1 13 0 0,-7 3 25 0 0,0 0 0 0 0,-1 0 0 0 0,1-1 0 0 0,0 1 0 0 0,0 0 0 0 0,0 0 1 0 0,0 0-1 0 0,0 0 0 0 0,0 0 0 0 0,0 1 0 0 0,0-1 0 0 0,0 0 0 0 0,0 0 0 0 0,0 1 0 0 0,0-1 1 0 0,0 0-1 0 0,-1 1 0 0 0,1-1 0 0 0,0 1 0 0 0,0-1 0 0 0,0 1 0 0 0,-1-1 0 0 0,2 2-38 0 0,0-1 173 0 0,-2-1-99 0 0,2 2-2 0 0,4 4-31 0 0,-1 7-294 0 0,-4-8 243 0 0,3 9-77 0 0,-9 12 92 0 0,-18 26 283 0 0,21-46-258 0 0,-13 13 81 0 0,11-7-103 0 0,-6 15 48 0 0,4-19-45 0 0,4-7-11 0 0,1 1 0 0 0,-1-1 0 0 0,1 0 0 0 0,-1 1 0 0 0,1-1 0 0 0,0 1 0 0 0,0 0 0 0 0,-1-1 0 0 0,1 1-1 0 0,0 1 1 0 0,-3 3 21 0 0,-1 0 0 0 0,0 0 0 0 0,0-1-1 0 0,-2 2-20 0 0,3-3 15 0 0,-1 0 1 0 0,1 1-1 0 0,0 0 0 0 0,1-1 0 0 0,-1 1 1 0 0,1 0-1 0 0,0 1-15 0 0,1-4 55 0 0,1 1 0 0 0,-1-1 0 0 0,0 1 0 0 0,0-1 0 0 0,0 0 0 0 0,0 0 0 0 0,-1 0 0 0 0,1 0 0 0 0,-1 0 0 0 0,1-1 0 0 0,-1 1-55 0 0,-6 4 207 0 0,7-4-14 0 0,-18 6 2012 0 0,14-5-2058 0 0,5-2-383 0 0,1-1-132 0 0,0 0-16 0 0,0 0-36 0 0,0 0-124 0 0,0 0-52 0 0,0 0-1034 0 0,0 0-4098 0 0</inkml:trace>
  <inkml:trace contextRef="#ctx0" brushRef="#br0" timeOffset="15789.716">1892 1497 4432 0 0,'0'0'99'0'0,"0"0"11"0"0,0 0 10 0 0,0 0 18 0 0,0 0 46 0 0,0 0 21 0 0,0 0 3 0 0,0 0-3 0 0,0 0-10 0 0,-10 5 909 0 0,-2 2-16 0 0,11-7-816 0 0,1 0-3 0 0,0 0-12 0 0,0 0-7 0 0,0 0-2 0 0,0 0 6 0 0,0 0 30 0 0,0 0 18 0 0,0 0 2 0 0,0 0-8 0 0,0 0-35 0 0,0 0-18 0 0,0 0-3 0 0,0 0-24 0 0,0 0-102 0 0,0 0-39 0 0,0 0 14 0 0,0 0-1 0 0,0 0-6 0 0,0 0-2 0 0,0 0-2 0 0,0 0-4 0 0,0 0-2 0 0,0 0 0 0 0,0 0 6 0 0,0 0 29 0 0,0 0 12 0 0,0 0 1 0 0,0 0 18 0 0,0 0 80 0 0,0 0 35 0 0,0 0 10 0 0,0 0-26 0 0,0 0-112 0 0,7 14 1459 0 0,-5-13-1618 0 0,22 8 66 0 0,-20-8 57 0 0,-1 0 1 0 0,1 0-1 0 0,-1 0 1 0 0,0 0 0 0 0,1-1-1 0 0,-1 0 1 0 0,1 1-1 0 0,-1-1 1 0 0,1-1-1 0 0,1 1-89 0 0,5 3 155 0 0,17-3-102 0 0,9 5-53 0 0,-32-3 0 0 0,15-1 0 0 0,-8-1 25 0 0,-6 0 7 0 0,-1 0 1 0 0,1 0-1 0 0,0 0 1 0 0,0 0-1 0 0,0 1 0 0 0,0 0 1 0 0,-1 0-1 0 0,1 0 1 0 0,0 1-1 0 0,-1 0 0 0 0,1-1 1 0 0,2 3-33 0 0,7 3 307 0 0,1 0 0 0 0,10 3-307 0 0,7 2-4 0 0,-27-10 4 0 0,21 14 0 0 0,-7-7 0 0 0,-16-8 0 0 0,0 0 0 0 0,0 0 0 0 0,0 0 0 0 0,0 1 0 0 0,-1 0 0 0 0,3 1 0 0 0,-2-1-2 0 0,0 0 0 0 0,1 0 0 0 0,-1 0 0 0 0,0 0 0 0 0,1-1 0 0 0,0 1 0 0 0,0-1 2 0 0,18 9 262 0 0,0 2 21 0 0,20 11 164 0 0,-36-19-414 0 0,0-1 1 0 0,-1 1 0 0 0,0 0-1 0 0,0 0 1 0 0,0 1 0 0 0,0-1-1 0 0,0 1 1 0 0,-1 0-1 0 0,2 3-33 0 0,29 20 54 0 0,-32-25-49 0 0,0 1-4 0 0,0-1-1 0 0,1 0 1 0 0,0 0 0 0 0,0 0 0 0 0,0 0 0 0 0,0 0-1 0 0,3 1 0 0 0,-5-3 19 0 0,0 0 0 0 0,0 0 0 0 0,0 1-1 0 0,0-1 1 0 0,0 1 0 0 0,0 0-1 0 0,-1-1 1 0 0,1 1 0 0 0,0 1-19 0 0,10 9 125 0 0,-9-10-95 0 0,0 1-1 0 0,0-1 1 0 0,0 1 0 0 0,-1 0 0 0 0,1 0 0 0 0,-1 0 0 0 0,1 2-30 0 0,14 16 121 0 0,-12-16-73 0 0,0 1 0 0 0,0-1 1 0 0,-1 1-1 0 0,0 0 0 0 0,0 1 0 0 0,0-1 0 0 0,0 3-48 0 0,2 1-69 0 0,5 7-63 0 0,-6-12 152 0 0,-1 0 0 0 0,-1 1 0 0 0,1-1 0 0 0,-1 1-1 0 0,0 0 1 0 0,0 0 0 0 0,0 2-20 0 0,7 19 75 0 0,-7-13-65 0 0,13 43 54 0 0,-14-43-63 0 0,-1-10 5 0 0,-1 0 1 0 0,1 0 0 0 0,0 0-1 0 0,0 0 1 0 0,1 0-1 0 0,-1 0 1 0 0,1 0 0 0 0,0 0-7 0 0,3 8 25 0 0,-1 0-1 0 0,0 1 1 0 0,2 9-25 0 0,2-2 0 0 0,-5-17 0 0 0,-1 0 0 0 0,2 11 0 0 0,-3-5 0 0 0,4 0 0 0 0,-1-5 4 0 0,-3-4-1 0 0,0 1-1 0 0,-1 0 1 0 0,1-1 0 0 0,0 1-1 0 0,-1 0 1 0 0,1 0 0 0 0,0 0-1 0 0,-1 0 1 0 0,1 0-1 0 0,-1 0 1 0 0,1 0 0 0 0,-1 0-1 0 0,0 0 1 0 0,1 0-1 0 0,-1 0 1 0 0,0 0 0 0 0,0 0-1 0 0,0 0 1 0 0,0 0 0 0 0,0 0-1 0 0,0 0 1 0 0,0 0-1 0 0,0 0-2 0 0,0 1 64 0 0,1-1-10 0 0,0 1-47 0 0,1 1 1 0 0,-1-1-1 0 0,0 1 0 0 0,0 0 1 0 0,0-1-1 0 0,-1 1 1 0 0,1 0-1 0 0,0 0 1 0 0,-1 1-8 0 0,8 31 79 0 0,-4-13-50 0 0,-4-15-4 0 0,5 18 49 0 0,-5-24-74 0 0,1 1 0 0 0,-1 0-1 0 0,1-1 1 0 0,-1 1-1 0 0,0 0 1 0 0,0 0-1 0 0,0 0 1 0 0,0-1 0 0 0,0 1-1 0 0,-1 0 1 0 0,1-1-1 0 0,-1 2 1 0 0,1-2 3 0 0,0 0 0 0 0,0-1 0 0 0,-1 1 0 0 0,1 0 0 0 0,0-1 0 0 0,0 1 0 0 0,0 0 0 0 0,0 0 0 0 0,0-1 0 0 0,0 1-1 0 0,0 0 1 0 0,0-1 0 0 0,0 1 0 0 0,1 0 0 0 0,-1-1 0 0 0,0 1 0 0 0,0 0 0 0 0,1-1 0 0 0,-1 1 0 0 0,1 0-3 0 0,0 0 9 0 0,1 1-9 0 0,-2 13 55 0 0,0-7-45 0 0,0 1-10 0 0,1 2 0 0 0,1-3 0 0 0,0 3 0 0 0,-2-10 0 0 0,-2 25 0 0 0,2 13 64 0 0,-1-36-64 0 0,6 20 54 0 0,-4-15-44 0 0,-1 1-10 0 0,1-2 0 0 0,3 8 0 0 0,-1-8 11 0 0,-1-1 41 0 0,-3 5-19 0 0,1-10 123 0 0,0-1 16 0 0,0 1-162 0 0,0-1 0 0 0,-1 0-1 0 0,1 1 1 0 0,0-1 0 0 0,0 1 0 0 0,0-1-1 0 0,0 0 1 0 0,-1 1 0 0 0,1-1 0 0 0,0 1-1 0 0,0-1 1 0 0,0 1 0 0 0,0-1-1 0 0,0 0 1 0 0,0 1 0 0 0,0-1 0 0 0,0 1-1 0 0,0-1 1 0 0,0 1 0 0 0,0-1-1 0 0,0 1 1 0 0,1-1 0 0 0,-1 0 0 0 0,0 1-1 0 0,0-1 1 0 0,0 1-10 0 0,2 2 15 0 0,-1 0 1 0 0,0 0-1 0 0,-1 0 1 0 0,1 1-1 0 0,-1-1 1 0 0,1 0-1 0 0,-1 1 1 0 0,0-1-1 0 0,0 3-15 0 0,0-5-114 0 0,0-1-2 0 0,0 0 48 0 0,0 0 146 0 0,0 0 21 0 0,0 18 457 0 0,0-11-543 0 0,0 0-2 0 0,0-5 42 0 0,0-2 11 0 0,0 0 0 0 0,0 0 0 0 0,0 0-25 0 0,0 0-114 0 0,0 0-74 0 0,0 0-19 0 0,0 0-7 0 0,0 0-187 0 0,0 0-785 0 0,0 0-336 0 0</inkml:trace>
  <inkml:trace contextRef="#ctx0" brushRef="#br0" timeOffset="16784.357">2600 2490 5072 0 0,'0'0'136'0'0,"0"0"48"0"0,0 0-184 0 0,0 0 0 0 0,0 0 0 0 0,0 0 0 0 0,0 0 88 0 0,0 0-24 0 0,0 0 0 0 0</inkml:trace>
  <inkml:trace contextRef="#ctx0" brushRef="#br0" timeOffset="18283.678">2591 2498 6648 0 0,'0'0'149'0'0,"0"0"23"0"0,0 0 12 0 0,0 0-4 0 0,0 0-44 0 0,0 0-21 0 0,0 0-3 0 0,0 0 12 0 0,0 0 49 0 0,0 0 19 0 0,0 0 7 0 0,-11-3 2058 0 0,8 3-1907 0 0,-17 1 3603 0 0,14 4-3879 0 0,4-3 38 0 0,2-2-10 0 0,0 0-6 0 0,0 0 8 0 0,0 0 33 0 0,0 0 14 0 0,0 0 1 0 0,0 0 0 0 0,0 0 0 0 0,0 0 0 0 0,0 0-1 0 0,0 0-8 0 0,0 0-38 0 0,0 0-10 0 0,0 0-6 0 0,0 0-5 0 0,0 1-67 0 0,1 0-1 0 0,-1 0 0 0 0,0 1 1 0 0,0-1-1 0 0,0 0 0 0 0,1 0 0 0 0,-1 0 1 0 0,1 1-1 0 0,-1-1 0 0 0,1 0 0 0 0,-1 0 1 0 0,1 0-1 0 0,0 0 0 0 0,-1 0 0 0 0,1 0 1 0 0,0 0-17 0 0,4 7 123 0 0,-4-6-15 0 0,1-1-45 0 0,-1 1 0 0 0,1-1 0 0 0,-1 0-1 0 0,1 1 1 0 0,0-1 0 0 0,0 0-1 0 0,-1 0 1 0 0,1 0 0 0 0,0 0 0 0 0,0 0-1 0 0,0-1 1 0 0,1 1-63 0 0,0 0-9 0 0,13 11 9 0 0,-3-4 0 0 0,7 0 78 0 0,-19-7-12 0 0,-1-1-2 0 0,2 2 6 0 0,10 10 184 0 0,-10-10-166 0 0,0 1 0 0 0,1-1 0 0 0,-1 1 0 0 0,1-1 0 0 0,0 0-1 0 0,-1 0 1 0 0,1 0 0 0 0,3 1-88 0 0,-5-2 181 0 0,-1-1 3 0 0,5 8 0 0 0,1 2-187 0 0,-2-8 11 0 0,1 0-167 0 0,12 12-95 0 0,-13-10 268 0 0,-2-2 9 0 0,16 21 95 0 0,-14-19-91 0 0,1-1 313 0 0,8 18-190 0 0,-7-13-150 0 0,1 0 15 0 0,-6-7 57 0 0,-1-1 8 0 0,0 0-8 0 0,1 1-17 0 0,2 4-34 0 0,-2-3 32 0 0,-1-2 11 0 0,0 0 0 0 0,0 0 2 0 0,1 1-8 0 0,4 4-35 0 0,-4-4 32 0 0,9-10 95 0 0,-7 6-133 0 0,-1-1-9 0 0,0-1 0 0 0,1 0-1 0 0,-1 1 1 0 0,-1-1 0 0 0,1 0 0 0 0,-1 0 0 0 0,0 0 0 0 0,1-4-8 0 0,12-28 0 0 0,-13 32 1 0 0,2-1 0 0 0,-1 0 0 0 0,0 1 1 0 0,1-1-1 0 0,3-4-1 0 0,-2 5-11 0 0,-2 0 0 0 0,1 0 0 0 0,0 0 0 0 0,-1-1 0 0 0,0 1 0 0 0,0-3 11 0 0,2-4 19 0 0,0 1 1 0 0,0-1-1 0 0,1 1 0 0 0,1 0 0 0 0,6-10-19 0 0,9-18 20 0 0,18-25 255 0 0,-38 62-184 0 0,-1 2 7 0 0,0 0-2 0 0,0 0 2 0 0,0 0 4 0 0,0 0 2 0 0,0 0 0 0 0,8 12-218 0 0,-7-6 711 0 0,-1-5-2212 0 0,0 0-4200 0 0,0-1-757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5:20:3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5 434 2736 0 0,'0'0'124'0'0,"0"0"49"0"0,0 0 19 0 0,0 0 7 0 0,0 0-6 0 0,0 0-29 0 0,0 0-17 0 0,0 0-3 0 0,-5-6 496 0 0,10-19 408 0 0,-5 24-960 0 0,0 1 0 0 0,0-9 329 0 0,0 8-277 0 0,0-1 0 0 0,0 1 0 0 0,0-1 0 0 0,0 1 0 0 0,0-1-1 0 0,0 1 1 0 0,1-1 0 0 0,-1 1 0 0 0,0 0 0 0 0,1-1 0 0 0,0 1 0 0 0,0-1-140 0 0,-1 1 92 0 0,0 1-18 0 0,0 0-8 0 0,0 0-2 0 0,1-1-11 0 0,3-6-42 0 0,0 1 14 0 0,-3 5 99 0 0,5-4 415 0 0,-3 3-481 0 0,0 0 0 0 0,0 1 0 0 0,-1-1 0 0 0,1 0 0 0 0,0 0 0 0 0,-1 0 0 0 0,1-1 0 0 0,0 0-58 0 0,-1 2 16 0 0,-1-1 0 0 0,1 1 1 0 0,0 0-1 0 0,0 0 0 0 0,0 0 1 0 0,-1 0-1 0 0,1 1 0 0 0,0-1 1 0 0,2 0-17 0 0,11-6 10 0 0,-12 5 3 0 0,-1 1 0 0 0,1-1 0 0 0,-1 1 0 0 0,1 0 0 0 0,0 0 0 0 0,-1 0 0 0 0,1 0 0 0 0,0 0 0 0 0,0 1-13 0 0,3-2 14 0 0,17-7 48 0 0,-15 6-5 0 0,0 0-1 0 0,-1 1 0 0 0,2 0 1 0 0,6-2-57 0 0,-10 4 7 0 0,1-1 0 0 0,-1 0 0 0 0,0 0 0 0 0,0 0 0 0 0,0-1 0 0 0,0 0 0 0 0,-1 0 1 0 0,1 0-1 0 0,3-2-7 0 0,24-13 0 0 0,-15 8 57 0 0,-1 0 0 0 0,1 2-1 0 0,0-1 1 0 0,1 2 0 0 0,16-4-57 0 0,25-9 116 0 0,-15 8-62 0 0,-37 9-51 0 0,0 1 0 0 0,1-1 0 0 0,-1 0-1 0 0,0 0 1 0 0,0-1 0 0 0,-1 0 0 0 0,1 0 0 0 0,2-2-3 0 0,-6 3-6 0 0,1-1-1 0 0,0 1 1 0 0,0 0 0 0 0,0 1 0 0 0,1-1-1 0 0,-1 1 7 0 0,19-9-15 0 0,31-21 154 0 0,19-12 154 0 0,-54 27 23 0 0,-17 13-280 0 0,0 1-1 0 0,0 0 1 0 0,0 1-1 0 0,0-1 1 0 0,0 0-1 0 0,0 1 1 0 0,1-1-1 0 0,-1 1 1 0 0,1-1-1 0 0,-1 1 1 0 0,1 0-1 0 0,1 0-35 0 0,9-6 204 0 0,-11 7-149 0 0,0-1 17 0 0,4-2 4 0 0,-5 11 241 0 0,-1-5-4213 0 0,0-3 190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2-14T15:20:3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14 338 3856 0 0,'0'0'160'0'0,"0"0"0"0"0,0 0 0 0 0,0 0 0 0 0,-1 1-8 0 0,-11 9 656 0 0,12-9-648 0 0,0-1 100 0 0,0 0 41 0 0,0 0 10 0 0,0 0-14 0 0,0 0-60 0 0,0 0-21 0 0,0 0-6 0 0,0 0-5 0 0,0 0-10 0 0,0 0-3 0 0,0 0 0 0 0,0 0-15 0 0,0 0-61 0 0,0 0-27 0 0,0 0-7 0 0,0 0 22 0 0,0 0 100 0 0,0 0 41 0 0,0 0 10 0 0,0 0-69 0 0,0 0-271 0 0,0 0-48 0 0,9 3 5 0 0,17-3 198 0 0,-19 0-16 0 0,0-1 0 0 0,0-1 0 0 0,0 1 0 0 0,-1-1 0 0 0,1 0 0 0 0,5-3-54 0 0,26-7 243 0 0,3 1 56 0 0,14-9-171 0 0,-45 17-102 0 0,-1-1 0 0 0,0 0 0 0 0,3-2-26 0 0,-6 3 23 0 0,1 0-1 0 0,-1 0 1 0 0,1 0-1 0 0,0 1 1 0 0,0 0-1 0 0,5 0-22 0 0,-4 0 16 0 0,-1 0-1 0 0,1 0 1 0 0,0-1 0 0 0,-1 0-1 0 0,1 0 1 0 0,-1-1 0 0 0,0 0-1 0 0,3-2-15 0 0,25-12 120 0 0,46-27 526 0 0,-77 43-585 0 0,17-7 62 0 0,-1-2 1 0 0,9-6-124 0 0,-22 13-73 0 0,0 0 0 0 0,1 0 1 0 0,-1 1-1 0 0,1 0 0 0 0,0 0 1 0 0,2 0 72 0 0,8 0 0 0 0,-15 3 0 0 0,0 0 0 0 0,0 0 0 0 0,0-1 0 0 0,0 0 0 0 0,0 0 0 0 0,0 1 0 0 0,2-3 0 0 0,-3 3 0 0 0,-1-1 0 0 0,0 0 0 0 0,0 1 0 0 0,0-1 0 0 0,0 1 0 0 0,1-1 0 0 0,-1 1 0 0 0,0 0 0 0 0,0-1 0 0 0,1 1 0 0 0,-1 0 0 0 0,0 0 0 0 0,0 0 0 0 0,1 0 0 0 0,-1 0 0 0 0,0 0 0 0 0,0-1 0 0 0,-1 1 0 0 0,1 0 0 0 0,0 0 0 0 0,0 0 0 0 0,0-1 0 0 0,0 1 0 0 0,-1 0 0 0 0,1-1 0 0 0,0 1 0 0 0,0 0 0 0 0,-1-1 0 0 0,1 1 0 0 0,0-1 0 0 0,-1 0 0 0 0,1 0 0 0 0,1 0 6 0 0,0 0 0 0 0,-1 0 0 0 0,1 0 1 0 0,0 0-1 0 0,-1 0 0 0 0,1 0 0 0 0,0 0 0 0 0,0 0 1 0 0,0 1-1 0 0,1-1-6 0 0,2 0 12 0 0,0-1 41 0 0,-4 2-48 0 0,-1 1-1 0 0,1-1 1 0 0,0 0-1 0 0,0 0 1 0 0,-1 0 0 0 0,1 0-1 0 0,0 0 1 0 0,-1 0-1 0 0,1-1 1 0 0,0 1 0 0 0,-1 0-1 0 0,1 0 1 0 0,0 0-1 0 0,-1-1 1 0 0,1 1 0 0 0,0 0-1 0 0,-1-1 1 0 0,1 1-1 0 0,0 0 1 0 0,-1-1 0 0 0,1 1-5 0 0,1-1 23 0 0,0 0 0 0 0,0 0 0 0 0,0 0 0 0 0,1 0 0 0 0,-1 1 1 0 0,0-1-1 0 0,0 1 0 0 0,1 0 0 0 0,-1 0 0 0 0,2 0-23 0 0,-3 0 9 0 0,1 0 0 0 0,-1-1 0 0 0,0 1 0 0 0,1 0 0 0 0,-1 0 0 0 0,1-1 0 0 0,-1 1 0 0 0,1 0 0 0 0,-1-1 0 0 0,0 0 0 0 0,1 1 0 0 0,-1-1 0 0 0,0 0 0 0 0,1 0-9 0 0,8-4 65 0 0,-6 7-66 0 0,-1 0 6 0 0,9-5 73 0 0,-2-3 3 0 0,-7 5-80 0 0,-1-1 1 0 0,1 1-1 0 0,-1-1 1 0 0,1 1 0 0 0,0 0-1 0 0,-1 0 1 0 0,1 0-2 0 0,0 1 58 0 0,3-6 41 0 0,5-8 185 0 0,-8 12-387 0 0,-1 0 1 0 0,1-1-1 0 0,-1 1 0 0 0,1 1 1 0 0,0-1-1 0 0,0 0 0 0 0,1 0 103 0 0,1 1-366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668-9BE5-43B9-A392-754705785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cap="none" dirty="0"/>
            </a:br>
            <a:r>
              <a:rPr lang="en-US" cap="none" dirty="0"/>
              <a:t>TensorFlow, CNTK, Theano, </a:t>
            </a:r>
            <a:r>
              <a:rPr lang="en-US" cap="none" dirty="0" err="1"/>
              <a:t>MXNet</a:t>
            </a:r>
            <a:r>
              <a:rPr lang="en-US" cap="none" baseline="30000" dirty="0"/>
              <a:t>*</a:t>
            </a:r>
            <a:endParaRPr lang="en-AU" cap="none" baseline="3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9080D-C839-4665-8F77-EABB08E51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Or, simply – </a:t>
            </a:r>
            <a:r>
              <a:rPr lang="en-US" sz="2000" dirty="0" err="1"/>
              <a:t>keras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2294C-66D9-4490-B69D-90A964032683}"/>
              </a:ext>
            </a:extLst>
          </p:cNvPr>
          <p:cNvSpPr txBox="1"/>
          <p:nvPr/>
        </p:nvSpPr>
        <p:spPr>
          <a:xfrm>
            <a:off x="9614563" y="5270802"/>
            <a:ext cx="201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Zp Bappi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Senior Developer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Readify</a:t>
            </a:r>
            <a:endParaRPr lang="en-AU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D5021F6-1577-4358-8BF9-44AC2486BFFE}"/>
                  </a:ext>
                </a:extLst>
              </p14:cNvPr>
              <p14:cNvContentPartPr/>
              <p14:nvPr/>
            </p14:nvContentPartPr>
            <p14:xfrm>
              <a:off x="10015931" y="5158009"/>
              <a:ext cx="918360" cy="533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D5021F6-1577-4358-8BF9-44AC2486B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6931" y="5149009"/>
                <a:ext cx="9360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0398DD1-E5C5-4A91-BE1D-952DC8A0F2B1}"/>
                  </a:ext>
                </a:extLst>
              </p14:cNvPr>
              <p14:cNvContentPartPr/>
              <p14:nvPr/>
            </p14:nvContentPartPr>
            <p14:xfrm>
              <a:off x="9413441" y="4091044"/>
              <a:ext cx="1070640" cy="988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0398DD1-E5C5-4A91-BE1D-952DC8A0F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4798" y="4082404"/>
                <a:ext cx="1088286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0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6E32A-87FE-4A2A-90A7-1901DF18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Keras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49BB-C0A9-4054-A0B9-4C590103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TensorFlow is awesome!</a:t>
            </a:r>
          </a:p>
          <a:p>
            <a:r>
              <a:rPr lang="en-US" dirty="0">
                <a:solidFill>
                  <a:schemeClr val="bg1"/>
                </a:solidFill>
              </a:rPr>
              <a:t>So is CNTK!</a:t>
            </a:r>
          </a:p>
          <a:p>
            <a:r>
              <a:rPr lang="en-US" dirty="0" err="1">
                <a:solidFill>
                  <a:schemeClr val="bg1"/>
                </a:solidFill>
              </a:rPr>
              <a:t>MXNet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is going to be the next best thing!</a:t>
            </a:r>
          </a:p>
          <a:p>
            <a:r>
              <a:rPr lang="en-US" dirty="0">
                <a:solidFill>
                  <a:schemeClr val="bg1"/>
                </a:solidFill>
              </a:rPr>
              <a:t>Theano? Yeah, that too.</a:t>
            </a:r>
          </a:p>
        </p:txBody>
      </p:sp>
      <p:pic>
        <p:nvPicPr>
          <p:cNvPr id="4" name="Picture 6" descr="cntk2-performance">
            <a:extLst>
              <a:ext uri="{FF2B5EF4-FFF2-40B4-BE49-F238E27FC236}">
                <a16:creationId xmlns:a16="http://schemas.microsoft.com/office/drawing/2014/main" id="{232232F6-182C-43D0-BAD6-18A71F56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22" y="1175991"/>
            <a:ext cx="6489819" cy="45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785B-62A9-4F94-B4FB-640735AD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D8B1-6EB8-4D1A-B65F-E5D2BACC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6106"/>
            <a:ext cx="11029615" cy="3678303"/>
          </a:xfrm>
        </p:spPr>
        <p:txBody>
          <a:bodyPr/>
          <a:lstStyle/>
          <a:p>
            <a:r>
              <a:rPr lang="en-US" dirty="0"/>
              <a:t>One ring to rule them all</a:t>
            </a:r>
          </a:p>
          <a:p>
            <a:r>
              <a:rPr lang="en-US" dirty="0"/>
              <a:t>API is designed for human beings, including researchers</a:t>
            </a:r>
          </a:p>
          <a:p>
            <a:r>
              <a:rPr lang="en-US" dirty="0"/>
              <a:t>Easy to learn and extend</a:t>
            </a:r>
          </a:p>
          <a:p>
            <a:r>
              <a:rPr lang="en-US" dirty="0"/>
              <a:t>Easy to use backend specific features (e.g. </a:t>
            </a:r>
            <a:r>
              <a:rPr lang="en-US" dirty="0" err="1"/>
              <a:t>TensorBoard</a:t>
            </a:r>
            <a:r>
              <a:rPr lang="en-US" dirty="0"/>
              <a:t>)</a:t>
            </a:r>
          </a:p>
          <a:p>
            <a:r>
              <a:rPr lang="en-US" dirty="0"/>
              <a:t>Access to the backend using </a:t>
            </a:r>
            <a:r>
              <a:rPr lang="en-US" i="1" dirty="0" err="1"/>
              <a:t>keras.backend</a:t>
            </a:r>
            <a:endParaRPr lang="en-US" i="1" dirty="0"/>
          </a:p>
          <a:p>
            <a:r>
              <a:rPr lang="en-US" dirty="0"/>
              <a:t>Runs on CPU, GPU, Cloud, TPU</a:t>
            </a:r>
          </a:p>
          <a:p>
            <a:r>
              <a:rPr lang="en-US" dirty="0"/>
              <a:t>Regularly updated and very active community</a:t>
            </a:r>
          </a:p>
          <a:p>
            <a:r>
              <a:rPr lang="en-US" dirty="0"/>
              <a:t>Backed by Google, Microsoft, Nvidia, AWS</a:t>
            </a:r>
          </a:p>
          <a:p>
            <a:r>
              <a:rPr lang="en-US" dirty="0"/>
              <a:t>More at: keras.io/why-use-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F3F71-669E-488C-9C89-2D04EC8F78BC}"/>
              </a:ext>
            </a:extLst>
          </p:cNvPr>
          <p:cNvSpPr txBox="1"/>
          <p:nvPr/>
        </p:nvSpPr>
        <p:spPr>
          <a:xfrm rot="19927416">
            <a:off x="1198180" y="1927515"/>
            <a:ext cx="13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framework</a:t>
            </a:r>
            <a:endParaRPr lang="en-AU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10650-4A8B-4D11-944B-FCCB527C7F96}"/>
              </a:ext>
            </a:extLst>
          </p:cNvPr>
          <p:cNvSpPr txBox="1"/>
          <p:nvPr/>
        </p:nvSpPr>
        <p:spPr>
          <a:xfrm rot="20521468">
            <a:off x="2175641" y="2111440"/>
            <a:ext cx="57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run</a:t>
            </a:r>
            <a:endParaRPr lang="en-AU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8812415-1219-4BBD-9B6A-1C1CFDA47199}"/>
                  </a:ext>
                </a:extLst>
              </p14:cNvPr>
              <p14:cNvContentPartPr/>
              <p14:nvPr/>
            </p14:nvContentPartPr>
            <p14:xfrm>
              <a:off x="1468961" y="2489284"/>
              <a:ext cx="292680" cy="156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8812415-1219-4BBD-9B6A-1C1CFDA47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961" y="2480644"/>
                <a:ext cx="310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911071-E50F-48D1-970E-C8C8B10503DD}"/>
                  </a:ext>
                </a:extLst>
              </p14:cNvPr>
              <p14:cNvContentPartPr/>
              <p14:nvPr/>
            </p14:nvContentPartPr>
            <p14:xfrm>
              <a:off x="2124161" y="2500804"/>
              <a:ext cx="326880" cy="12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911071-E50F-48D1-970E-C8C8B1050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521" y="2491804"/>
                <a:ext cx="34452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28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4BE6-9821-4D80-9B22-A3A54BB9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5130-FDCC-4300-83B0-63445AE1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  <a:p>
            <a:r>
              <a:rPr lang="en-US" dirty="0"/>
              <a:t>Quick experimentation with activation functions and learning rates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555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4BE6-9821-4D80-9B22-A3A54BB9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5130-FDCC-4300-83B0-63445AE1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digit classification using CNN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8D1ED9-2974-4191-B1E7-E96DB63C7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51500"/>
              </p:ext>
            </p:extLst>
          </p:nvPr>
        </p:nvGraphicFramePr>
        <p:xfrm>
          <a:off x="6204608" y="2106924"/>
          <a:ext cx="3228426" cy="381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85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89FE-68A2-4776-A142-78F7797A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Still, Don’t want to use </a:t>
            </a:r>
            <a:r>
              <a:rPr lang="en-US" dirty="0" err="1"/>
              <a:t>keras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FE95-5B06-4280-BAB9-C7403DD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lets check TensorFlow then</a:t>
            </a:r>
          </a:p>
          <a:p>
            <a:r>
              <a:rPr lang="en-US" dirty="0"/>
              <a:t>Consider ONNX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31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3E51-0399-44D0-9600-41D965BA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C3F0-8852-4C4D-855A-9ABF3E4A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learn more about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keras.io</a:t>
            </a:r>
          </a:p>
          <a:p>
            <a:r>
              <a:rPr lang="en-US" dirty="0"/>
              <a:t>How do I learn more about Machine Learning?</a:t>
            </a:r>
          </a:p>
          <a:p>
            <a:pPr lvl="1"/>
            <a:r>
              <a:rPr lang="en-US" dirty="0"/>
              <a:t>Study</a:t>
            </a:r>
          </a:p>
          <a:p>
            <a:r>
              <a:rPr lang="en-US" dirty="0"/>
              <a:t>How do I get in touch with you?</a:t>
            </a:r>
          </a:p>
          <a:p>
            <a:pPr lvl="1"/>
            <a:r>
              <a:rPr lang="en-US" dirty="0"/>
              <a:t>{twitter, </a:t>
            </a:r>
            <a:r>
              <a:rPr lang="en-US" dirty="0" err="1"/>
              <a:t>linkedin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} / </a:t>
            </a:r>
            <a:r>
              <a:rPr lang="en-US" dirty="0" err="1"/>
              <a:t>zpbappi</a:t>
            </a:r>
            <a:endParaRPr lang="en-US" dirty="0"/>
          </a:p>
          <a:p>
            <a:r>
              <a:rPr lang="en-US" dirty="0"/>
              <a:t>Something else?</a:t>
            </a:r>
          </a:p>
          <a:p>
            <a:pPr lvl="1"/>
            <a:r>
              <a:rPr lang="en-US" dirty="0"/>
              <a:t>Ask me, if you can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4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1A2-0A67-4EF5-BCB0-2F4A460C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super-quick overview of “things” in</a:t>
            </a:r>
            <a:br>
              <a:rPr lang="en-US" dirty="0"/>
            </a:br>
            <a:r>
              <a:rPr lang="en-US" dirty="0"/>
              <a:t>machine learning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1D3F-898C-4373-A964-AF309451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map from input to output (function approximation)</a:t>
            </a:r>
          </a:p>
          <a:p>
            <a:r>
              <a:rPr lang="en-US" dirty="0"/>
              <a:t>Problem domains (text, image, sound, video, etc.)</a:t>
            </a:r>
          </a:p>
          <a:p>
            <a:r>
              <a:rPr lang="en-US" dirty="0"/>
              <a:t>Tasks (regression, classification, summarization, generation, translation, search, etc.)</a:t>
            </a:r>
          </a:p>
          <a:p>
            <a:r>
              <a:rPr lang="en-US" dirty="0"/>
              <a:t>ML algorithms (supervised, unsupervised, semi-supervised, reinforcement learning, etc.)</a:t>
            </a:r>
          </a:p>
          <a:p>
            <a:r>
              <a:rPr lang="en-US" dirty="0"/>
              <a:t>Overfitting or underfitting </a:t>
            </a:r>
          </a:p>
          <a:p>
            <a:r>
              <a:rPr lang="en-US" dirty="0"/>
              <a:t>DL architecture (CNN, RNN, GAN, AE, Capsule, …)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770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ML &gt; 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69721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bg2"/>
                </a:solidFill>
              </a:rPr>
              <a:t>A.k.a. House price prediction</a:t>
            </a:r>
          </a:p>
        </p:txBody>
      </p: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1CE39B38-C976-4BE2-BC16-576A3FA2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723899"/>
            <a:ext cx="6287993" cy="322991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BE397-C54F-4A2E-9A85-51DF5160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57386"/>
              </p:ext>
            </p:extLst>
          </p:nvPr>
        </p:nvGraphicFramePr>
        <p:xfrm>
          <a:off x="6808247" y="1157043"/>
          <a:ext cx="49011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31">
                  <a:extLst>
                    <a:ext uri="{9D8B030D-6E8A-4147-A177-3AD203B41FA5}">
                      <a16:colId xmlns:a16="http://schemas.microsoft.com/office/drawing/2014/main" val="345558871"/>
                    </a:ext>
                  </a:extLst>
                </a:gridCol>
                <a:gridCol w="980231">
                  <a:extLst>
                    <a:ext uri="{9D8B030D-6E8A-4147-A177-3AD203B41FA5}">
                      <a16:colId xmlns:a16="http://schemas.microsoft.com/office/drawing/2014/main" val="3389650875"/>
                    </a:ext>
                  </a:extLst>
                </a:gridCol>
                <a:gridCol w="980231">
                  <a:extLst>
                    <a:ext uri="{9D8B030D-6E8A-4147-A177-3AD203B41FA5}">
                      <a16:colId xmlns:a16="http://schemas.microsoft.com/office/drawing/2014/main" val="3946413563"/>
                    </a:ext>
                  </a:extLst>
                </a:gridCol>
                <a:gridCol w="980231">
                  <a:extLst>
                    <a:ext uri="{9D8B030D-6E8A-4147-A177-3AD203B41FA5}">
                      <a16:colId xmlns:a16="http://schemas.microsoft.com/office/drawing/2014/main" val="4067906110"/>
                    </a:ext>
                  </a:extLst>
                </a:gridCol>
                <a:gridCol w="980231">
                  <a:extLst>
                    <a:ext uri="{9D8B030D-6E8A-4147-A177-3AD203B41FA5}">
                      <a16:colId xmlns:a16="http://schemas.microsoft.com/office/drawing/2014/main" val="28232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#Room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6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5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9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4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2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C12-DC4D-4568-A503-E164F497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CC1-FF72-4568-AE46-842E4011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guess for </a:t>
            </a:r>
            <a:r>
              <a:rPr lang="en-US" i="1" dirty="0"/>
              <a:t>weights</a:t>
            </a:r>
          </a:p>
          <a:p>
            <a:r>
              <a:rPr lang="en-US" dirty="0"/>
              <a:t>Calculate the predicted value and measure the difference from actual value (error)</a:t>
            </a:r>
          </a:p>
          <a:p>
            <a:r>
              <a:rPr lang="en-US" dirty="0"/>
              <a:t>Change the </a:t>
            </a:r>
            <a:r>
              <a:rPr lang="en-US" i="1" dirty="0"/>
              <a:t>weights</a:t>
            </a:r>
            <a:r>
              <a:rPr lang="en-US" dirty="0"/>
              <a:t> in such a way so that it minimizes the error (backpropagation) </a:t>
            </a:r>
          </a:p>
          <a:p>
            <a:r>
              <a:rPr lang="en-US" dirty="0"/>
              <a:t>Keep repeating until you are satisfied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MATLAB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51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B2D9-F858-4A43-99B7-5E40631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Classification &gt; 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607-035F-48C3-A1F6-3FD02517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1"/>
                </a:solidFill>
              </a:rPr>
              <a:t>A.k.a. MNIST Digit Classification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D6F98-D380-4EB4-B525-E776A3541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36" y="1129559"/>
            <a:ext cx="7687181" cy="47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95A6C-8FBF-409D-B500-CBA03EC5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Deep learning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08DAED-6222-40F8-97FA-1474D91F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BB20E-96CF-45F9-A949-1D724E4F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1" y="1745632"/>
            <a:ext cx="3014297" cy="14996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EA7D0C-D986-4DAE-813C-903CF7A3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557D47-193E-4E67-85D8-56B50ED47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82" y="1327388"/>
            <a:ext cx="6820731" cy="2336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0FEAC2C-4B4A-4DAB-9021-A0183744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4E7CE-C66B-49FC-8E37-3A08EF9A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5DF-342E-4FFE-8A58-0F6F582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how do we implement?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A482-C15D-4F32-85EF-62479C87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codes from the scratch is </a:t>
            </a:r>
            <a:br>
              <a:rPr lang="en-US" dirty="0"/>
            </a:br>
            <a:r>
              <a:rPr lang="en-US" dirty="0"/>
              <a:t>probably not the best idea</a:t>
            </a:r>
          </a:p>
          <a:p>
            <a:r>
              <a:rPr lang="en-US" dirty="0"/>
              <a:t>We need some sort of re-usable abstractions</a:t>
            </a:r>
          </a:p>
          <a:p>
            <a:r>
              <a:rPr lang="en-US" dirty="0"/>
              <a:t>Abstractions that will allow quick </a:t>
            </a:r>
            <a:br>
              <a:rPr lang="en-US" dirty="0"/>
            </a:br>
            <a:r>
              <a:rPr lang="en-US" dirty="0"/>
              <a:t>experimentations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BDB3F1-E278-4B36-AA33-40CAA6840C9A}"/>
              </a:ext>
            </a:extLst>
          </p:cNvPr>
          <p:cNvGrpSpPr/>
          <p:nvPr/>
        </p:nvGrpSpPr>
        <p:grpSpPr>
          <a:xfrm>
            <a:off x="5409406" y="2010898"/>
            <a:ext cx="6629400" cy="3886994"/>
            <a:chOff x="5409406" y="2010898"/>
            <a:chExt cx="6629400" cy="3886994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3C4ED968-95CE-4488-AD78-0DDA6977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406" y="2010898"/>
              <a:ext cx="6629400" cy="374838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553DB8-9ED1-478F-A3BB-234ADB7D4BA1}"/>
                </a:ext>
              </a:extLst>
            </p:cNvPr>
            <p:cNvSpPr/>
            <p:nvPr/>
          </p:nvSpPr>
          <p:spPr>
            <a:xfrm>
              <a:off x="5638006" y="2010898"/>
              <a:ext cx="990600" cy="3886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F95B5F-D46D-4330-9E0F-6E00CF810E39}"/>
                </a:ext>
              </a:extLst>
            </p:cNvPr>
            <p:cNvSpPr/>
            <p:nvPr/>
          </p:nvSpPr>
          <p:spPr>
            <a:xfrm>
              <a:off x="8000206" y="2011692"/>
              <a:ext cx="990600" cy="3886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5FB8C2-1063-496E-880F-3D079AF5446D}"/>
                </a:ext>
              </a:extLst>
            </p:cNvPr>
            <p:cNvSpPr/>
            <p:nvPr/>
          </p:nvSpPr>
          <p:spPr>
            <a:xfrm>
              <a:off x="10438606" y="2010898"/>
              <a:ext cx="990600" cy="3886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37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51F0-551F-4606-AEF1-CDA16DE1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Layers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E8D0C4-6E99-4CD1-A92D-E5670E5FC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1"/>
          <a:stretch/>
        </p:blipFill>
        <p:spPr>
          <a:xfrm>
            <a:off x="5254319" y="1111641"/>
            <a:ext cx="5564224" cy="4655348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A365D3-835D-409E-88AE-3F211362C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03684"/>
              </p:ext>
            </p:extLst>
          </p:nvPr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678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4BE6-9821-4D80-9B22-A3A54BB9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5130-FDCC-4300-83B0-63445AE1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digit classification using TensorFlow (intentionally misleading)</a:t>
            </a:r>
          </a:p>
        </p:txBody>
      </p:sp>
    </p:spTree>
    <p:extLst>
      <p:ext uri="{BB962C8B-B14F-4D97-AF65-F5344CB8AC3E}">
        <p14:creationId xmlns:p14="http://schemas.microsoft.com/office/powerpoint/2010/main" val="30101710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425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Comic Sans MS</vt:lpstr>
      <vt:lpstr>Gill Sans MT</vt:lpstr>
      <vt:lpstr>Wingdings 2</vt:lpstr>
      <vt:lpstr>Dividend</vt:lpstr>
      <vt:lpstr>Introduction to TensorFlow, CNTK, Theano, MXNet*</vt:lpstr>
      <vt:lpstr>super-quick overview of “things” in machine learning</vt:lpstr>
      <vt:lpstr>ML &gt; hello, World!</vt:lpstr>
      <vt:lpstr>How do we implement?</vt:lpstr>
      <vt:lpstr>Classification &gt; hello, World!</vt:lpstr>
      <vt:lpstr>Deep learning</vt:lpstr>
      <vt:lpstr>Now, how do we implement?</vt:lpstr>
      <vt:lpstr>Layers</vt:lpstr>
      <vt:lpstr>Demo</vt:lpstr>
      <vt:lpstr>Why Keras?</vt:lpstr>
      <vt:lpstr>Keras</vt:lpstr>
      <vt:lpstr>demo</vt:lpstr>
      <vt:lpstr>demo</vt:lpstr>
      <vt:lpstr>Still, Don’t want to use keras…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TensorFlow, CNTK, Theano, MXNet*</dc:title>
  <dc:creator>Zp Bappi</dc:creator>
  <cp:lastModifiedBy>Zp Bappi</cp:lastModifiedBy>
  <cp:revision>35</cp:revision>
  <dcterms:created xsi:type="dcterms:W3CDTF">2018-12-14T14:58:22Z</dcterms:created>
  <dcterms:modified xsi:type="dcterms:W3CDTF">2018-12-15T02:46:09Z</dcterms:modified>
</cp:coreProperties>
</file>