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1" r:id="rId5"/>
    <p:sldId id="273" r:id="rId6"/>
    <p:sldId id="259" r:id="rId7"/>
    <p:sldId id="274" r:id="rId8"/>
    <p:sldId id="275" r:id="rId9"/>
    <p:sldId id="276" r:id="rId10"/>
    <p:sldId id="282" r:id="rId11"/>
    <p:sldId id="283" r:id="rId12"/>
    <p:sldId id="284" r:id="rId13"/>
    <p:sldId id="285" r:id="rId14"/>
    <p:sldId id="286" r:id="rId15"/>
    <p:sldId id="287" r:id="rId16"/>
    <p:sldId id="290" r:id="rId17"/>
    <p:sldId id="278" r:id="rId18"/>
    <p:sldId id="277" r:id="rId19"/>
    <p:sldId id="279" r:id="rId20"/>
    <p:sldId id="289" r:id="rId21"/>
    <p:sldId id="280" r:id="rId22"/>
    <p:sldId id="28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4B952-8C81-4F4F-9C5C-12F0A65EA9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FC4CA22-F817-4A64-B05B-6BCC49F31DD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4C71ADA5-1ED9-4DEE-8AFD-6BD8E9EFF7EC}" type="parTrans" cxnId="{85BBB625-CCBD-44AF-88A3-85D33350B0D1}">
      <dgm:prSet/>
      <dgm:spPr/>
      <dgm:t>
        <a:bodyPr/>
        <a:lstStyle/>
        <a:p>
          <a:endParaRPr lang="en-AU"/>
        </a:p>
      </dgm:t>
    </dgm:pt>
    <dgm:pt modelId="{056A4870-0D33-4239-AD27-FBB47B28D161}" type="sibTrans" cxnId="{85BBB625-CCBD-44AF-88A3-85D33350B0D1}">
      <dgm:prSet/>
      <dgm:spPr/>
      <dgm:t>
        <a:bodyPr/>
        <a:lstStyle/>
        <a:p>
          <a:endParaRPr lang="en-AU"/>
        </a:p>
      </dgm:t>
    </dgm:pt>
    <dgm:pt modelId="{AE7D01F4-DC34-40C1-A76D-6308E190ED2F}">
      <dgm:prSet phldrT="[Text]"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[</a:t>
          </a:r>
          <a:r>
            <a:rPr lang="en-US" sz="4000" i="1" dirty="0">
              <a:latin typeface="Consolas" panose="020B0609020204030204" pitchFamily="49" charset="0"/>
            </a:rPr>
            <a:t>H</a:t>
          </a:r>
          <a:r>
            <a:rPr lang="en-US" sz="4000" dirty="0">
              <a:latin typeface="Consolas" panose="020B0609020204030204" pitchFamily="49" charset="0"/>
            </a:rPr>
            <a:t>]</a:t>
          </a:r>
          <a:endParaRPr lang="en-AU" sz="2800" dirty="0">
            <a:latin typeface="Consolas" panose="020B0609020204030204" pitchFamily="49" charset="0"/>
          </a:endParaRPr>
        </a:p>
      </dgm:t>
    </dgm:pt>
    <dgm:pt modelId="{613A09D7-406F-45EF-B29F-2C7AF9B3F462}" type="parTrans" cxnId="{62F5E6A9-31B0-46FE-8854-70055DC0E512}">
      <dgm:prSet/>
      <dgm:spPr/>
      <dgm:t>
        <a:bodyPr/>
        <a:lstStyle/>
        <a:p>
          <a:endParaRPr lang="en-AU"/>
        </a:p>
      </dgm:t>
    </dgm:pt>
    <dgm:pt modelId="{6611003F-8F19-4578-ACA2-465740EE5F41}" type="sibTrans" cxnId="{62F5E6A9-31B0-46FE-8854-70055DC0E512}">
      <dgm:prSet/>
      <dgm:spPr/>
      <dgm:t>
        <a:bodyPr/>
        <a:lstStyle/>
        <a:p>
          <a:endParaRPr lang="en-AU"/>
        </a:p>
      </dgm:t>
    </dgm:pt>
    <dgm:pt modelId="{DB94F0D5-1EE5-4896-AE77-4E83D926E455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 (50%)</a:t>
          </a:r>
          <a:endParaRPr lang="en-AU" sz="2800" dirty="0">
            <a:latin typeface="Consolas" panose="020B0609020204030204" pitchFamily="49" charset="0"/>
          </a:endParaRPr>
        </a:p>
      </dgm:t>
    </dgm:pt>
    <dgm:pt modelId="{347E702C-1788-46A5-A265-E31FD92C27FC}" type="parTrans" cxnId="{1E166E9B-1ABD-4541-8C8C-0DF0967C3BBF}">
      <dgm:prSet/>
      <dgm:spPr/>
      <dgm:t>
        <a:bodyPr/>
        <a:lstStyle/>
        <a:p>
          <a:endParaRPr lang="en-AU"/>
        </a:p>
      </dgm:t>
    </dgm:pt>
    <dgm:pt modelId="{42D8D7CD-4409-4146-A0F5-57751FC9CB6B}" type="sibTrans" cxnId="{1E166E9B-1ABD-4541-8C8C-0DF0967C3BBF}">
      <dgm:prSet/>
      <dgm:spPr/>
      <dgm:t>
        <a:bodyPr/>
        <a:lstStyle/>
        <a:p>
          <a:endParaRPr lang="en-AU"/>
        </a:p>
      </dgm:t>
    </dgm:pt>
    <dgm:pt modelId="{5D8E9B6E-79C0-4B3E-8030-8F2671F11D29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|1&gt; (50%)</a:t>
          </a:r>
          <a:endParaRPr lang="en-AU" sz="2800" dirty="0">
            <a:latin typeface="Consolas" panose="020B0609020204030204" pitchFamily="49" charset="0"/>
          </a:endParaRPr>
        </a:p>
      </dgm:t>
    </dgm:pt>
    <dgm:pt modelId="{381D5DDD-1094-4F79-A288-CD090CC35628}" type="parTrans" cxnId="{BB4B9F8E-5AA8-4E77-BFFE-142083782D63}">
      <dgm:prSet/>
      <dgm:spPr/>
      <dgm:t>
        <a:bodyPr/>
        <a:lstStyle/>
        <a:p>
          <a:endParaRPr lang="en-AU"/>
        </a:p>
      </dgm:t>
    </dgm:pt>
    <dgm:pt modelId="{CEB6A867-7838-4C38-83F4-575553233ED6}" type="sibTrans" cxnId="{BB4B9F8E-5AA8-4E77-BFFE-142083782D63}">
      <dgm:prSet/>
      <dgm:spPr/>
      <dgm:t>
        <a:bodyPr/>
        <a:lstStyle/>
        <a:p>
          <a:endParaRPr lang="en-AU"/>
        </a:p>
      </dgm:t>
    </dgm:pt>
    <dgm:pt modelId="{E17F4B70-59E0-4D2A-AC05-D04AFC12CBE3}" type="pres">
      <dgm:prSet presAssocID="{7834B952-8C81-4F4F-9C5C-12F0A65EA9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CB008-EDDA-41A6-A7BA-FF5911E6CE19}" type="pres">
      <dgm:prSet presAssocID="{1FC4CA22-F817-4A64-B05B-6BCC49F31DDF}" presName="root1" presStyleCnt="0"/>
      <dgm:spPr/>
    </dgm:pt>
    <dgm:pt modelId="{3C2B9988-23AC-46A4-B6EA-96753645C41E}" type="pres">
      <dgm:prSet presAssocID="{1FC4CA22-F817-4A64-B05B-6BCC49F31DDF}" presName="LevelOneTextNode" presStyleLbl="node0" presStyleIdx="0" presStyleCnt="1">
        <dgm:presLayoutVars>
          <dgm:chPref val="3"/>
        </dgm:presLayoutVars>
      </dgm:prSet>
      <dgm:spPr/>
    </dgm:pt>
    <dgm:pt modelId="{998D7A54-0594-4F1A-AFC4-7EFAECA7AFC5}" type="pres">
      <dgm:prSet presAssocID="{1FC4CA22-F817-4A64-B05B-6BCC49F31DDF}" presName="level2hierChild" presStyleCnt="0"/>
      <dgm:spPr/>
    </dgm:pt>
    <dgm:pt modelId="{C34E2B5F-25EC-416E-9ACF-02E4D47A6EC3}" type="pres">
      <dgm:prSet presAssocID="{613A09D7-406F-45EF-B29F-2C7AF9B3F462}" presName="conn2-1" presStyleLbl="parChTrans1D2" presStyleIdx="0" presStyleCnt="1"/>
      <dgm:spPr/>
    </dgm:pt>
    <dgm:pt modelId="{9AA40AAC-9FAE-4916-AC4C-39BBE7A8436F}" type="pres">
      <dgm:prSet presAssocID="{613A09D7-406F-45EF-B29F-2C7AF9B3F462}" presName="connTx" presStyleLbl="parChTrans1D2" presStyleIdx="0" presStyleCnt="1"/>
      <dgm:spPr/>
    </dgm:pt>
    <dgm:pt modelId="{A8F75060-A1E8-4CF2-82C5-AE9B60D39746}" type="pres">
      <dgm:prSet presAssocID="{AE7D01F4-DC34-40C1-A76D-6308E190ED2F}" presName="root2" presStyleCnt="0"/>
      <dgm:spPr/>
    </dgm:pt>
    <dgm:pt modelId="{03084CC7-9F2C-42F7-843E-BE5A89E3707E}" type="pres">
      <dgm:prSet presAssocID="{AE7D01F4-DC34-40C1-A76D-6308E190ED2F}" presName="LevelTwoTextNode" presStyleLbl="node2" presStyleIdx="0" presStyleCnt="1">
        <dgm:presLayoutVars>
          <dgm:chPref val="3"/>
        </dgm:presLayoutVars>
      </dgm:prSet>
      <dgm:spPr/>
    </dgm:pt>
    <dgm:pt modelId="{715F8C77-929E-41F0-ACE7-6FBF65E54FC1}" type="pres">
      <dgm:prSet presAssocID="{AE7D01F4-DC34-40C1-A76D-6308E190ED2F}" presName="level3hierChild" presStyleCnt="0"/>
      <dgm:spPr/>
    </dgm:pt>
    <dgm:pt modelId="{E0133EEF-1115-4A0F-9634-F9D5E85B4B87}" type="pres">
      <dgm:prSet presAssocID="{347E702C-1788-46A5-A265-E31FD92C27FC}" presName="conn2-1" presStyleLbl="parChTrans1D3" presStyleIdx="0" presStyleCnt="2"/>
      <dgm:spPr/>
    </dgm:pt>
    <dgm:pt modelId="{BDA4BEED-55CA-4FA5-A6C1-C04661379D60}" type="pres">
      <dgm:prSet presAssocID="{347E702C-1788-46A5-A265-E31FD92C27FC}" presName="connTx" presStyleLbl="parChTrans1D3" presStyleIdx="0" presStyleCnt="2"/>
      <dgm:spPr/>
    </dgm:pt>
    <dgm:pt modelId="{DFD2710C-F30C-4CDD-884B-2F403FFBDD4A}" type="pres">
      <dgm:prSet presAssocID="{DB94F0D5-1EE5-4896-AE77-4E83D926E455}" presName="root2" presStyleCnt="0"/>
      <dgm:spPr/>
    </dgm:pt>
    <dgm:pt modelId="{DDDE1CAD-E762-4DF9-8D07-CDE3B6FF62C8}" type="pres">
      <dgm:prSet presAssocID="{DB94F0D5-1EE5-4896-AE77-4E83D926E455}" presName="LevelTwoTextNode" presStyleLbl="node3" presStyleIdx="0" presStyleCnt="2">
        <dgm:presLayoutVars>
          <dgm:chPref val="3"/>
        </dgm:presLayoutVars>
      </dgm:prSet>
      <dgm:spPr/>
    </dgm:pt>
    <dgm:pt modelId="{D70AE569-91BA-438E-84CF-47125A60C75D}" type="pres">
      <dgm:prSet presAssocID="{DB94F0D5-1EE5-4896-AE77-4E83D926E455}" presName="level3hierChild" presStyleCnt="0"/>
      <dgm:spPr/>
    </dgm:pt>
    <dgm:pt modelId="{F7099524-4DA5-43E2-9BBB-47E51AC0C51D}" type="pres">
      <dgm:prSet presAssocID="{381D5DDD-1094-4F79-A288-CD090CC35628}" presName="conn2-1" presStyleLbl="parChTrans1D3" presStyleIdx="1" presStyleCnt="2"/>
      <dgm:spPr/>
    </dgm:pt>
    <dgm:pt modelId="{D007DDC6-37C9-465A-987C-AB9EABFC3A26}" type="pres">
      <dgm:prSet presAssocID="{381D5DDD-1094-4F79-A288-CD090CC35628}" presName="connTx" presStyleLbl="parChTrans1D3" presStyleIdx="1" presStyleCnt="2"/>
      <dgm:spPr/>
    </dgm:pt>
    <dgm:pt modelId="{EE935343-BBCE-4057-843F-E4253292539E}" type="pres">
      <dgm:prSet presAssocID="{5D8E9B6E-79C0-4B3E-8030-8F2671F11D29}" presName="root2" presStyleCnt="0"/>
      <dgm:spPr/>
    </dgm:pt>
    <dgm:pt modelId="{4C4EA8D3-4261-4141-9185-04B966E2F098}" type="pres">
      <dgm:prSet presAssocID="{5D8E9B6E-79C0-4B3E-8030-8F2671F11D29}" presName="LevelTwoTextNode" presStyleLbl="node3" presStyleIdx="1" presStyleCnt="2">
        <dgm:presLayoutVars>
          <dgm:chPref val="3"/>
        </dgm:presLayoutVars>
      </dgm:prSet>
      <dgm:spPr/>
    </dgm:pt>
    <dgm:pt modelId="{CF4D5E31-1470-49CB-A60A-7431DE67FFCC}" type="pres">
      <dgm:prSet presAssocID="{5D8E9B6E-79C0-4B3E-8030-8F2671F11D29}" presName="level3hierChild" presStyleCnt="0"/>
      <dgm:spPr/>
    </dgm:pt>
  </dgm:ptLst>
  <dgm:cxnLst>
    <dgm:cxn modelId="{FD6C1200-2CDF-41C7-8AA4-02AF0C7250F2}" type="presOf" srcId="{347E702C-1788-46A5-A265-E31FD92C27FC}" destId="{E0133EEF-1115-4A0F-9634-F9D5E85B4B87}" srcOrd="0" destOrd="0" presId="urn:microsoft.com/office/officeart/2005/8/layout/hierarchy2"/>
    <dgm:cxn modelId="{85BBB625-CCBD-44AF-88A3-85D33350B0D1}" srcId="{7834B952-8C81-4F4F-9C5C-12F0A65EA927}" destId="{1FC4CA22-F817-4A64-B05B-6BCC49F31DDF}" srcOrd="0" destOrd="0" parTransId="{4C71ADA5-1ED9-4DEE-8AFD-6BD8E9EFF7EC}" sibTransId="{056A4870-0D33-4239-AD27-FBB47B28D161}"/>
    <dgm:cxn modelId="{36C4AA68-0469-46F0-AA5F-3DAFD1DABA8A}" type="presOf" srcId="{DB94F0D5-1EE5-4896-AE77-4E83D926E455}" destId="{DDDE1CAD-E762-4DF9-8D07-CDE3B6FF62C8}" srcOrd="0" destOrd="0" presId="urn:microsoft.com/office/officeart/2005/8/layout/hierarchy2"/>
    <dgm:cxn modelId="{82B7514F-CE02-40D7-9F22-E9F6AE9CC8B8}" type="presOf" srcId="{5D8E9B6E-79C0-4B3E-8030-8F2671F11D29}" destId="{4C4EA8D3-4261-4141-9185-04B966E2F098}" srcOrd="0" destOrd="0" presId="urn:microsoft.com/office/officeart/2005/8/layout/hierarchy2"/>
    <dgm:cxn modelId="{FF74857F-28A5-40C4-9AE9-99BA3010E66D}" type="presOf" srcId="{613A09D7-406F-45EF-B29F-2C7AF9B3F462}" destId="{C34E2B5F-25EC-416E-9ACF-02E4D47A6EC3}" srcOrd="0" destOrd="0" presId="urn:microsoft.com/office/officeart/2005/8/layout/hierarchy2"/>
    <dgm:cxn modelId="{3CDE4E89-399A-4976-A365-21362961725A}" type="presOf" srcId="{613A09D7-406F-45EF-B29F-2C7AF9B3F462}" destId="{9AA40AAC-9FAE-4916-AC4C-39BBE7A8436F}" srcOrd="1" destOrd="0" presId="urn:microsoft.com/office/officeart/2005/8/layout/hierarchy2"/>
    <dgm:cxn modelId="{7F2ABC89-40C5-4D50-A6E3-FAB5B76C924F}" type="presOf" srcId="{1FC4CA22-F817-4A64-B05B-6BCC49F31DDF}" destId="{3C2B9988-23AC-46A4-B6EA-96753645C41E}" srcOrd="0" destOrd="0" presId="urn:microsoft.com/office/officeart/2005/8/layout/hierarchy2"/>
    <dgm:cxn modelId="{D34DB48A-6688-4129-B9F0-14C4C1B7980B}" type="presOf" srcId="{AE7D01F4-DC34-40C1-A76D-6308E190ED2F}" destId="{03084CC7-9F2C-42F7-843E-BE5A89E3707E}" srcOrd="0" destOrd="0" presId="urn:microsoft.com/office/officeart/2005/8/layout/hierarchy2"/>
    <dgm:cxn modelId="{BB4B9F8E-5AA8-4E77-BFFE-142083782D63}" srcId="{AE7D01F4-DC34-40C1-A76D-6308E190ED2F}" destId="{5D8E9B6E-79C0-4B3E-8030-8F2671F11D29}" srcOrd="1" destOrd="0" parTransId="{381D5DDD-1094-4F79-A288-CD090CC35628}" sibTransId="{CEB6A867-7838-4C38-83F4-575553233ED6}"/>
    <dgm:cxn modelId="{1E166E9B-1ABD-4541-8C8C-0DF0967C3BBF}" srcId="{AE7D01F4-DC34-40C1-A76D-6308E190ED2F}" destId="{DB94F0D5-1EE5-4896-AE77-4E83D926E455}" srcOrd="0" destOrd="0" parTransId="{347E702C-1788-46A5-A265-E31FD92C27FC}" sibTransId="{42D8D7CD-4409-4146-A0F5-57751FC9CB6B}"/>
    <dgm:cxn modelId="{02E9F69E-A4B8-4A88-94F7-FF1917A0C138}" type="presOf" srcId="{381D5DDD-1094-4F79-A288-CD090CC35628}" destId="{D007DDC6-37C9-465A-987C-AB9EABFC3A26}" srcOrd="1" destOrd="0" presId="urn:microsoft.com/office/officeart/2005/8/layout/hierarchy2"/>
    <dgm:cxn modelId="{62F5E6A9-31B0-46FE-8854-70055DC0E512}" srcId="{1FC4CA22-F817-4A64-B05B-6BCC49F31DDF}" destId="{AE7D01F4-DC34-40C1-A76D-6308E190ED2F}" srcOrd="0" destOrd="0" parTransId="{613A09D7-406F-45EF-B29F-2C7AF9B3F462}" sibTransId="{6611003F-8F19-4578-ACA2-465740EE5F41}"/>
    <dgm:cxn modelId="{399C49AA-C5B3-420D-8419-AC486089A696}" type="presOf" srcId="{381D5DDD-1094-4F79-A288-CD090CC35628}" destId="{F7099524-4DA5-43E2-9BBB-47E51AC0C51D}" srcOrd="0" destOrd="0" presId="urn:microsoft.com/office/officeart/2005/8/layout/hierarchy2"/>
    <dgm:cxn modelId="{044B5CC6-A433-4FC2-8A8F-AD9ED5930B88}" type="presOf" srcId="{7834B952-8C81-4F4F-9C5C-12F0A65EA927}" destId="{E17F4B70-59E0-4D2A-AC05-D04AFC12CBE3}" srcOrd="0" destOrd="0" presId="urn:microsoft.com/office/officeart/2005/8/layout/hierarchy2"/>
    <dgm:cxn modelId="{235D58DD-409F-4594-B806-459EF7FC5656}" type="presOf" srcId="{347E702C-1788-46A5-A265-E31FD92C27FC}" destId="{BDA4BEED-55CA-4FA5-A6C1-C04661379D60}" srcOrd="1" destOrd="0" presId="urn:microsoft.com/office/officeart/2005/8/layout/hierarchy2"/>
    <dgm:cxn modelId="{2DA52B1C-79F0-404D-AFAA-5FE31C18130E}" type="presParOf" srcId="{E17F4B70-59E0-4D2A-AC05-D04AFC12CBE3}" destId="{5BFCB008-EDDA-41A6-A7BA-FF5911E6CE19}" srcOrd="0" destOrd="0" presId="urn:microsoft.com/office/officeart/2005/8/layout/hierarchy2"/>
    <dgm:cxn modelId="{6A30EDE8-172C-4F02-8E7F-D026ADDC45C9}" type="presParOf" srcId="{5BFCB008-EDDA-41A6-A7BA-FF5911E6CE19}" destId="{3C2B9988-23AC-46A4-B6EA-96753645C41E}" srcOrd="0" destOrd="0" presId="urn:microsoft.com/office/officeart/2005/8/layout/hierarchy2"/>
    <dgm:cxn modelId="{A503881D-4D0A-45E4-B424-4F200234AC29}" type="presParOf" srcId="{5BFCB008-EDDA-41A6-A7BA-FF5911E6CE19}" destId="{998D7A54-0594-4F1A-AFC4-7EFAECA7AFC5}" srcOrd="1" destOrd="0" presId="urn:microsoft.com/office/officeart/2005/8/layout/hierarchy2"/>
    <dgm:cxn modelId="{11FA44FA-8B10-4AA5-ABA0-E35F908F82DA}" type="presParOf" srcId="{998D7A54-0594-4F1A-AFC4-7EFAECA7AFC5}" destId="{C34E2B5F-25EC-416E-9ACF-02E4D47A6EC3}" srcOrd="0" destOrd="0" presId="urn:microsoft.com/office/officeart/2005/8/layout/hierarchy2"/>
    <dgm:cxn modelId="{60615E43-81B6-40EF-B946-BA2C16B4A395}" type="presParOf" srcId="{C34E2B5F-25EC-416E-9ACF-02E4D47A6EC3}" destId="{9AA40AAC-9FAE-4916-AC4C-39BBE7A8436F}" srcOrd="0" destOrd="0" presId="urn:microsoft.com/office/officeart/2005/8/layout/hierarchy2"/>
    <dgm:cxn modelId="{1DBE6195-08EE-4B21-9008-2C7E62DD45E7}" type="presParOf" srcId="{998D7A54-0594-4F1A-AFC4-7EFAECA7AFC5}" destId="{A8F75060-A1E8-4CF2-82C5-AE9B60D39746}" srcOrd="1" destOrd="0" presId="urn:microsoft.com/office/officeart/2005/8/layout/hierarchy2"/>
    <dgm:cxn modelId="{DF1B261C-7DBC-4664-AE54-AB938CB5D415}" type="presParOf" srcId="{A8F75060-A1E8-4CF2-82C5-AE9B60D39746}" destId="{03084CC7-9F2C-42F7-843E-BE5A89E3707E}" srcOrd="0" destOrd="0" presId="urn:microsoft.com/office/officeart/2005/8/layout/hierarchy2"/>
    <dgm:cxn modelId="{DFA728F1-3C3E-4641-96AE-8AD3BDA4ACBC}" type="presParOf" srcId="{A8F75060-A1E8-4CF2-82C5-AE9B60D39746}" destId="{715F8C77-929E-41F0-ACE7-6FBF65E54FC1}" srcOrd="1" destOrd="0" presId="urn:microsoft.com/office/officeart/2005/8/layout/hierarchy2"/>
    <dgm:cxn modelId="{2733662E-716A-4277-BC39-179D10FECDD8}" type="presParOf" srcId="{715F8C77-929E-41F0-ACE7-6FBF65E54FC1}" destId="{E0133EEF-1115-4A0F-9634-F9D5E85B4B87}" srcOrd="0" destOrd="0" presId="urn:microsoft.com/office/officeart/2005/8/layout/hierarchy2"/>
    <dgm:cxn modelId="{8D06CEB0-CF35-42C5-9DF8-215D5397246D}" type="presParOf" srcId="{E0133EEF-1115-4A0F-9634-F9D5E85B4B87}" destId="{BDA4BEED-55CA-4FA5-A6C1-C04661379D60}" srcOrd="0" destOrd="0" presId="urn:microsoft.com/office/officeart/2005/8/layout/hierarchy2"/>
    <dgm:cxn modelId="{D51F2612-999F-4063-90A1-813342CC40D9}" type="presParOf" srcId="{715F8C77-929E-41F0-ACE7-6FBF65E54FC1}" destId="{DFD2710C-F30C-4CDD-884B-2F403FFBDD4A}" srcOrd="1" destOrd="0" presId="urn:microsoft.com/office/officeart/2005/8/layout/hierarchy2"/>
    <dgm:cxn modelId="{19FCBB9E-9540-4ED0-9CFA-86C500DEB366}" type="presParOf" srcId="{DFD2710C-F30C-4CDD-884B-2F403FFBDD4A}" destId="{DDDE1CAD-E762-4DF9-8D07-CDE3B6FF62C8}" srcOrd="0" destOrd="0" presId="urn:microsoft.com/office/officeart/2005/8/layout/hierarchy2"/>
    <dgm:cxn modelId="{D4CAFDE2-0733-41DC-AB23-29D54AC45966}" type="presParOf" srcId="{DFD2710C-F30C-4CDD-884B-2F403FFBDD4A}" destId="{D70AE569-91BA-438E-84CF-47125A60C75D}" srcOrd="1" destOrd="0" presId="urn:microsoft.com/office/officeart/2005/8/layout/hierarchy2"/>
    <dgm:cxn modelId="{66F8A33B-53C6-42B5-951A-D5DACC0000E1}" type="presParOf" srcId="{715F8C77-929E-41F0-ACE7-6FBF65E54FC1}" destId="{F7099524-4DA5-43E2-9BBB-47E51AC0C51D}" srcOrd="2" destOrd="0" presId="urn:microsoft.com/office/officeart/2005/8/layout/hierarchy2"/>
    <dgm:cxn modelId="{33B16959-6ADF-4539-9808-C914A02BE2B5}" type="presParOf" srcId="{F7099524-4DA5-43E2-9BBB-47E51AC0C51D}" destId="{D007DDC6-37C9-465A-987C-AB9EABFC3A26}" srcOrd="0" destOrd="0" presId="urn:microsoft.com/office/officeart/2005/8/layout/hierarchy2"/>
    <dgm:cxn modelId="{490F82CB-94BE-41FC-8F50-60B3324B71B6}" type="presParOf" srcId="{715F8C77-929E-41F0-ACE7-6FBF65E54FC1}" destId="{EE935343-BBCE-4057-843F-E4253292539E}" srcOrd="3" destOrd="0" presId="urn:microsoft.com/office/officeart/2005/8/layout/hierarchy2"/>
    <dgm:cxn modelId="{00BC2235-3FAF-4226-8FC9-C9EB513A0925}" type="presParOf" srcId="{EE935343-BBCE-4057-843F-E4253292539E}" destId="{4C4EA8D3-4261-4141-9185-04B966E2F098}" srcOrd="0" destOrd="0" presId="urn:microsoft.com/office/officeart/2005/8/layout/hierarchy2"/>
    <dgm:cxn modelId="{25987F16-BF18-41FC-92BB-E044152B440A}" type="presParOf" srcId="{EE935343-BBCE-4057-843F-E4253292539E}" destId="{CF4D5E31-1470-49CB-A60A-7431DE67FF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4B952-8C81-4F4F-9C5C-12F0A65EA9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FC4CA22-F817-4A64-B05B-6BCC49F31DD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4C71ADA5-1ED9-4DEE-8AFD-6BD8E9EFF7EC}" type="parTrans" cxnId="{85BBB625-CCBD-44AF-88A3-85D33350B0D1}">
      <dgm:prSet/>
      <dgm:spPr/>
      <dgm:t>
        <a:bodyPr/>
        <a:lstStyle/>
        <a:p>
          <a:endParaRPr lang="en-AU"/>
        </a:p>
      </dgm:t>
    </dgm:pt>
    <dgm:pt modelId="{056A4870-0D33-4239-AD27-FBB47B28D161}" type="sibTrans" cxnId="{85BBB625-CCBD-44AF-88A3-85D33350B0D1}">
      <dgm:prSet/>
      <dgm:spPr/>
      <dgm:t>
        <a:bodyPr/>
        <a:lstStyle/>
        <a:p>
          <a:endParaRPr lang="en-AU"/>
        </a:p>
      </dgm:t>
    </dgm:pt>
    <dgm:pt modelId="{AE7D01F4-DC34-40C1-A76D-6308E190ED2F}">
      <dgm:prSet phldrT="[Text]" custT="1"/>
      <dgm:spPr/>
      <dgm:t>
        <a:bodyPr/>
        <a:lstStyle/>
        <a:p>
          <a:r>
            <a:rPr lang="en-US" sz="3600" dirty="0">
              <a:latin typeface="Consolas" panose="020B0609020204030204" pitchFamily="49" charset="0"/>
            </a:rPr>
            <a:t>[</a:t>
          </a:r>
          <a:r>
            <a:rPr lang="en-US" sz="3600" i="1" dirty="0">
              <a:latin typeface="Consolas" panose="020B0609020204030204" pitchFamily="49" charset="0"/>
            </a:rPr>
            <a:t>H</a:t>
          </a:r>
          <a:r>
            <a:rPr lang="en-US" sz="3600" dirty="0">
              <a:latin typeface="Consolas" panose="020B0609020204030204" pitchFamily="49" charset="0"/>
            </a:rPr>
            <a:t>]</a:t>
          </a:r>
          <a:endParaRPr lang="en-AU" sz="2800" dirty="0">
            <a:latin typeface="Consolas" panose="020B0609020204030204" pitchFamily="49" charset="0"/>
          </a:endParaRPr>
        </a:p>
      </dgm:t>
    </dgm:pt>
    <dgm:pt modelId="{613A09D7-406F-45EF-B29F-2C7AF9B3F462}" type="parTrans" cxnId="{62F5E6A9-31B0-46FE-8854-70055DC0E512}">
      <dgm:prSet/>
      <dgm:spPr/>
      <dgm:t>
        <a:bodyPr/>
        <a:lstStyle/>
        <a:p>
          <a:endParaRPr lang="en-AU"/>
        </a:p>
      </dgm:t>
    </dgm:pt>
    <dgm:pt modelId="{6611003F-8F19-4578-ACA2-465740EE5F41}" type="sibTrans" cxnId="{62F5E6A9-31B0-46FE-8854-70055DC0E512}">
      <dgm:prSet/>
      <dgm:spPr/>
      <dgm:t>
        <a:bodyPr/>
        <a:lstStyle/>
        <a:p>
          <a:endParaRPr lang="en-AU"/>
        </a:p>
      </dgm:t>
    </dgm:pt>
    <dgm:pt modelId="{DB94F0D5-1EE5-4896-AE77-4E83D926E455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 (50%)</a:t>
          </a:r>
          <a:br>
            <a:rPr lang="en-US" sz="2800" dirty="0">
              <a:latin typeface="Consolas" panose="020B0609020204030204" pitchFamily="49" charset="0"/>
            </a:rPr>
          </a:br>
          <a:br>
            <a:rPr lang="en-US" sz="2800" dirty="0">
              <a:latin typeface="Consolas" panose="020B0609020204030204" pitchFamily="49" charset="0"/>
            </a:rPr>
          </a:br>
          <a:r>
            <a:rPr lang="en-US" sz="2800" dirty="0">
              <a:latin typeface="Consolas" panose="020B0609020204030204" pitchFamily="49" charset="0"/>
            </a:rPr>
            <a:t>|1&gt; (50%)</a:t>
          </a:r>
          <a:endParaRPr lang="en-AU" sz="2800" dirty="0">
            <a:latin typeface="Consolas" panose="020B0609020204030204" pitchFamily="49" charset="0"/>
          </a:endParaRPr>
        </a:p>
      </dgm:t>
    </dgm:pt>
    <dgm:pt modelId="{347E702C-1788-46A5-A265-E31FD92C27FC}" type="parTrans" cxnId="{1E166E9B-1ABD-4541-8C8C-0DF0967C3BBF}">
      <dgm:prSet/>
      <dgm:spPr/>
      <dgm:t>
        <a:bodyPr/>
        <a:lstStyle/>
        <a:p>
          <a:endParaRPr lang="en-AU"/>
        </a:p>
      </dgm:t>
    </dgm:pt>
    <dgm:pt modelId="{42D8D7CD-4409-4146-A0F5-57751FC9CB6B}" type="sibTrans" cxnId="{1E166E9B-1ABD-4541-8C8C-0DF0967C3BBF}">
      <dgm:prSet/>
      <dgm:spPr/>
      <dgm:t>
        <a:bodyPr/>
        <a:lstStyle/>
        <a:p>
          <a:endParaRPr lang="en-AU"/>
        </a:p>
      </dgm:t>
    </dgm:pt>
    <dgm:pt modelId="{DACC05DA-239F-4457-8DCA-47DBD0FA2BD1}">
      <dgm:prSet phldrT="[Text]" custT="1"/>
      <dgm:spPr/>
      <dgm:t>
        <a:bodyPr/>
        <a:lstStyle/>
        <a:p>
          <a:r>
            <a:rPr lang="en-US" sz="3600" dirty="0">
              <a:latin typeface="Consolas" panose="020B0609020204030204" pitchFamily="49" charset="0"/>
            </a:rPr>
            <a:t>[</a:t>
          </a:r>
          <a:r>
            <a:rPr lang="en-US" sz="3600" i="1" dirty="0">
              <a:latin typeface="Consolas" panose="020B0609020204030204" pitchFamily="49" charset="0"/>
            </a:rPr>
            <a:t>H</a:t>
          </a:r>
          <a:r>
            <a:rPr lang="en-US" sz="3600" dirty="0">
              <a:latin typeface="Consolas" panose="020B0609020204030204" pitchFamily="49" charset="0"/>
            </a:rPr>
            <a:t>]</a:t>
          </a:r>
          <a:endParaRPr lang="en-AU" sz="3600" dirty="0">
            <a:latin typeface="Consolas" panose="020B0609020204030204" pitchFamily="49" charset="0"/>
          </a:endParaRPr>
        </a:p>
      </dgm:t>
    </dgm:pt>
    <dgm:pt modelId="{23A41B9F-E7CF-48EF-8BE5-7FA14C309929}" type="parTrans" cxnId="{F96EBB7D-C59B-41F0-89CD-40AC81FED834}">
      <dgm:prSet/>
      <dgm:spPr/>
      <dgm:t>
        <a:bodyPr/>
        <a:lstStyle/>
        <a:p>
          <a:endParaRPr lang="en-AU"/>
        </a:p>
      </dgm:t>
    </dgm:pt>
    <dgm:pt modelId="{1E211F2A-7324-4FF0-8FBB-7710C920FD7B}" type="sibTrans" cxnId="{F96EBB7D-C59B-41F0-89CD-40AC81FED834}">
      <dgm:prSet/>
      <dgm:spPr/>
      <dgm:t>
        <a:bodyPr/>
        <a:lstStyle/>
        <a:p>
          <a:endParaRPr lang="en-AU"/>
        </a:p>
      </dgm:t>
    </dgm:pt>
    <dgm:pt modelId="{C4ACBBF9-3960-4299-8E8F-A4916CD8B87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B252EABC-5FBC-4F72-9BFA-ECE6D1750643}" type="parTrans" cxnId="{D1B386DC-F078-425D-9697-DAF89C19EEC8}">
      <dgm:prSet/>
      <dgm:spPr/>
      <dgm:t>
        <a:bodyPr/>
        <a:lstStyle/>
        <a:p>
          <a:endParaRPr lang="en-AU"/>
        </a:p>
      </dgm:t>
    </dgm:pt>
    <dgm:pt modelId="{6359AA48-9BC3-4589-9F8A-59F46E3C4703}" type="sibTrans" cxnId="{D1B386DC-F078-425D-9697-DAF89C19EEC8}">
      <dgm:prSet/>
      <dgm:spPr/>
      <dgm:t>
        <a:bodyPr/>
        <a:lstStyle/>
        <a:p>
          <a:endParaRPr lang="en-AU"/>
        </a:p>
      </dgm:t>
    </dgm:pt>
    <dgm:pt modelId="{E17F4B70-59E0-4D2A-AC05-D04AFC12CBE3}" type="pres">
      <dgm:prSet presAssocID="{7834B952-8C81-4F4F-9C5C-12F0A65EA9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CB008-EDDA-41A6-A7BA-FF5911E6CE19}" type="pres">
      <dgm:prSet presAssocID="{1FC4CA22-F817-4A64-B05B-6BCC49F31DDF}" presName="root1" presStyleCnt="0"/>
      <dgm:spPr/>
    </dgm:pt>
    <dgm:pt modelId="{3C2B9988-23AC-46A4-B6EA-96753645C41E}" type="pres">
      <dgm:prSet presAssocID="{1FC4CA22-F817-4A64-B05B-6BCC49F31DDF}" presName="LevelOneTextNode" presStyleLbl="node0" presStyleIdx="0" presStyleCnt="1">
        <dgm:presLayoutVars>
          <dgm:chPref val="3"/>
        </dgm:presLayoutVars>
      </dgm:prSet>
      <dgm:spPr/>
    </dgm:pt>
    <dgm:pt modelId="{998D7A54-0594-4F1A-AFC4-7EFAECA7AFC5}" type="pres">
      <dgm:prSet presAssocID="{1FC4CA22-F817-4A64-B05B-6BCC49F31DDF}" presName="level2hierChild" presStyleCnt="0"/>
      <dgm:spPr/>
    </dgm:pt>
    <dgm:pt modelId="{C34E2B5F-25EC-416E-9ACF-02E4D47A6EC3}" type="pres">
      <dgm:prSet presAssocID="{613A09D7-406F-45EF-B29F-2C7AF9B3F462}" presName="conn2-1" presStyleLbl="parChTrans1D2" presStyleIdx="0" presStyleCnt="1"/>
      <dgm:spPr/>
    </dgm:pt>
    <dgm:pt modelId="{9AA40AAC-9FAE-4916-AC4C-39BBE7A8436F}" type="pres">
      <dgm:prSet presAssocID="{613A09D7-406F-45EF-B29F-2C7AF9B3F462}" presName="connTx" presStyleLbl="parChTrans1D2" presStyleIdx="0" presStyleCnt="1"/>
      <dgm:spPr/>
    </dgm:pt>
    <dgm:pt modelId="{A8F75060-A1E8-4CF2-82C5-AE9B60D39746}" type="pres">
      <dgm:prSet presAssocID="{AE7D01F4-DC34-40C1-A76D-6308E190ED2F}" presName="root2" presStyleCnt="0"/>
      <dgm:spPr/>
    </dgm:pt>
    <dgm:pt modelId="{03084CC7-9F2C-42F7-843E-BE5A89E3707E}" type="pres">
      <dgm:prSet presAssocID="{AE7D01F4-DC34-40C1-A76D-6308E190ED2F}" presName="LevelTwoTextNode" presStyleLbl="node2" presStyleIdx="0" presStyleCnt="1">
        <dgm:presLayoutVars>
          <dgm:chPref val="3"/>
        </dgm:presLayoutVars>
      </dgm:prSet>
      <dgm:spPr/>
    </dgm:pt>
    <dgm:pt modelId="{715F8C77-929E-41F0-ACE7-6FBF65E54FC1}" type="pres">
      <dgm:prSet presAssocID="{AE7D01F4-DC34-40C1-A76D-6308E190ED2F}" presName="level3hierChild" presStyleCnt="0"/>
      <dgm:spPr/>
    </dgm:pt>
    <dgm:pt modelId="{E0133EEF-1115-4A0F-9634-F9D5E85B4B87}" type="pres">
      <dgm:prSet presAssocID="{347E702C-1788-46A5-A265-E31FD92C27FC}" presName="conn2-1" presStyleLbl="parChTrans1D3" presStyleIdx="0" presStyleCnt="1"/>
      <dgm:spPr/>
    </dgm:pt>
    <dgm:pt modelId="{BDA4BEED-55CA-4FA5-A6C1-C04661379D60}" type="pres">
      <dgm:prSet presAssocID="{347E702C-1788-46A5-A265-E31FD92C27FC}" presName="connTx" presStyleLbl="parChTrans1D3" presStyleIdx="0" presStyleCnt="1"/>
      <dgm:spPr/>
    </dgm:pt>
    <dgm:pt modelId="{DFD2710C-F30C-4CDD-884B-2F403FFBDD4A}" type="pres">
      <dgm:prSet presAssocID="{DB94F0D5-1EE5-4896-AE77-4E83D926E455}" presName="root2" presStyleCnt="0"/>
      <dgm:spPr/>
    </dgm:pt>
    <dgm:pt modelId="{DDDE1CAD-E762-4DF9-8D07-CDE3B6FF62C8}" type="pres">
      <dgm:prSet presAssocID="{DB94F0D5-1EE5-4896-AE77-4E83D926E455}" presName="LevelTwoTextNode" presStyleLbl="node3" presStyleIdx="0" presStyleCnt="1" custScaleX="175382" custScaleY="196391">
        <dgm:presLayoutVars>
          <dgm:chPref val="3"/>
        </dgm:presLayoutVars>
      </dgm:prSet>
      <dgm:spPr/>
    </dgm:pt>
    <dgm:pt modelId="{D70AE569-91BA-438E-84CF-47125A60C75D}" type="pres">
      <dgm:prSet presAssocID="{DB94F0D5-1EE5-4896-AE77-4E83D926E455}" presName="level3hierChild" presStyleCnt="0"/>
      <dgm:spPr/>
    </dgm:pt>
    <dgm:pt modelId="{B63BC433-735E-4FEC-95C8-DB54989293C5}" type="pres">
      <dgm:prSet presAssocID="{23A41B9F-E7CF-48EF-8BE5-7FA14C309929}" presName="conn2-1" presStyleLbl="parChTrans1D4" presStyleIdx="0" presStyleCnt="2"/>
      <dgm:spPr/>
    </dgm:pt>
    <dgm:pt modelId="{800CE802-F19D-4734-8D44-EC1D5B8D9E90}" type="pres">
      <dgm:prSet presAssocID="{23A41B9F-E7CF-48EF-8BE5-7FA14C309929}" presName="connTx" presStyleLbl="parChTrans1D4" presStyleIdx="0" presStyleCnt="2"/>
      <dgm:spPr/>
    </dgm:pt>
    <dgm:pt modelId="{58CD7048-5538-4569-A066-7202F0EE83C2}" type="pres">
      <dgm:prSet presAssocID="{DACC05DA-239F-4457-8DCA-47DBD0FA2BD1}" presName="root2" presStyleCnt="0"/>
      <dgm:spPr/>
    </dgm:pt>
    <dgm:pt modelId="{BFB357DA-63F4-420F-8F18-E5A57E100612}" type="pres">
      <dgm:prSet presAssocID="{DACC05DA-239F-4457-8DCA-47DBD0FA2BD1}" presName="LevelTwoTextNode" presStyleLbl="node4" presStyleIdx="0" presStyleCnt="2">
        <dgm:presLayoutVars>
          <dgm:chPref val="3"/>
        </dgm:presLayoutVars>
      </dgm:prSet>
      <dgm:spPr/>
    </dgm:pt>
    <dgm:pt modelId="{366F0274-029E-41E2-BE35-671DF477E65A}" type="pres">
      <dgm:prSet presAssocID="{DACC05DA-239F-4457-8DCA-47DBD0FA2BD1}" presName="level3hierChild" presStyleCnt="0"/>
      <dgm:spPr/>
    </dgm:pt>
    <dgm:pt modelId="{BA2E9DAF-A5D8-400A-BBF1-805A36893B7D}" type="pres">
      <dgm:prSet presAssocID="{B252EABC-5FBC-4F72-9BFA-ECE6D1750643}" presName="conn2-1" presStyleLbl="parChTrans1D4" presStyleIdx="1" presStyleCnt="2"/>
      <dgm:spPr/>
    </dgm:pt>
    <dgm:pt modelId="{3A3D55AC-EBF8-4277-BCB5-DA2E3DD5B327}" type="pres">
      <dgm:prSet presAssocID="{B252EABC-5FBC-4F72-9BFA-ECE6D1750643}" presName="connTx" presStyleLbl="parChTrans1D4" presStyleIdx="1" presStyleCnt="2"/>
      <dgm:spPr/>
    </dgm:pt>
    <dgm:pt modelId="{8DEEB19C-F69D-4FE5-B8DC-E8D60668C407}" type="pres">
      <dgm:prSet presAssocID="{C4ACBBF9-3960-4299-8E8F-A4916CD8B87F}" presName="root2" presStyleCnt="0"/>
      <dgm:spPr/>
    </dgm:pt>
    <dgm:pt modelId="{4EE6B0C2-04C4-4D2D-886E-76546F6CA2CC}" type="pres">
      <dgm:prSet presAssocID="{C4ACBBF9-3960-4299-8E8F-A4916CD8B87F}" presName="LevelTwoTextNode" presStyleLbl="node4" presStyleIdx="1" presStyleCnt="2">
        <dgm:presLayoutVars>
          <dgm:chPref val="3"/>
        </dgm:presLayoutVars>
      </dgm:prSet>
      <dgm:spPr/>
    </dgm:pt>
    <dgm:pt modelId="{71B137A3-3316-49C4-91E3-1F3BA084A9BC}" type="pres">
      <dgm:prSet presAssocID="{C4ACBBF9-3960-4299-8E8F-A4916CD8B87F}" presName="level3hierChild" presStyleCnt="0"/>
      <dgm:spPr/>
    </dgm:pt>
  </dgm:ptLst>
  <dgm:cxnLst>
    <dgm:cxn modelId="{FD6C1200-2CDF-41C7-8AA4-02AF0C7250F2}" type="presOf" srcId="{347E702C-1788-46A5-A265-E31FD92C27FC}" destId="{E0133EEF-1115-4A0F-9634-F9D5E85B4B87}" srcOrd="0" destOrd="0" presId="urn:microsoft.com/office/officeart/2005/8/layout/hierarchy2"/>
    <dgm:cxn modelId="{6111E204-BF7F-46FD-9611-C81075D092FC}" type="presOf" srcId="{23A41B9F-E7CF-48EF-8BE5-7FA14C309929}" destId="{B63BC433-735E-4FEC-95C8-DB54989293C5}" srcOrd="0" destOrd="0" presId="urn:microsoft.com/office/officeart/2005/8/layout/hierarchy2"/>
    <dgm:cxn modelId="{85BBB625-CCBD-44AF-88A3-85D33350B0D1}" srcId="{7834B952-8C81-4F4F-9C5C-12F0A65EA927}" destId="{1FC4CA22-F817-4A64-B05B-6BCC49F31DDF}" srcOrd="0" destOrd="0" parTransId="{4C71ADA5-1ED9-4DEE-8AFD-6BD8E9EFF7EC}" sibTransId="{056A4870-0D33-4239-AD27-FBB47B28D161}"/>
    <dgm:cxn modelId="{AF5D3D33-CD81-4EF3-A0A3-C913CF4536F9}" type="presOf" srcId="{DACC05DA-239F-4457-8DCA-47DBD0FA2BD1}" destId="{BFB357DA-63F4-420F-8F18-E5A57E100612}" srcOrd="0" destOrd="0" presId="urn:microsoft.com/office/officeart/2005/8/layout/hierarchy2"/>
    <dgm:cxn modelId="{36C4AA68-0469-46F0-AA5F-3DAFD1DABA8A}" type="presOf" srcId="{DB94F0D5-1EE5-4896-AE77-4E83D926E455}" destId="{DDDE1CAD-E762-4DF9-8D07-CDE3B6FF62C8}" srcOrd="0" destOrd="0" presId="urn:microsoft.com/office/officeart/2005/8/layout/hierarchy2"/>
    <dgm:cxn modelId="{6FE04B52-0A31-47F0-8571-8A19F85A5EE7}" type="presOf" srcId="{23A41B9F-E7CF-48EF-8BE5-7FA14C309929}" destId="{800CE802-F19D-4734-8D44-EC1D5B8D9E90}" srcOrd="1" destOrd="0" presId="urn:microsoft.com/office/officeart/2005/8/layout/hierarchy2"/>
    <dgm:cxn modelId="{7F41205A-0DD7-4BB2-9FAD-134ACB3034CB}" type="presOf" srcId="{B252EABC-5FBC-4F72-9BFA-ECE6D1750643}" destId="{BA2E9DAF-A5D8-400A-BBF1-805A36893B7D}" srcOrd="0" destOrd="0" presId="urn:microsoft.com/office/officeart/2005/8/layout/hierarchy2"/>
    <dgm:cxn modelId="{04D77E7D-05E9-4A56-A438-B834721B008A}" type="presOf" srcId="{C4ACBBF9-3960-4299-8E8F-A4916CD8B87F}" destId="{4EE6B0C2-04C4-4D2D-886E-76546F6CA2CC}" srcOrd="0" destOrd="0" presId="urn:microsoft.com/office/officeart/2005/8/layout/hierarchy2"/>
    <dgm:cxn modelId="{F96EBB7D-C59B-41F0-89CD-40AC81FED834}" srcId="{DB94F0D5-1EE5-4896-AE77-4E83D926E455}" destId="{DACC05DA-239F-4457-8DCA-47DBD0FA2BD1}" srcOrd="0" destOrd="0" parTransId="{23A41B9F-E7CF-48EF-8BE5-7FA14C309929}" sibTransId="{1E211F2A-7324-4FF0-8FBB-7710C920FD7B}"/>
    <dgm:cxn modelId="{FF74857F-28A5-40C4-9AE9-99BA3010E66D}" type="presOf" srcId="{613A09D7-406F-45EF-B29F-2C7AF9B3F462}" destId="{C34E2B5F-25EC-416E-9ACF-02E4D47A6EC3}" srcOrd="0" destOrd="0" presId="urn:microsoft.com/office/officeart/2005/8/layout/hierarchy2"/>
    <dgm:cxn modelId="{3CDE4E89-399A-4976-A365-21362961725A}" type="presOf" srcId="{613A09D7-406F-45EF-B29F-2C7AF9B3F462}" destId="{9AA40AAC-9FAE-4916-AC4C-39BBE7A8436F}" srcOrd="1" destOrd="0" presId="urn:microsoft.com/office/officeart/2005/8/layout/hierarchy2"/>
    <dgm:cxn modelId="{7F2ABC89-40C5-4D50-A6E3-FAB5B76C924F}" type="presOf" srcId="{1FC4CA22-F817-4A64-B05B-6BCC49F31DDF}" destId="{3C2B9988-23AC-46A4-B6EA-96753645C41E}" srcOrd="0" destOrd="0" presId="urn:microsoft.com/office/officeart/2005/8/layout/hierarchy2"/>
    <dgm:cxn modelId="{D34DB48A-6688-4129-B9F0-14C4C1B7980B}" type="presOf" srcId="{AE7D01F4-DC34-40C1-A76D-6308E190ED2F}" destId="{03084CC7-9F2C-42F7-843E-BE5A89E3707E}" srcOrd="0" destOrd="0" presId="urn:microsoft.com/office/officeart/2005/8/layout/hierarchy2"/>
    <dgm:cxn modelId="{1E166E9B-1ABD-4541-8C8C-0DF0967C3BBF}" srcId="{AE7D01F4-DC34-40C1-A76D-6308E190ED2F}" destId="{DB94F0D5-1EE5-4896-AE77-4E83D926E455}" srcOrd="0" destOrd="0" parTransId="{347E702C-1788-46A5-A265-E31FD92C27FC}" sibTransId="{42D8D7CD-4409-4146-A0F5-57751FC9CB6B}"/>
    <dgm:cxn modelId="{62F5E6A9-31B0-46FE-8854-70055DC0E512}" srcId="{1FC4CA22-F817-4A64-B05B-6BCC49F31DDF}" destId="{AE7D01F4-DC34-40C1-A76D-6308E190ED2F}" srcOrd="0" destOrd="0" parTransId="{613A09D7-406F-45EF-B29F-2C7AF9B3F462}" sibTransId="{6611003F-8F19-4578-ACA2-465740EE5F41}"/>
    <dgm:cxn modelId="{044B5CC6-A433-4FC2-8A8F-AD9ED5930B88}" type="presOf" srcId="{7834B952-8C81-4F4F-9C5C-12F0A65EA927}" destId="{E17F4B70-59E0-4D2A-AC05-D04AFC12CBE3}" srcOrd="0" destOrd="0" presId="urn:microsoft.com/office/officeart/2005/8/layout/hierarchy2"/>
    <dgm:cxn modelId="{D1B386DC-F078-425D-9697-DAF89C19EEC8}" srcId="{DACC05DA-239F-4457-8DCA-47DBD0FA2BD1}" destId="{C4ACBBF9-3960-4299-8E8F-A4916CD8B87F}" srcOrd="0" destOrd="0" parTransId="{B252EABC-5FBC-4F72-9BFA-ECE6D1750643}" sibTransId="{6359AA48-9BC3-4589-9F8A-59F46E3C4703}"/>
    <dgm:cxn modelId="{235D58DD-409F-4594-B806-459EF7FC5656}" type="presOf" srcId="{347E702C-1788-46A5-A265-E31FD92C27FC}" destId="{BDA4BEED-55CA-4FA5-A6C1-C04661379D60}" srcOrd="1" destOrd="0" presId="urn:microsoft.com/office/officeart/2005/8/layout/hierarchy2"/>
    <dgm:cxn modelId="{75AA23E5-8D73-4696-AE44-82B105E52522}" type="presOf" srcId="{B252EABC-5FBC-4F72-9BFA-ECE6D1750643}" destId="{3A3D55AC-EBF8-4277-BCB5-DA2E3DD5B327}" srcOrd="1" destOrd="0" presId="urn:microsoft.com/office/officeart/2005/8/layout/hierarchy2"/>
    <dgm:cxn modelId="{2DA52B1C-79F0-404D-AFAA-5FE31C18130E}" type="presParOf" srcId="{E17F4B70-59E0-4D2A-AC05-D04AFC12CBE3}" destId="{5BFCB008-EDDA-41A6-A7BA-FF5911E6CE19}" srcOrd="0" destOrd="0" presId="urn:microsoft.com/office/officeart/2005/8/layout/hierarchy2"/>
    <dgm:cxn modelId="{6A30EDE8-172C-4F02-8E7F-D026ADDC45C9}" type="presParOf" srcId="{5BFCB008-EDDA-41A6-A7BA-FF5911E6CE19}" destId="{3C2B9988-23AC-46A4-B6EA-96753645C41E}" srcOrd="0" destOrd="0" presId="urn:microsoft.com/office/officeart/2005/8/layout/hierarchy2"/>
    <dgm:cxn modelId="{A503881D-4D0A-45E4-B424-4F200234AC29}" type="presParOf" srcId="{5BFCB008-EDDA-41A6-A7BA-FF5911E6CE19}" destId="{998D7A54-0594-4F1A-AFC4-7EFAECA7AFC5}" srcOrd="1" destOrd="0" presId="urn:microsoft.com/office/officeart/2005/8/layout/hierarchy2"/>
    <dgm:cxn modelId="{11FA44FA-8B10-4AA5-ABA0-E35F908F82DA}" type="presParOf" srcId="{998D7A54-0594-4F1A-AFC4-7EFAECA7AFC5}" destId="{C34E2B5F-25EC-416E-9ACF-02E4D47A6EC3}" srcOrd="0" destOrd="0" presId="urn:microsoft.com/office/officeart/2005/8/layout/hierarchy2"/>
    <dgm:cxn modelId="{60615E43-81B6-40EF-B946-BA2C16B4A395}" type="presParOf" srcId="{C34E2B5F-25EC-416E-9ACF-02E4D47A6EC3}" destId="{9AA40AAC-9FAE-4916-AC4C-39BBE7A8436F}" srcOrd="0" destOrd="0" presId="urn:microsoft.com/office/officeart/2005/8/layout/hierarchy2"/>
    <dgm:cxn modelId="{1DBE6195-08EE-4B21-9008-2C7E62DD45E7}" type="presParOf" srcId="{998D7A54-0594-4F1A-AFC4-7EFAECA7AFC5}" destId="{A8F75060-A1E8-4CF2-82C5-AE9B60D39746}" srcOrd="1" destOrd="0" presId="urn:microsoft.com/office/officeart/2005/8/layout/hierarchy2"/>
    <dgm:cxn modelId="{DF1B261C-7DBC-4664-AE54-AB938CB5D415}" type="presParOf" srcId="{A8F75060-A1E8-4CF2-82C5-AE9B60D39746}" destId="{03084CC7-9F2C-42F7-843E-BE5A89E3707E}" srcOrd="0" destOrd="0" presId="urn:microsoft.com/office/officeart/2005/8/layout/hierarchy2"/>
    <dgm:cxn modelId="{DFA728F1-3C3E-4641-96AE-8AD3BDA4ACBC}" type="presParOf" srcId="{A8F75060-A1E8-4CF2-82C5-AE9B60D39746}" destId="{715F8C77-929E-41F0-ACE7-6FBF65E54FC1}" srcOrd="1" destOrd="0" presId="urn:microsoft.com/office/officeart/2005/8/layout/hierarchy2"/>
    <dgm:cxn modelId="{2733662E-716A-4277-BC39-179D10FECDD8}" type="presParOf" srcId="{715F8C77-929E-41F0-ACE7-6FBF65E54FC1}" destId="{E0133EEF-1115-4A0F-9634-F9D5E85B4B87}" srcOrd="0" destOrd="0" presId="urn:microsoft.com/office/officeart/2005/8/layout/hierarchy2"/>
    <dgm:cxn modelId="{8D06CEB0-CF35-42C5-9DF8-215D5397246D}" type="presParOf" srcId="{E0133EEF-1115-4A0F-9634-F9D5E85B4B87}" destId="{BDA4BEED-55CA-4FA5-A6C1-C04661379D60}" srcOrd="0" destOrd="0" presId="urn:microsoft.com/office/officeart/2005/8/layout/hierarchy2"/>
    <dgm:cxn modelId="{D51F2612-999F-4063-90A1-813342CC40D9}" type="presParOf" srcId="{715F8C77-929E-41F0-ACE7-6FBF65E54FC1}" destId="{DFD2710C-F30C-4CDD-884B-2F403FFBDD4A}" srcOrd="1" destOrd="0" presId="urn:microsoft.com/office/officeart/2005/8/layout/hierarchy2"/>
    <dgm:cxn modelId="{19FCBB9E-9540-4ED0-9CFA-86C500DEB366}" type="presParOf" srcId="{DFD2710C-F30C-4CDD-884B-2F403FFBDD4A}" destId="{DDDE1CAD-E762-4DF9-8D07-CDE3B6FF62C8}" srcOrd="0" destOrd="0" presId="urn:microsoft.com/office/officeart/2005/8/layout/hierarchy2"/>
    <dgm:cxn modelId="{D4CAFDE2-0733-41DC-AB23-29D54AC45966}" type="presParOf" srcId="{DFD2710C-F30C-4CDD-884B-2F403FFBDD4A}" destId="{D70AE569-91BA-438E-84CF-47125A60C75D}" srcOrd="1" destOrd="0" presId="urn:microsoft.com/office/officeart/2005/8/layout/hierarchy2"/>
    <dgm:cxn modelId="{408ED351-F52E-4B84-BFC4-83BFA5F6C624}" type="presParOf" srcId="{D70AE569-91BA-438E-84CF-47125A60C75D}" destId="{B63BC433-735E-4FEC-95C8-DB54989293C5}" srcOrd="0" destOrd="0" presId="urn:microsoft.com/office/officeart/2005/8/layout/hierarchy2"/>
    <dgm:cxn modelId="{6B518004-C6EC-4E85-90BB-E3E1C13186AC}" type="presParOf" srcId="{B63BC433-735E-4FEC-95C8-DB54989293C5}" destId="{800CE802-F19D-4734-8D44-EC1D5B8D9E90}" srcOrd="0" destOrd="0" presId="urn:microsoft.com/office/officeart/2005/8/layout/hierarchy2"/>
    <dgm:cxn modelId="{EEC9FA2B-7BA8-477F-BC85-7719B588B9A5}" type="presParOf" srcId="{D70AE569-91BA-438E-84CF-47125A60C75D}" destId="{58CD7048-5538-4569-A066-7202F0EE83C2}" srcOrd="1" destOrd="0" presId="urn:microsoft.com/office/officeart/2005/8/layout/hierarchy2"/>
    <dgm:cxn modelId="{BBB1EABC-0318-4952-B63E-A3582C271A60}" type="presParOf" srcId="{58CD7048-5538-4569-A066-7202F0EE83C2}" destId="{BFB357DA-63F4-420F-8F18-E5A57E100612}" srcOrd="0" destOrd="0" presId="urn:microsoft.com/office/officeart/2005/8/layout/hierarchy2"/>
    <dgm:cxn modelId="{9C58C3CD-3DB5-4348-AD7F-8A7E42DC30A3}" type="presParOf" srcId="{58CD7048-5538-4569-A066-7202F0EE83C2}" destId="{366F0274-029E-41E2-BE35-671DF477E65A}" srcOrd="1" destOrd="0" presId="urn:microsoft.com/office/officeart/2005/8/layout/hierarchy2"/>
    <dgm:cxn modelId="{944CFD33-FCD2-4F85-97AF-2D201215F61E}" type="presParOf" srcId="{366F0274-029E-41E2-BE35-671DF477E65A}" destId="{BA2E9DAF-A5D8-400A-BBF1-805A36893B7D}" srcOrd="0" destOrd="0" presId="urn:microsoft.com/office/officeart/2005/8/layout/hierarchy2"/>
    <dgm:cxn modelId="{40D70CCA-8C60-4879-A119-91F5F725F815}" type="presParOf" srcId="{BA2E9DAF-A5D8-400A-BBF1-805A36893B7D}" destId="{3A3D55AC-EBF8-4277-BCB5-DA2E3DD5B327}" srcOrd="0" destOrd="0" presId="urn:microsoft.com/office/officeart/2005/8/layout/hierarchy2"/>
    <dgm:cxn modelId="{DCBF39C5-BC3A-4C9D-8A5D-0A1137207F56}" type="presParOf" srcId="{366F0274-029E-41E2-BE35-671DF477E65A}" destId="{8DEEB19C-F69D-4FE5-B8DC-E8D60668C407}" srcOrd="1" destOrd="0" presId="urn:microsoft.com/office/officeart/2005/8/layout/hierarchy2"/>
    <dgm:cxn modelId="{6B0089D5-2C12-434F-B065-A33FAD144961}" type="presParOf" srcId="{8DEEB19C-F69D-4FE5-B8DC-E8D60668C407}" destId="{4EE6B0C2-04C4-4D2D-886E-76546F6CA2CC}" srcOrd="0" destOrd="0" presId="urn:microsoft.com/office/officeart/2005/8/layout/hierarchy2"/>
    <dgm:cxn modelId="{BF809413-A0D6-4726-840C-9A02443CA49C}" type="presParOf" srcId="{8DEEB19C-F69D-4FE5-B8DC-E8D60668C407}" destId="{71B137A3-3316-49C4-91E3-1F3BA084A9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34B952-8C81-4F4F-9C5C-12F0A65EA9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FC4CA22-F817-4A64-B05B-6BCC49F31DD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|1&gt;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4C71ADA5-1ED9-4DEE-8AFD-6BD8E9EFF7EC}" type="parTrans" cxnId="{85BBB625-CCBD-44AF-88A3-85D33350B0D1}">
      <dgm:prSet/>
      <dgm:spPr/>
      <dgm:t>
        <a:bodyPr/>
        <a:lstStyle/>
        <a:p>
          <a:endParaRPr lang="en-AU"/>
        </a:p>
      </dgm:t>
    </dgm:pt>
    <dgm:pt modelId="{056A4870-0D33-4239-AD27-FBB47B28D161}" type="sibTrans" cxnId="{85BBB625-CCBD-44AF-88A3-85D33350B0D1}">
      <dgm:prSet/>
      <dgm:spPr/>
      <dgm:t>
        <a:bodyPr/>
        <a:lstStyle/>
        <a:p>
          <a:endParaRPr lang="en-AU"/>
        </a:p>
      </dgm:t>
    </dgm:pt>
    <dgm:pt modelId="{AE7D01F4-DC34-40C1-A76D-6308E190ED2F}">
      <dgm:prSet phldrT="[Text]" custT="1"/>
      <dgm:spPr/>
      <dgm:t>
        <a:bodyPr/>
        <a:lstStyle/>
        <a:p>
          <a:r>
            <a:rPr lang="en-US" sz="3600" dirty="0">
              <a:latin typeface="Consolas" panose="020B0609020204030204" pitchFamily="49" charset="0"/>
            </a:rPr>
            <a:t>[</a:t>
          </a:r>
          <a:r>
            <a:rPr lang="en-US" sz="3600" i="1" dirty="0">
              <a:latin typeface="Consolas" panose="020B0609020204030204" pitchFamily="49" charset="0"/>
            </a:rPr>
            <a:t>H</a:t>
          </a:r>
          <a:r>
            <a:rPr lang="en-US" sz="3600" dirty="0">
              <a:latin typeface="Consolas" panose="020B0609020204030204" pitchFamily="49" charset="0"/>
            </a:rPr>
            <a:t>]</a:t>
          </a:r>
          <a:endParaRPr lang="en-AU" sz="2800" dirty="0">
            <a:latin typeface="Consolas" panose="020B0609020204030204" pitchFamily="49" charset="0"/>
          </a:endParaRPr>
        </a:p>
      </dgm:t>
    </dgm:pt>
    <dgm:pt modelId="{613A09D7-406F-45EF-B29F-2C7AF9B3F462}" type="parTrans" cxnId="{62F5E6A9-31B0-46FE-8854-70055DC0E512}">
      <dgm:prSet/>
      <dgm:spPr/>
      <dgm:t>
        <a:bodyPr/>
        <a:lstStyle/>
        <a:p>
          <a:endParaRPr lang="en-AU"/>
        </a:p>
      </dgm:t>
    </dgm:pt>
    <dgm:pt modelId="{6611003F-8F19-4578-ACA2-465740EE5F41}" type="sibTrans" cxnId="{62F5E6A9-31B0-46FE-8854-70055DC0E512}">
      <dgm:prSet/>
      <dgm:spPr/>
      <dgm:t>
        <a:bodyPr/>
        <a:lstStyle/>
        <a:p>
          <a:endParaRPr lang="en-AU"/>
        </a:p>
      </dgm:t>
    </dgm:pt>
    <dgm:pt modelId="{DB94F0D5-1EE5-4896-AE77-4E83D926E455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 (</a:t>
          </a:r>
          <a:r>
            <a:rPr lang="en-US" sz="2800">
              <a:latin typeface="Consolas" panose="020B0609020204030204" pitchFamily="49" charset="0"/>
            </a:rPr>
            <a:t>50%)</a:t>
          </a:r>
          <a:br>
            <a:rPr lang="en-US" sz="2800">
              <a:latin typeface="Consolas" panose="020B0609020204030204" pitchFamily="49" charset="0"/>
            </a:rPr>
          </a:br>
          <a:br>
            <a:rPr lang="en-US" sz="2800" dirty="0">
              <a:latin typeface="Consolas" panose="020B0609020204030204" pitchFamily="49" charset="0"/>
            </a:rPr>
          </a:br>
          <a:r>
            <a:rPr lang="en-US" sz="2800" dirty="0">
              <a:latin typeface="Consolas" panose="020B0609020204030204" pitchFamily="49" charset="0"/>
            </a:rPr>
            <a:t>|1&gt; (50%)</a:t>
          </a:r>
          <a:endParaRPr lang="en-AU" sz="2800" dirty="0">
            <a:latin typeface="Consolas" panose="020B0609020204030204" pitchFamily="49" charset="0"/>
          </a:endParaRPr>
        </a:p>
      </dgm:t>
    </dgm:pt>
    <dgm:pt modelId="{347E702C-1788-46A5-A265-E31FD92C27FC}" type="parTrans" cxnId="{1E166E9B-1ABD-4541-8C8C-0DF0967C3BBF}">
      <dgm:prSet/>
      <dgm:spPr/>
      <dgm:t>
        <a:bodyPr/>
        <a:lstStyle/>
        <a:p>
          <a:endParaRPr lang="en-AU"/>
        </a:p>
      </dgm:t>
    </dgm:pt>
    <dgm:pt modelId="{42D8D7CD-4409-4146-A0F5-57751FC9CB6B}" type="sibTrans" cxnId="{1E166E9B-1ABD-4541-8C8C-0DF0967C3BBF}">
      <dgm:prSet/>
      <dgm:spPr/>
      <dgm:t>
        <a:bodyPr/>
        <a:lstStyle/>
        <a:p>
          <a:endParaRPr lang="en-AU"/>
        </a:p>
      </dgm:t>
    </dgm:pt>
    <dgm:pt modelId="{DACC05DA-239F-4457-8DCA-47DBD0FA2BD1}">
      <dgm:prSet phldrT="[Text]" custT="1"/>
      <dgm:spPr/>
      <dgm:t>
        <a:bodyPr/>
        <a:lstStyle/>
        <a:p>
          <a:r>
            <a:rPr lang="en-US" sz="3600" dirty="0">
              <a:latin typeface="Consolas" panose="020B0609020204030204" pitchFamily="49" charset="0"/>
            </a:rPr>
            <a:t>[</a:t>
          </a:r>
          <a:r>
            <a:rPr lang="en-US" sz="3600" i="1" dirty="0">
              <a:latin typeface="Consolas" panose="020B0609020204030204" pitchFamily="49" charset="0"/>
            </a:rPr>
            <a:t>H</a:t>
          </a:r>
          <a:r>
            <a:rPr lang="en-US" sz="3600" dirty="0">
              <a:latin typeface="Consolas" panose="020B0609020204030204" pitchFamily="49" charset="0"/>
            </a:rPr>
            <a:t>]</a:t>
          </a:r>
          <a:endParaRPr lang="en-AU" sz="3600" dirty="0">
            <a:latin typeface="Consolas" panose="020B0609020204030204" pitchFamily="49" charset="0"/>
          </a:endParaRPr>
        </a:p>
      </dgm:t>
    </dgm:pt>
    <dgm:pt modelId="{23A41B9F-E7CF-48EF-8BE5-7FA14C309929}" type="parTrans" cxnId="{F96EBB7D-C59B-41F0-89CD-40AC81FED834}">
      <dgm:prSet/>
      <dgm:spPr/>
      <dgm:t>
        <a:bodyPr/>
        <a:lstStyle/>
        <a:p>
          <a:endParaRPr lang="en-AU"/>
        </a:p>
      </dgm:t>
    </dgm:pt>
    <dgm:pt modelId="{1E211F2A-7324-4FF0-8FBB-7710C920FD7B}" type="sibTrans" cxnId="{F96EBB7D-C59B-41F0-89CD-40AC81FED834}">
      <dgm:prSet/>
      <dgm:spPr/>
      <dgm:t>
        <a:bodyPr/>
        <a:lstStyle/>
        <a:p>
          <a:endParaRPr lang="en-AU"/>
        </a:p>
      </dgm:t>
    </dgm:pt>
    <dgm:pt modelId="{C4ACBBF9-3960-4299-8E8F-A4916CD8B87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|1&gt;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B252EABC-5FBC-4F72-9BFA-ECE6D1750643}" type="parTrans" cxnId="{D1B386DC-F078-425D-9697-DAF89C19EEC8}">
      <dgm:prSet/>
      <dgm:spPr/>
      <dgm:t>
        <a:bodyPr/>
        <a:lstStyle/>
        <a:p>
          <a:endParaRPr lang="en-AU"/>
        </a:p>
      </dgm:t>
    </dgm:pt>
    <dgm:pt modelId="{6359AA48-9BC3-4589-9F8A-59F46E3C4703}" type="sibTrans" cxnId="{D1B386DC-F078-425D-9697-DAF89C19EEC8}">
      <dgm:prSet/>
      <dgm:spPr/>
      <dgm:t>
        <a:bodyPr/>
        <a:lstStyle/>
        <a:p>
          <a:endParaRPr lang="en-AU"/>
        </a:p>
      </dgm:t>
    </dgm:pt>
    <dgm:pt modelId="{E17F4B70-59E0-4D2A-AC05-D04AFC12CBE3}" type="pres">
      <dgm:prSet presAssocID="{7834B952-8C81-4F4F-9C5C-12F0A65EA9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CB008-EDDA-41A6-A7BA-FF5911E6CE19}" type="pres">
      <dgm:prSet presAssocID="{1FC4CA22-F817-4A64-B05B-6BCC49F31DDF}" presName="root1" presStyleCnt="0"/>
      <dgm:spPr/>
    </dgm:pt>
    <dgm:pt modelId="{3C2B9988-23AC-46A4-B6EA-96753645C41E}" type="pres">
      <dgm:prSet presAssocID="{1FC4CA22-F817-4A64-B05B-6BCC49F31DDF}" presName="LevelOneTextNode" presStyleLbl="node0" presStyleIdx="0" presStyleCnt="1">
        <dgm:presLayoutVars>
          <dgm:chPref val="3"/>
        </dgm:presLayoutVars>
      </dgm:prSet>
      <dgm:spPr/>
    </dgm:pt>
    <dgm:pt modelId="{998D7A54-0594-4F1A-AFC4-7EFAECA7AFC5}" type="pres">
      <dgm:prSet presAssocID="{1FC4CA22-F817-4A64-B05B-6BCC49F31DDF}" presName="level2hierChild" presStyleCnt="0"/>
      <dgm:spPr/>
    </dgm:pt>
    <dgm:pt modelId="{C34E2B5F-25EC-416E-9ACF-02E4D47A6EC3}" type="pres">
      <dgm:prSet presAssocID="{613A09D7-406F-45EF-B29F-2C7AF9B3F462}" presName="conn2-1" presStyleLbl="parChTrans1D2" presStyleIdx="0" presStyleCnt="1"/>
      <dgm:spPr/>
    </dgm:pt>
    <dgm:pt modelId="{9AA40AAC-9FAE-4916-AC4C-39BBE7A8436F}" type="pres">
      <dgm:prSet presAssocID="{613A09D7-406F-45EF-B29F-2C7AF9B3F462}" presName="connTx" presStyleLbl="parChTrans1D2" presStyleIdx="0" presStyleCnt="1"/>
      <dgm:spPr/>
    </dgm:pt>
    <dgm:pt modelId="{A8F75060-A1E8-4CF2-82C5-AE9B60D39746}" type="pres">
      <dgm:prSet presAssocID="{AE7D01F4-DC34-40C1-A76D-6308E190ED2F}" presName="root2" presStyleCnt="0"/>
      <dgm:spPr/>
    </dgm:pt>
    <dgm:pt modelId="{03084CC7-9F2C-42F7-843E-BE5A89E3707E}" type="pres">
      <dgm:prSet presAssocID="{AE7D01F4-DC34-40C1-A76D-6308E190ED2F}" presName="LevelTwoTextNode" presStyleLbl="node2" presStyleIdx="0" presStyleCnt="1">
        <dgm:presLayoutVars>
          <dgm:chPref val="3"/>
        </dgm:presLayoutVars>
      </dgm:prSet>
      <dgm:spPr/>
    </dgm:pt>
    <dgm:pt modelId="{715F8C77-929E-41F0-ACE7-6FBF65E54FC1}" type="pres">
      <dgm:prSet presAssocID="{AE7D01F4-DC34-40C1-A76D-6308E190ED2F}" presName="level3hierChild" presStyleCnt="0"/>
      <dgm:spPr/>
    </dgm:pt>
    <dgm:pt modelId="{E0133EEF-1115-4A0F-9634-F9D5E85B4B87}" type="pres">
      <dgm:prSet presAssocID="{347E702C-1788-46A5-A265-E31FD92C27FC}" presName="conn2-1" presStyleLbl="parChTrans1D3" presStyleIdx="0" presStyleCnt="1"/>
      <dgm:spPr/>
    </dgm:pt>
    <dgm:pt modelId="{BDA4BEED-55CA-4FA5-A6C1-C04661379D60}" type="pres">
      <dgm:prSet presAssocID="{347E702C-1788-46A5-A265-E31FD92C27FC}" presName="connTx" presStyleLbl="parChTrans1D3" presStyleIdx="0" presStyleCnt="1"/>
      <dgm:spPr/>
    </dgm:pt>
    <dgm:pt modelId="{DFD2710C-F30C-4CDD-884B-2F403FFBDD4A}" type="pres">
      <dgm:prSet presAssocID="{DB94F0D5-1EE5-4896-AE77-4E83D926E455}" presName="root2" presStyleCnt="0"/>
      <dgm:spPr/>
    </dgm:pt>
    <dgm:pt modelId="{DDDE1CAD-E762-4DF9-8D07-CDE3B6FF62C8}" type="pres">
      <dgm:prSet presAssocID="{DB94F0D5-1EE5-4896-AE77-4E83D926E455}" presName="LevelTwoTextNode" presStyleLbl="node3" presStyleIdx="0" presStyleCnt="1" custScaleX="175382" custScaleY="196391">
        <dgm:presLayoutVars>
          <dgm:chPref val="3"/>
        </dgm:presLayoutVars>
      </dgm:prSet>
      <dgm:spPr/>
    </dgm:pt>
    <dgm:pt modelId="{D70AE569-91BA-438E-84CF-47125A60C75D}" type="pres">
      <dgm:prSet presAssocID="{DB94F0D5-1EE5-4896-AE77-4E83D926E455}" presName="level3hierChild" presStyleCnt="0"/>
      <dgm:spPr/>
    </dgm:pt>
    <dgm:pt modelId="{B63BC433-735E-4FEC-95C8-DB54989293C5}" type="pres">
      <dgm:prSet presAssocID="{23A41B9F-E7CF-48EF-8BE5-7FA14C309929}" presName="conn2-1" presStyleLbl="parChTrans1D4" presStyleIdx="0" presStyleCnt="2"/>
      <dgm:spPr/>
    </dgm:pt>
    <dgm:pt modelId="{800CE802-F19D-4734-8D44-EC1D5B8D9E90}" type="pres">
      <dgm:prSet presAssocID="{23A41B9F-E7CF-48EF-8BE5-7FA14C309929}" presName="connTx" presStyleLbl="parChTrans1D4" presStyleIdx="0" presStyleCnt="2"/>
      <dgm:spPr/>
    </dgm:pt>
    <dgm:pt modelId="{58CD7048-5538-4569-A066-7202F0EE83C2}" type="pres">
      <dgm:prSet presAssocID="{DACC05DA-239F-4457-8DCA-47DBD0FA2BD1}" presName="root2" presStyleCnt="0"/>
      <dgm:spPr/>
    </dgm:pt>
    <dgm:pt modelId="{BFB357DA-63F4-420F-8F18-E5A57E100612}" type="pres">
      <dgm:prSet presAssocID="{DACC05DA-239F-4457-8DCA-47DBD0FA2BD1}" presName="LevelTwoTextNode" presStyleLbl="node4" presStyleIdx="0" presStyleCnt="2">
        <dgm:presLayoutVars>
          <dgm:chPref val="3"/>
        </dgm:presLayoutVars>
      </dgm:prSet>
      <dgm:spPr/>
    </dgm:pt>
    <dgm:pt modelId="{366F0274-029E-41E2-BE35-671DF477E65A}" type="pres">
      <dgm:prSet presAssocID="{DACC05DA-239F-4457-8DCA-47DBD0FA2BD1}" presName="level3hierChild" presStyleCnt="0"/>
      <dgm:spPr/>
    </dgm:pt>
    <dgm:pt modelId="{BA2E9DAF-A5D8-400A-BBF1-805A36893B7D}" type="pres">
      <dgm:prSet presAssocID="{B252EABC-5FBC-4F72-9BFA-ECE6D1750643}" presName="conn2-1" presStyleLbl="parChTrans1D4" presStyleIdx="1" presStyleCnt="2"/>
      <dgm:spPr/>
    </dgm:pt>
    <dgm:pt modelId="{3A3D55AC-EBF8-4277-BCB5-DA2E3DD5B327}" type="pres">
      <dgm:prSet presAssocID="{B252EABC-5FBC-4F72-9BFA-ECE6D1750643}" presName="connTx" presStyleLbl="parChTrans1D4" presStyleIdx="1" presStyleCnt="2"/>
      <dgm:spPr/>
    </dgm:pt>
    <dgm:pt modelId="{8DEEB19C-F69D-4FE5-B8DC-E8D60668C407}" type="pres">
      <dgm:prSet presAssocID="{C4ACBBF9-3960-4299-8E8F-A4916CD8B87F}" presName="root2" presStyleCnt="0"/>
      <dgm:spPr/>
    </dgm:pt>
    <dgm:pt modelId="{4EE6B0C2-04C4-4D2D-886E-76546F6CA2CC}" type="pres">
      <dgm:prSet presAssocID="{C4ACBBF9-3960-4299-8E8F-A4916CD8B87F}" presName="LevelTwoTextNode" presStyleLbl="node4" presStyleIdx="1" presStyleCnt="2">
        <dgm:presLayoutVars>
          <dgm:chPref val="3"/>
        </dgm:presLayoutVars>
      </dgm:prSet>
      <dgm:spPr/>
    </dgm:pt>
    <dgm:pt modelId="{71B137A3-3316-49C4-91E3-1F3BA084A9BC}" type="pres">
      <dgm:prSet presAssocID="{C4ACBBF9-3960-4299-8E8F-A4916CD8B87F}" presName="level3hierChild" presStyleCnt="0"/>
      <dgm:spPr/>
    </dgm:pt>
  </dgm:ptLst>
  <dgm:cxnLst>
    <dgm:cxn modelId="{FD6C1200-2CDF-41C7-8AA4-02AF0C7250F2}" type="presOf" srcId="{347E702C-1788-46A5-A265-E31FD92C27FC}" destId="{E0133EEF-1115-4A0F-9634-F9D5E85B4B87}" srcOrd="0" destOrd="0" presId="urn:microsoft.com/office/officeart/2005/8/layout/hierarchy2"/>
    <dgm:cxn modelId="{6111E204-BF7F-46FD-9611-C81075D092FC}" type="presOf" srcId="{23A41B9F-E7CF-48EF-8BE5-7FA14C309929}" destId="{B63BC433-735E-4FEC-95C8-DB54989293C5}" srcOrd="0" destOrd="0" presId="urn:microsoft.com/office/officeart/2005/8/layout/hierarchy2"/>
    <dgm:cxn modelId="{85BBB625-CCBD-44AF-88A3-85D33350B0D1}" srcId="{7834B952-8C81-4F4F-9C5C-12F0A65EA927}" destId="{1FC4CA22-F817-4A64-B05B-6BCC49F31DDF}" srcOrd="0" destOrd="0" parTransId="{4C71ADA5-1ED9-4DEE-8AFD-6BD8E9EFF7EC}" sibTransId="{056A4870-0D33-4239-AD27-FBB47B28D161}"/>
    <dgm:cxn modelId="{AF5D3D33-CD81-4EF3-A0A3-C913CF4536F9}" type="presOf" srcId="{DACC05DA-239F-4457-8DCA-47DBD0FA2BD1}" destId="{BFB357DA-63F4-420F-8F18-E5A57E100612}" srcOrd="0" destOrd="0" presId="urn:microsoft.com/office/officeart/2005/8/layout/hierarchy2"/>
    <dgm:cxn modelId="{36C4AA68-0469-46F0-AA5F-3DAFD1DABA8A}" type="presOf" srcId="{DB94F0D5-1EE5-4896-AE77-4E83D926E455}" destId="{DDDE1CAD-E762-4DF9-8D07-CDE3B6FF62C8}" srcOrd="0" destOrd="0" presId="urn:microsoft.com/office/officeart/2005/8/layout/hierarchy2"/>
    <dgm:cxn modelId="{6FE04B52-0A31-47F0-8571-8A19F85A5EE7}" type="presOf" srcId="{23A41B9F-E7CF-48EF-8BE5-7FA14C309929}" destId="{800CE802-F19D-4734-8D44-EC1D5B8D9E90}" srcOrd="1" destOrd="0" presId="urn:microsoft.com/office/officeart/2005/8/layout/hierarchy2"/>
    <dgm:cxn modelId="{7F41205A-0DD7-4BB2-9FAD-134ACB3034CB}" type="presOf" srcId="{B252EABC-5FBC-4F72-9BFA-ECE6D1750643}" destId="{BA2E9DAF-A5D8-400A-BBF1-805A36893B7D}" srcOrd="0" destOrd="0" presId="urn:microsoft.com/office/officeart/2005/8/layout/hierarchy2"/>
    <dgm:cxn modelId="{04D77E7D-05E9-4A56-A438-B834721B008A}" type="presOf" srcId="{C4ACBBF9-3960-4299-8E8F-A4916CD8B87F}" destId="{4EE6B0C2-04C4-4D2D-886E-76546F6CA2CC}" srcOrd="0" destOrd="0" presId="urn:microsoft.com/office/officeart/2005/8/layout/hierarchy2"/>
    <dgm:cxn modelId="{F96EBB7D-C59B-41F0-89CD-40AC81FED834}" srcId="{DB94F0D5-1EE5-4896-AE77-4E83D926E455}" destId="{DACC05DA-239F-4457-8DCA-47DBD0FA2BD1}" srcOrd="0" destOrd="0" parTransId="{23A41B9F-E7CF-48EF-8BE5-7FA14C309929}" sibTransId="{1E211F2A-7324-4FF0-8FBB-7710C920FD7B}"/>
    <dgm:cxn modelId="{FF74857F-28A5-40C4-9AE9-99BA3010E66D}" type="presOf" srcId="{613A09D7-406F-45EF-B29F-2C7AF9B3F462}" destId="{C34E2B5F-25EC-416E-9ACF-02E4D47A6EC3}" srcOrd="0" destOrd="0" presId="urn:microsoft.com/office/officeart/2005/8/layout/hierarchy2"/>
    <dgm:cxn modelId="{3CDE4E89-399A-4976-A365-21362961725A}" type="presOf" srcId="{613A09D7-406F-45EF-B29F-2C7AF9B3F462}" destId="{9AA40AAC-9FAE-4916-AC4C-39BBE7A8436F}" srcOrd="1" destOrd="0" presId="urn:microsoft.com/office/officeart/2005/8/layout/hierarchy2"/>
    <dgm:cxn modelId="{7F2ABC89-40C5-4D50-A6E3-FAB5B76C924F}" type="presOf" srcId="{1FC4CA22-F817-4A64-B05B-6BCC49F31DDF}" destId="{3C2B9988-23AC-46A4-B6EA-96753645C41E}" srcOrd="0" destOrd="0" presId="urn:microsoft.com/office/officeart/2005/8/layout/hierarchy2"/>
    <dgm:cxn modelId="{D34DB48A-6688-4129-B9F0-14C4C1B7980B}" type="presOf" srcId="{AE7D01F4-DC34-40C1-A76D-6308E190ED2F}" destId="{03084CC7-9F2C-42F7-843E-BE5A89E3707E}" srcOrd="0" destOrd="0" presId="urn:microsoft.com/office/officeart/2005/8/layout/hierarchy2"/>
    <dgm:cxn modelId="{1E166E9B-1ABD-4541-8C8C-0DF0967C3BBF}" srcId="{AE7D01F4-DC34-40C1-A76D-6308E190ED2F}" destId="{DB94F0D5-1EE5-4896-AE77-4E83D926E455}" srcOrd="0" destOrd="0" parTransId="{347E702C-1788-46A5-A265-E31FD92C27FC}" sibTransId="{42D8D7CD-4409-4146-A0F5-57751FC9CB6B}"/>
    <dgm:cxn modelId="{62F5E6A9-31B0-46FE-8854-70055DC0E512}" srcId="{1FC4CA22-F817-4A64-B05B-6BCC49F31DDF}" destId="{AE7D01F4-DC34-40C1-A76D-6308E190ED2F}" srcOrd="0" destOrd="0" parTransId="{613A09D7-406F-45EF-B29F-2C7AF9B3F462}" sibTransId="{6611003F-8F19-4578-ACA2-465740EE5F41}"/>
    <dgm:cxn modelId="{044B5CC6-A433-4FC2-8A8F-AD9ED5930B88}" type="presOf" srcId="{7834B952-8C81-4F4F-9C5C-12F0A65EA927}" destId="{E17F4B70-59E0-4D2A-AC05-D04AFC12CBE3}" srcOrd="0" destOrd="0" presId="urn:microsoft.com/office/officeart/2005/8/layout/hierarchy2"/>
    <dgm:cxn modelId="{D1B386DC-F078-425D-9697-DAF89C19EEC8}" srcId="{DACC05DA-239F-4457-8DCA-47DBD0FA2BD1}" destId="{C4ACBBF9-3960-4299-8E8F-A4916CD8B87F}" srcOrd="0" destOrd="0" parTransId="{B252EABC-5FBC-4F72-9BFA-ECE6D1750643}" sibTransId="{6359AA48-9BC3-4589-9F8A-59F46E3C4703}"/>
    <dgm:cxn modelId="{235D58DD-409F-4594-B806-459EF7FC5656}" type="presOf" srcId="{347E702C-1788-46A5-A265-E31FD92C27FC}" destId="{BDA4BEED-55CA-4FA5-A6C1-C04661379D60}" srcOrd="1" destOrd="0" presId="urn:microsoft.com/office/officeart/2005/8/layout/hierarchy2"/>
    <dgm:cxn modelId="{75AA23E5-8D73-4696-AE44-82B105E52522}" type="presOf" srcId="{B252EABC-5FBC-4F72-9BFA-ECE6D1750643}" destId="{3A3D55AC-EBF8-4277-BCB5-DA2E3DD5B327}" srcOrd="1" destOrd="0" presId="urn:microsoft.com/office/officeart/2005/8/layout/hierarchy2"/>
    <dgm:cxn modelId="{2DA52B1C-79F0-404D-AFAA-5FE31C18130E}" type="presParOf" srcId="{E17F4B70-59E0-4D2A-AC05-D04AFC12CBE3}" destId="{5BFCB008-EDDA-41A6-A7BA-FF5911E6CE19}" srcOrd="0" destOrd="0" presId="urn:microsoft.com/office/officeart/2005/8/layout/hierarchy2"/>
    <dgm:cxn modelId="{6A30EDE8-172C-4F02-8E7F-D026ADDC45C9}" type="presParOf" srcId="{5BFCB008-EDDA-41A6-A7BA-FF5911E6CE19}" destId="{3C2B9988-23AC-46A4-B6EA-96753645C41E}" srcOrd="0" destOrd="0" presId="urn:microsoft.com/office/officeart/2005/8/layout/hierarchy2"/>
    <dgm:cxn modelId="{A503881D-4D0A-45E4-B424-4F200234AC29}" type="presParOf" srcId="{5BFCB008-EDDA-41A6-A7BA-FF5911E6CE19}" destId="{998D7A54-0594-4F1A-AFC4-7EFAECA7AFC5}" srcOrd="1" destOrd="0" presId="urn:microsoft.com/office/officeart/2005/8/layout/hierarchy2"/>
    <dgm:cxn modelId="{11FA44FA-8B10-4AA5-ABA0-E35F908F82DA}" type="presParOf" srcId="{998D7A54-0594-4F1A-AFC4-7EFAECA7AFC5}" destId="{C34E2B5F-25EC-416E-9ACF-02E4D47A6EC3}" srcOrd="0" destOrd="0" presId="urn:microsoft.com/office/officeart/2005/8/layout/hierarchy2"/>
    <dgm:cxn modelId="{60615E43-81B6-40EF-B946-BA2C16B4A395}" type="presParOf" srcId="{C34E2B5F-25EC-416E-9ACF-02E4D47A6EC3}" destId="{9AA40AAC-9FAE-4916-AC4C-39BBE7A8436F}" srcOrd="0" destOrd="0" presId="urn:microsoft.com/office/officeart/2005/8/layout/hierarchy2"/>
    <dgm:cxn modelId="{1DBE6195-08EE-4B21-9008-2C7E62DD45E7}" type="presParOf" srcId="{998D7A54-0594-4F1A-AFC4-7EFAECA7AFC5}" destId="{A8F75060-A1E8-4CF2-82C5-AE9B60D39746}" srcOrd="1" destOrd="0" presId="urn:microsoft.com/office/officeart/2005/8/layout/hierarchy2"/>
    <dgm:cxn modelId="{DF1B261C-7DBC-4664-AE54-AB938CB5D415}" type="presParOf" srcId="{A8F75060-A1E8-4CF2-82C5-AE9B60D39746}" destId="{03084CC7-9F2C-42F7-843E-BE5A89E3707E}" srcOrd="0" destOrd="0" presId="urn:microsoft.com/office/officeart/2005/8/layout/hierarchy2"/>
    <dgm:cxn modelId="{DFA728F1-3C3E-4641-96AE-8AD3BDA4ACBC}" type="presParOf" srcId="{A8F75060-A1E8-4CF2-82C5-AE9B60D39746}" destId="{715F8C77-929E-41F0-ACE7-6FBF65E54FC1}" srcOrd="1" destOrd="0" presId="urn:microsoft.com/office/officeart/2005/8/layout/hierarchy2"/>
    <dgm:cxn modelId="{2733662E-716A-4277-BC39-179D10FECDD8}" type="presParOf" srcId="{715F8C77-929E-41F0-ACE7-6FBF65E54FC1}" destId="{E0133EEF-1115-4A0F-9634-F9D5E85B4B87}" srcOrd="0" destOrd="0" presId="urn:microsoft.com/office/officeart/2005/8/layout/hierarchy2"/>
    <dgm:cxn modelId="{8D06CEB0-CF35-42C5-9DF8-215D5397246D}" type="presParOf" srcId="{E0133EEF-1115-4A0F-9634-F9D5E85B4B87}" destId="{BDA4BEED-55CA-4FA5-A6C1-C04661379D60}" srcOrd="0" destOrd="0" presId="urn:microsoft.com/office/officeart/2005/8/layout/hierarchy2"/>
    <dgm:cxn modelId="{D51F2612-999F-4063-90A1-813342CC40D9}" type="presParOf" srcId="{715F8C77-929E-41F0-ACE7-6FBF65E54FC1}" destId="{DFD2710C-F30C-4CDD-884B-2F403FFBDD4A}" srcOrd="1" destOrd="0" presId="urn:microsoft.com/office/officeart/2005/8/layout/hierarchy2"/>
    <dgm:cxn modelId="{19FCBB9E-9540-4ED0-9CFA-86C500DEB366}" type="presParOf" srcId="{DFD2710C-F30C-4CDD-884B-2F403FFBDD4A}" destId="{DDDE1CAD-E762-4DF9-8D07-CDE3B6FF62C8}" srcOrd="0" destOrd="0" presId="urn:microsoft.com/office/officeart/2005/8/layout/hierarchy2"/>
    <dgm:cxn modelId="{D4CAFDE2-0733-41DC-AB23-29D54AC45966}" type="presParOf" srcId="{DFD2710C-F30C-4CDD-884B-2F403FFBDD4A}" destId="{D70AE569-91BA-438E-84CF-47125A60C75D}" srcOrd="1" destOrd="0" presId="urn:microsoft.com/office/officeart/2005/8/layout/hierarchy2"/>
    <dgm:cxn modelId="{408ED351-F52E-4B84-BFC4-83BFA5F6C624}" type="presParOf" srcId="{D70AE569-91BA-438E-84CF-47125A60C75D}" destId="{B63BC433-735E-4FEC-95C8-DB54989293C5}" srcOrd="0" destOrd="0" presId="urn:microsoft.com/office/officeart/2005/8/layout/hierarchy2"/>
    <dgm:cxn modelId="{6B518004-C6EC-4E85-90BB-E3E1C13186AC}" type="presParOf" srcId="{B63BC433-735E-4FEC-95C8-DB54989293C5}" destId="{800CE802-F19D-4734-8D44-EC1D5B8D9E90}" srcOrd="0" destOrd="0" presId="urn:microsoft.com/office/officeart/2005/8/layout/hierarchy2"/>
    <dgm:cxn modelId="{EEC9FA2B-7BA8-477F-BC85-7719B588B9A5}" type="presParOf" srcId="{D70AE569-91BA-438E-84CF-47125A60C75D}" destId="{58CD7048-5538-4569-A066-7202F0EE83C2}" srcOrd="1" destOrd="0" presId="urn:microsoft.com/office/officeart/2005/8/layout/hierarchy2"/>
    <dgm:cxn modelId="{BBB1EABC-0318-4952-B63E-A3582C271A60}" type="presParOf" srcId="{58CD7048-5538-4569-A066-7202F0EE83C2}" destId="{BFB357DA-63F4-420F-8F18-E5A57E100612}" srcOrd="0" destOrd="0" presId="urn:microsoft.com/office/officeart/2005/8/layout/hierarchy2"/>
    <dgm:cxn modelId="{9C58C3CD-3DB5-4348-AD7F-8A7E42DC30A3}" type="presParOf" srcId="{58CD7048-5538-4569-A066-7202F0EE83C2}" destId="{366F0274-029E-41E2-BE35-671DF477E65A}" srcOrd="1" destOrd="0" presId="urn:microsoft.com/office/officeart/2005/8/layout/hierarchy2"/>
    <dgm:cxn modelId="{944CFD33-FCD2-4F85-97AF-2D201215F61E}" type="presParOf" srcId="{366F0274-029E-41E2-BE35-671DF477E65A}" destId="{BA2E9DAF-A5D8-400A-BBF1-805A36893B7D}" srcOrd="0" destOrd="0" presId="urn:microsoft.com/office/officeart/2005/8/layout/hierarchy2"/>
    <dgm:cxn modelId="{40D70CCA-8C60-4879-A119-91F5F725F815}" type="presParOf" srcId="{BA2E9DAF-A5D8-400A-BBF1-805A36893B7D}" destId="{3A3D55AC-EBF8-4277-BCB5-DA2E3DD5B327}" srcOrd="0" destOrd="0" presId="urn:microsoft.com/office/officeart/2005/8/layout/hierarchy2"/>
    <dgm:cxn modelId="{DCBF39C5-BC3A-4C9D-8A5D-0A1137207F56}" type="presParOf" srcId="{366F0274-029E-41E2-BE35-671DF477E65A}" destId="{8DEEB19C-F69D-4FE5-B8DC-E8D60668C407}" srcOrd="1" destOrd="0" presId="urn:microsoft.com/office/officeart/2005/8/layout/hierarchy2"/>
    <dgm:cxn modelId="{6B0089D5-2C12-434F-B065-A33FAD144961}" type="presParOf" srcId="{8DEEB19C-F69D-4FE5-B8DC-E8D60668C407}" destId="{4EE6B0C2-04C4-4D2D-886E-76546F6CA2CC}" srcOrd="0" destOrd="0" presId="urn:microsoft.com/office/officeart/2005/8/layout/hierarchy2"/>
    <dgm:cxn modelId="{BF809413-A0D6-4726-840C-9A02443CA49C}" type="presParOf" srcId="{8DEEB19C-F69D-4FE5-B8DC-E8D60668C407}" destId="{71B137A3-3316-49C4-91E3-1F3BA084A9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34B952-8C81-4F4F-9C5C-12F0A65EA9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FC4CA22-F817-4A64-B05B-6BCC49F31DD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4C71ADA5-1ED9-4DEE-8AFD-6BD8E9EFF7EC}" type="parTrans" cxnId="{85BBB625-CCBD-44AF-88A3-85D33350B0D1}">
      <dgm:prSet/>
      <dgm:spPr/>
      <dgm:t>
        <a:bodyPr/>
        <a:lstStyle/>
        <a:p>
          <a:endParaRPr lang="en-AU"/>
        </a:p>
      </dgm:t>
    </dgm:pt>
    <dgm:pt modelId="{056A4870-0D33-4239-AD27-FBB47B28D161}" type="sibTrans" cxnId="{85BBB625-CCBD-44AF-88A3-85D33350B0D1}">
      <dgm:prSet/>
      <dgm:spPr/>
      <dgm:t>
        <a:bodyPr/>
        <a:lstStyle/>
        <a:p>
          <a:endParaRPr lang="en-AU"/>
        </a:p>
      </dgm:t>
    </dgm:pt>
    <dgm:pt modelId="{AE7D01F4-DC34-40C1-A76D-6308E190ED2F}">
      <dgm:prSet phldrT="[Text]"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[</a:t>
          </a:r>
          <a:r>
            <a:rPr lang="en-US" sz="4000" i="1" dirty="0">
              <a:latin typeface="Consolas" panose="020B0609020204030204" pitchFamily="49" charset="0"/>
            </a:rPr>
            <a:t>NOT</a:t>
          </a:r>
          <a:r>
            <a:rPr lang="en-US" sz="4000" dirty="0">
              <a:latin typeface="Consolas" panose="020B0609020204030204" pitchFamily="49" charset="0"/>
            </a:rPr>
            <a:t>]</a:t>
          </a:r>
          <a:endParaRPr lang="en-AU" sz="2800" dirty="0">
            <a:latin typeface="Consolas" panose="020B0609020204030204" pitchFamily="49" charset="0"/>
          </a:endParaRPr>
        </a:p>
      </dgm:t>
    </dgm:pt>
    <dgm:pt modelId="{613A09D7-406F-45EF-B29F-2C7AF9B3F462}" type="parTrans" cxnId="{62F5E6A9-31B0-46FE-8854-70055DC0E512}">
      <dgm:prSet/>
      <dgm:spPr/>
      <dgm:t>
        <a:bodyPr/>
        <a:lstStyle/>
        <a:p>
          <a:endParaRPr lang="en-AU"/>
        </a:p>
      </dgm:t>
    </dgm:pt>
    <dgm:pt modelId="{6611003F-8F19-4578-ACA2-465740EE5F41}" type="sibTrans" cxnId="{62F5E6A9-31B0-46FE-8854-70055DC0E512}">
      <dgm:prSet/>
      <dgm:spPr/>
      <dgm:t>
        <a:bodyPr/>
        <a:lstStyle/>
        <a:p>
          <a:endParaRPr lang="en-AU"/>
        </a:p>
      </dgm:t>
    </dgm:pt>
    <dgm:pt modelId="{5D8E9B6E-79C0-4B3E-8030-8F2671F11D29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|1&gt;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381D5DDD-1094-4F79-A288-CD090CC35628}" type="parTrans" cxnId="{BB4B9F8E-5AA8-4E77-BFFE-142083782D63}">
      <dgm:prSet/>
      <dgm:spPr/>
      <dgm:t>
        <a:bodyPr/>
        <a:lstStyle/>
        <a:p>
          <a:endParaRPr lang="en-AU"/>
        </a:p>
      </dgm:t>
    </dgm:pt>
    <dgm:pt modelId="{CEB6A867-7838-4C38-83F4-575553233ED6}" type="sibTrans" cxnId="{BB4B9F8E-5AA8-4E77-BFFE-142083782D63}">
      <dgm:prSet/>
      <dgm:spPr/>
      <dgm:t>
        <a:bodyPr/>
        <a:lstStyle/>
        <a:p>
          <a:endParaRPr lang="en-AU"/>
        </a:p>
      </dgm:t>
    </dgm:pt>
    <dgm:pt modelId="{1B5C52FD-AA74-4D2F-817D-3033E1244078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|1&gt;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10C26F3A-A895-4326-A412-A3AAC1074870}" type="parTrans" cxnId="{F75629DD-7AB4-427F-8929-F8254911E761}">
      <dgm:prSet/>
      <dgm:spPr/>
      <dgm:t>
        <a:bodyPr/>
        <a:lstStyle/>
        <a:p>
          <a:endParaRPr lang="en-AU"/>
        </a:p>
      </dgm:t>
    </dgm:pt>
    <dgm:pt modelId="{1E210CC7-ECD8-4FA5-AB72-786C47C9B7F8}" type="sibTrans" cxnId="{F75629DD-7AB4-427F-8929-F8254911E761}">
      <dgm:prSet/>
      <dgm:spPr/>
      <dgm:t>
        <a:bodyPr/>
        <a:lstStyle/>
        <a:p>
          <a:endParaRPr lang="en-AU"/>
        </a:p>
      </dgm:t>
    </dgm:pt>
    <dgm:pt modelId="{B24C5760-58DD-4E22-92D4-F1B8EAFD48D8}">
      <dgm:prSet phldrT="[Text]"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[</a:t>
          </a:r>
          <a:r>
            <a:rPr lang="en-US" sz="4000" i="1" dirty="0">
              <a:latin typeface="Consolas" panose="020B0609020204030204" pitchFamily="49" charset="0"/>
            </a:rPr>
            <a:t>NOT</a:t>
          </a:r>
          <a:r>
            <a:rPr lang="en-US" sz="4000" dirty="0">
              <a:latin typeface="Consolas" panose="020B0609020204030204" pitchFamily="49" charset="0"/>
            </a:rPr>
            <a:t>]</a:t>
          </a:r>
          <a:endParaRPr lang="en-AU" sz="4000" dirty="0">
            <a:latin typeface="Consolas" panose="020B0609020204030204" pitchFamily="49" charset="0"/>
          </a:endParaRPr>
        </a:p>
      </dgm:t>
    </dgm:pt>
    <dgm:pt modelId="{97875553-4666-4DDD-A1C4-90C46ADC0C13}" type="parTrans" cxnId="{7FFEDBD2-8B9E-4C2F-B3FE-5B1B84349ADD}">
      <dgm:prSet/>
      <dgm:spPr/>
      <dgm:t>
        <a:bodyPr/>
        <a:lstStyle/>
        <a:p>
          <a:endParaRPr lang="en-AU"/>
        </a:p>
      </dgm:t>
    </dgm:pt>
    <dgm:pt modelId="{FEE56498-BE2E-494D-B784-12808E166CBF}" type="sibTrans" cxnId="{7FFEDBD2-8B9E-4C2F-B3FE-5B1B84349ADD}">
      <dgm:prSet/>
      <dgm:spPr/>
      <dgm:t>
        <a:bodyPr/>
        <a:lstStyle/>
        <a:p>
          <a:endParaRPr lang="en-AU"/>
        </a:p>
      </dgm:t>
    </dgm:pt>
    <dgm:pt modelId="{39900EC2-A07A-4E05-BC6E-6121133C9A79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31569024-FCA6-479A-BB9B-53A22B3C1BE7}" type="parTrans" cxnId="{31694425-94E8-4381-A8C3-C10BB2DF5D58}">
      <dgm:prSet/>
      <dgm:spPr/>
      <dgm:t>
        <a:bodyPr/>
        <a:lstStyle/>
        <a:p>
          <a:endParaRPr lang="en-AU"/>
        </a:p>
      </dgm:t>
    </dgm:pt>
    <dgm:pt modelId="{99AF6913-FDAC-45E1-A9CB-1CBEC80FAD7E}" type="sibTrans" cxnId="{31694425-94E8-4381-A8C3-C10BB2DF5D58}">
      <dgm:prSet/>
      <dgm:spPr/>
      <dgm:t>
        <a:bodyPr/>
        <a:lstStyle/>
        <a:p>
          <a:endParaRPr lang="en-AU"/>
        </a:p>
      </dgm:t>
    </dgm:pt>
    <dgm:pt modelId="{E17F4B70-59E0-4D2A-AC05-D04AFC12CBE3}" type="pres">
      <dgm:prSet presAssocID="{7834B952-8C81-4F4F-9C5C-12F0A65EA9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CB008-EDDA-41A6-A7BA-FF5911E6CE19}" type="pres">
      <dgm:prSet presAssocID="{1FC4CA22-F817-4A64-B05B-6BCC49F31DDF}" presName="root1" presStyleCnt="0"/>
      <dgm:spPr/>
    </dgm:pt>
    <dgm:pt modelId="{3C2B9988-23AC-46A4-B6EA-96753645C41E}" type="pres">
      <dgm:prSet presAssocID="{1FC4CA22-F817-4A64-B05B-6BCC49F31DDF}" presName="LevelOneTextNode" presStyleLbl="node0" presStyleIdx="0" presStyleCnt="2">
        <dgm:presLayoutVars>
          <dgm:chPref val="3"/>
        </dgm:presLayoutVars>
      </dgm:prSet>
      <dgm:spPr/>
    </dgm:pt>
    <dgm:pt modelId="{998D7A54-0594-4F1A-AFC4-7EFAECA7AFC5}" type="pres">
      <dgm:prSet presAssocID="{1FC4CA22-F817-4A64-B05B-6BCC49F31DDF}" presName="level2hierChild" presStyleCnt="0"/>
      <dgm:spPr/>
    </dgm:pt>
    <dgm:pt modelId="{C34E2B5F-25EC-416E-9ACF-02E4D47A6EC3}" type="pres">
      <dgm:prSet presAssocID="{613A09D7-406F-45EF-B29F-2C7AF9B3F462}" presName="conn2-1" presStyleLbl="parChTrans1D2" presStyleIdx="0" presStyleCnt="2"/>
      <dgm:spPr/>
    </dgm:pt>
    <dgm:pt modelId="{9AA40AAC-9FAE-4916-AC4C-39BBE7A8436F}" type="pres">
      <dgm:prSet presAssocID="{613A09D7-406F-45EF-B29F-2C7AF9B3F462}" presName="connTx" presStyleLbl="parChTrans1D2" presStyleIdx="0" presStyleCnt="2"/>
      <dgm:spPr/>
    </dgm:pt>
    <dgm:pt modelId="{A8F75060-A1E8-4CF2-82C5-AE9B60D39746}" type="pres">
      <dgm:prSet presAssocID="{AE7D01F4-DC34-40C1-A76D-6308E190ED2F}" presName="root2" presStyleCnt="0"/>
      <dgm:spPr/>
    </dgm:pt>
    <dgm:pt modelId="{03084CC7-9F2C-42F7-843E-BE5A89E3707E}" type="pres">
      <dgm:prSet presAssocID="{AE7D01F4-DC34-40C1-A76D-6308E190ED2F}" presName="LevelTwoTextNode" presStyleLbl="node2" presStyleIdx="0" presStyleCnt="2">
        <dgm:presLayoutVars>
          <dgm:chPref val="3"/>
        </dgm:presLayoutVars>
      </dgm:prSet>
      <dgm:spPr/>
    </dgm:pt>
    <dgm:pt modelId="{715F8C77-929E-41F0-ACE7-6FBF65E54FC1}" type="pres">
      <dgm:prSet presAssocID="{AE7D01F4-DC34-40C1-A76D-6308E190ED2F}" presName="level3hierChild" presStyleCnt="0"/>
      <dgm:spPr/>
    </dgm:pt>
    <dgm:pt modelId="{F7099524-4DA5-43E2-9BBB-47E51AC0C51D}" type="pres">
      <dgm:prSet presAssocID="{381D5DDD-1094-4F79-A288-CD090CC35628}" presName="conn2-1" presStyleLbl="parChTrans1D3" presStyleIdx="0" presStyleCnt="2"/>
      <dgm:spPr/>
    </dgm:pt>
    <dgm:pt modelId="{D007DDC6-37C9-465A-987C-AB9EABFC3A26}" type="pres">
      <dgm:prSet presAssocID="{381D5DDD-1094-4F79-A288-CD090CC35628}" presName="connTx" presStyleLbl="parChTrans1D3" presStyleIdx="0" presStyleCnt="2"/>
      <dgm:spPr/>
    </dgm:pt>
    <dgm:pt modelId="{EE935343-BBCE-4057-843F-E4253292539E}" type="pres">
      <dgm:prSet presAssocID="{5D8E9B6E-79C0-4B3E-8030-8F2671F11D29}" presName="root2" presStyleCnt="0"/>
      <dgm:spPr/>
    </dgm:pt>
    <dgm:pt modelId="{4C4EA8D3-4261-4141-9185-04B966E2F098}" type="pres">
      <dgm:prSet presAssocID="{5D8E9B6E-79C0-4B3E-8030-8F2671F11D29}" presName="LevelTwoTextNode" presStyleLbl="node3" presStyleIdx="0" presStyleCnt="2">
        <dgm:presLayoutVars>
          <dgm:chPref val="3"/>
        </dgm:presLayoutVars>
      </dgm:prSet>
      <dgm:spPr/>
    </dgm:pt>
    <dgm:pt modelId="{CF4D5E31-1470-49CB-A60A-7431DE67FFCC}" type="pres">
      <dgm:prSet presAssocID="{5D8E9B6E-79C0-4B3E-8030-8F2671F11D29}" presName="level3hierChild" presStyleCnt="0"/>
      <dgm:spPr/>
    </dgm:pt>
    <dgm:pt modelId="{002C61A0-F3F1-466F-9FA2-7962B8278A84}" type="pres">
      <dgm:prSet presAssocID="{1B5C52FD-AA74-4D2F-817D-3033E1244078}" presName="root1" presStyleCnt="0"/>
      <dgm:spPr/>
    </dgm:pt>
    <dgm:pt modelId="{6F2BBA41-B57E-46F0-B369-DE0D34C28B0A}" type="pres">
      <dgm:prSet presAssocID="{1B5C52FD-AA74-4D2F-817D-3033E1244078}" presName="LevelOneTextNode" presStyleLbl="node0" presStyleIdx="1" presStyleCnt="2">
        <dgm:presLayoutVars>
          <dgm:chPref val="3"/>
        </dgm:presLayoutVars>
      </dgm:prSet>
      <dgm:spPr/>
    </dgm:pt>
    <dgm:pt modelId="{CDB1F5F8-2B20-4902-9FED-9D221BEC42A7}" type="pres">
      <dgm:prSet presAssocID="{1B5C52FD-AA74-4D2F-817D-3033E1244078}" presName="level2hierChild" presStyleCnt="0"/>
      <dgm:spPr/>
    </dgm:pt>
    <dgm:pt modelId="{A6836C1C-6020-46D1-AD9D-DD883C1A2800}" type="pres">
      <dgm:prSet presAssocID="{97875553-4666-4DDD-A1C4-90C46ADC0C13}" presName="conn2-1" presStyleLbl="parChTrans1D2" presStyleIdx="1" presStyleCnt="2"/>
      <dgm:spPr/>
    </dgm:pt>
    <dgm:pt modelId="{0988B7DC-A58E-4AA2-AB8D-888753821F0E}" type="pres">
      <dgm:prSet presAssocID="{97875553-4666-4DDD-A1C4-90C46ADC0C13}" presName="connTx" presStyleLbl="parChTrans1D2" presStyleIdx="1" presStyleCnt="2"/>
      <dgm:spPr/>
    </dgm:pt>
    <dgm:pt modelId="{BB92798D-299F-463D-A156-CCC86121B025}" type="pres">
      <dgm:prSet presAssocID="{B24C5760-58DD-4E22-92D4-F1B8EAFD48D8}" presName="root2" presStyleCnt="0"/>
      <dgm:spPr/>
    </dgm:pt>
    <dgm:pt modelId="{CF50903C-7177-4833-A24C-BE403384F4C2}" type="pres">
      <dgm:prSet presAssocID="{B24C5760-58DD-4E22-92D4-F1B8EAFD48D8}" presName="LevelTwoTextNode" presStyleLbl="node2" presStyleIdx="1" presStyleCnt="2">
        <dgm:presLayoutVars>
          <dgm:chPref val="3"/>
        </dgm:presLayoutVars>
      </dgm:prSet>
      <dgm:spPr/>
    </dgm:pt>
    <dgm:pt modelId="{47B6CCFC-3D69-4105-8163-3A9B1096993B}" type="pres">
      <dgm:prSet presAssocID="{B24C5760-58DD-4E22-92D4-F1B8EAFD48D8}" presName="level3hierChild" presStyleCnt="0"/>
      <dgm:spPr/>
    </dgm:pt>
    <dgm:pt modelId="{3FAB69EB-DF72-42EF-83D0-56A4F0D0ADEC}" type="pres">
      <dgm:prSet presAssocID="{31569024-FCA6-479A-BB9B-53A22B3C1BE7}" presName="conn2-1" presStyleLbl="parChTrans1D3" presStyleIdx="1" presStyleCnt="2"/>
      <dgm:spPr/>
    </dgm:pt>
    <dgm:pt modelId="{62CD2823-AC39-4951-A0A9-5E2C20AFCB3C}" type="pres">
      <dgm:prSet presAssocID="{31569024-FCA6-479A-BB9B-53A22B3C1BE7}" presName="connTx" presStyleLbl="parChTrans1D3" presStyleIdx="1" presStyleCnt="2"/>
      <dgm:spPr/>
    </dgm:pt>
    <dgm:pt modelId="{EA92605A-8743-4805-A9BF-A58998F65F97}" type="pres">
      <dgm:prSet presAssocID="{39900EC2-A07A-4E05-BC6E-6121133C9A79}" presName="root2" presStyleCnt="0"/>
      <dgm:spPr/>
    </dgm:pt>
    <dgm:pt modelId="{A4CDAEFF-02BD-48F2-8A7A-B0A01370E7E1}" type="pres">
      <dgm:prSet presAssocID="{39900EC2-A07A-4E05-BC6E-6121133C9A79}" presName="LevelTwoTextNode" presStyleLbl="node3" presStyleIdx="1" presStyleCnt="2">
        <dgm:presLayoutVars>
          <dgm:chPref val="3"/>
        </dgm:presLayoutVars>
      </dgm:prSet>
      <dgm:spPr/>
    </dgm:pt>
    <dgm:pt modelId="{3B97F15F-F077-4E7E-B518-C35532D86A0C}" type="pres">
      <dgm:prSet presAssocID="{39900EC2-A07A-4E05-BC6E-6121133C9A79}" presName="level3hierChild" presStyleCnt="0"/>
      <dgm:spPr/>
    </dgm:pt>
  </dgm:ptLst>
  <dgm:cxnLst>
    <dgm:cxn modelId="{095B900B-11B7-41A0-8774-C888E39553D6}" type="presOf" srcId="{97875553-4666-4DDD-A1C4-90C46ADC0C13}" destId="{0988B7DC-A58E-4AA2-AB8D-888753821F0E}" srcOrd="1" destOrd="0" presId="urn:microsoft.com/office/officeart/2005/8/layout/hierarchy2"/>
    <dgm:cxn modelId="{31694425-94E8-4381-A8C3-C10BB2DF5D58}" srcId="{B24C5760-58DD-4E22-92D4-F1B8EAFD48D8}" destId="{39900EC2-A07A-4E05-BC6E-6121133C9A79}" srcOrd="0" destOrd="0" parTransId="{31569024-FCA6-479A-BB9B-53A22B3C1BE7}" sibTransId="{99AF6913-FDAC-45E1-A9CB-1CBEC80FAD7E}"/>
    <dgm:cxn modelId="{85BBB625-CCBD-44AF-88A3-85D33350B0D1}" srcId="{7834B952-8C81-4F4F-9C5C-12F0A65EA927}" destId="{1FC4CA22-F817-4A64-B05B-6BCC49F31DDF}" srcOrd="0" destOrd="0" parTransId="{4C71ADA5-1ED9-4DEE-8AFD-6BD8E9EFF7EC}" sibTransId="{056A4870-0D33-4239-AD27-FBB47B28D161}"/>
    <dgm:cxn modelId="{153DDE3C-13BE-4DAC-92F8-A58C7BBF3BE0}" type="presOf" srcId="{97875553-4666-4DDD-A1C4-90C46ADC0C13}" destId="{A6836C1C-6020-46D1-AD9D-DD883C1A2800}" srcOrd="0" destOrd="0" presId="urn:microsoft.com/office/officeart/2005/8/layout/hierarchy2"/>
    <dgm:cxn modelId="{82B7514F-CE02-40D7-9F22-E9F6AE9CC8B8}" type="presOf" srcId="{5D8E9B6E-79C0-4B3E-8030-8F2671F11D29}" destId="{4C4EA8D3-4261-4141-9185-04B966E2F098}" srcOrd="0" destOrd="0" presId="urn:microsoft.com/office/officeart/2005/8/layout/hierarchy2"/>
    <dgm:cxn modelId="{FF74857F-28A5-40C4-9AE9-99BA3010E66D}" type="presOf" srcId="{613A09D7-406F-45EF-B29F-2C7AF9B3F462}" destId="{C34E2B5F-25EC-416E-9ACF-02E4D47A6EC3}" srcOrd="0" destOrd="0" presId="urn:microsoft.com/office/officeart/2005/8/layout/hierarchy2"/>
    <dgm:cxn modelId="{3CDE4E89-399A-4976-A365-21362961725A}" type="presOf" srcId="{613A09D7-406F-45EF-B29F-2C7AF9B3F462}" destId="{9AA40AAC-9FAE-4916-AC4C-39BBE7A8436F}" srcOrd="1" destOrd="0" presId="urn:microsoft.com/office/officeart/2005/8/layout/hierarchy2"/>
    <dgm:cxn modelId="{7F2ABC89-40C5-4D50-A6E3-FAB5B76C924F}" type="presOf" srcId="{1FC4CA22-F817-4A64-B05B-6BCC49F31DDF}" destId="{3C2B9988-23AC-46A4-B6EA-96753645C41E}" srcOrd="0" destOrd="0" presId="urn:microsoft.com/office/officeart/2005/8/layout/hierarchy2"/>
    <dgm:cxn modelId="{D34DB48A-6688-4129-B9F0-14C4C1B7980B}" type="presOf" srcId="{AE7D01F4-DC34-40C1-A76D-6308E190ED2F}" destId="{03084CC7-9F2C-42F7-843E-BE5A89E3707E}" srcOrd="0" destOrd="0" presId="urn:microsoft.com/office/officeart/2005/8/layout/hierarchy2"/>
    <dgm:cxn modelId="{68D3798D-0B04-4AA1-B7CB-98109E12F6D3}" type="presOf" srcId="{31569024-FCA6-479A-BB9B-53A22B3C1BE7}" destId="{3FAB69EB-DF72-42EF-83D0-56A4F0D0ADEC}" srcOrd="0" destOrd="0" presId="urn:microsoft.com/office/officeart/2005/8/layout/hierarchy2"/>
    <dgm:cxn modelId="{BB4B9F8E-5AA8-4E77-BFFE-142083782D63}" srcId="{AE7D01F4-DC34-40C1-A76D-6308E190ED2F}" destId="{5D8E9B6E-79C0-4B3E-8030-8F2671F11D29}" srcOrd="0" destOrd="0" parTransId="{381D5DDD-1094-4F79-A288-CD090CC35628}" sibTransId="{CEB6A867-7838-4C38-83F4-575553233ED6}"/>
    <dgm:cxn modelId="{02E9F69E-A4B8-4A88-94F7-FF1917A0C138}" type="presOf" srcId="{381D5DDD-1094-4F79-A288-CD090CC35628}" destId="{D007DDC6-37C9-465A-987C-AB9EABFC3A26}" srcOrd="1" destOrd="0" presId="urn:microsoft.com/office/officeart/2005/8/layout/hierarchy2"/>
    <dgm:cxn modelId="{8A065FA3-ECE1-4920-94FA-115E273B3C79}" type="presOf" srcId="{31569024-FCA6-479A-BB9B-53A22B3C1BE7}" destId="{62CD2823-AC39-4951-A0A9-5E2C20AFCB3C}" srcOrd="1" destOrd="0" presId="urn:microsoft.com/office/officeart/2005/8/layout/hierarchy2"/>
    <dgm:cxn modelId="{62F5E6A9-31B0-46FE-8854-70055DC0E512}" srcId="{1FC4CA22-F817-4A64-B05B-6BCC49F31DDF}" destId="{AE7D01F4-DC34-40C1-A76D-6308E190ED2F}" srcOrd="0" destOrd="0" parTransId="{613A09D7-406F-45EF-B29F-2C7AF9B3F462}" sibTransId="{6611003F-8F19-4578-ACA2-465740EE5F41}"/>
    <dgm:cxn modelId="{399C49AA-C5B3-420D-8419-AC486089A696}" type="presOf" srcId="{381D5DDD-1094-4F79-A288-CD090CC35628}" destId="{F7099524-4DA5-43E2-9BBB-47E51AC0C51D}" srcOrd="0" destOrd="0" presId="urn:microsoft.com/office/officeart/2005/8/layout/hierarchy2"/>
    <dgm:cxn modelId="{162E60AC-CDDB-4005-B10E-33E6635D3A5D}" type="presOf" srcId="{1B5C52FD-AA74-4D2F-817D-3033E1244078}" destId="{6F2BBA41-B57E-46F0-B369-DE0D34C28B0A}" srcOrd="0" destOrd="0" presId="urn:microsoft.com/office/officeart/2005/8/layout/hierarchy2"/>
    <dgm:cxn modelId="{044B5CC6-A433-4FC2-8A8F-AD9ED5930B88}" type="presOf" srcId="{7834B952-8C81-4F4F-9C5C-12F0A65EA927}" destId="{E17F4B70-59E0-4D2A-AC05-D04AFC12CBE3}" srcOrd="0" destOrd="0" presId="urn:microsoft.com/office/officeart/2005/8/layout/hierarchy2"/>
    <dgm:cxn modelId="{CE4461CD-DFE9-4FC3-B52A-EC2421B1092D}" type="presOf" srcId="{B24C5760-58DD-4E22-92D4-F1B8EAFD48D8}" destId="{CF50903C-7177-4833-A24C-BE403384F4C2}" srcOrd="0" destOrd="0" presId="urn:microsoft.com/office/officeart/2005/8/layout/hierarchy2"/>
    <dgm:cxn modelId="{7FFEDBD2-8B9E-4C2F-B3FE-5B1B84349ADD}" srcId="{1B5C52FD-AA74-4D2F-817D-3033E1244078}" destId="{B24C5760-58DD-4E22-92D4-F1B8EAFD48D8}" srcOrd="0" destOrd="0" parTransId="{97875553-4666-4DDD-A1C4-90C46ADC0C13}" sibTransId="{FEE56498-BE2E-494D-B784-12808E166CBF}"/>
    <dgm:cxn modelId="{F75629DD-7AB4-427F-8929-F8254911E761}" srcId="{7834B952-8C81-4F4F-9C5C-12F0A65EA927}" destId="{1B5C52FD-AA74-4D2F-817D-3033E1244078}" srcOrd="1" destOrd="0" parTransId="{10C26F3A-A895-4326-A412-A3AAC1074870}" sibTransId="{1E210CC7-ECD8-4FA5-AB72-786C47C9B7F8}"/>
    <dgm:cxn modelId="{9A09ACFE-D60C-47C0-8DCE-46F6D8F27A9D}" type="presOf" srcId="{39900EC2-A07A-4E05-BC6E-6121133C9A79}" destId="{A4CDAEFF-02BD-48F2-8A7A-B0A01370E7E1}" srcOrd="0" destOrd="0" presId="urn:microsoft.com/office/officeart/2005/8/layout/hierarchy2"/>
    <dgm:cxn modelId="{2DA52B1C-79F0-404D-AFAA-5FE31C18130E}" type="presParOf" srcId="{E17F4B70-59E0-4D2A-AC05-D04AFC12CBE3}" destId="{5BFCB008-EDDA-41A6-A7BA-FF5911E6CE19}" srcOrd="0" destOrd="0" presId="urn:microsoft.com/office/officeart/2005/8/layout/hierarchy2"/>
    <dgm:cxn modelId="{6A30EDE8-172C-4F02-8E7F-D026ADDC45C9}" type="presParOf" srcId="{5BFCB008-EDDA-41A6-A7BA-FF5911E6CE19}" destId="{3C2B9988-23AC-46A4-B6EA-96753645C41E}" srcOrd="0" destOrd="0" presId="urn:microsoft.com/office/officeart/2005/8/layout/hierarchy2"/>
    <dgm:cxn modelId="{A503881D-4D0A-45E4-B424-4F200234AC29}" type="presParOf" srcId="{5BFCB008-EDDA-41A6-A7BA-FF5911E6CE19}" destId="{998D7A54-0594-4F1A-AFC4-7EFAECA7AFC5}" srcOrd="1" destOrd="0" presId="urn:microsoft.com/office/officeart/2005/8/layout/hierarchy2"/>
    <dgm:cxn modelId="{11FA44FA-8B10-4AA5-ABA0-E35F908F82DA}" type="presParOf" srcId="{998D7A54-0594-4F1A-AFC4-7EFAECA7AFC5}" destId="{C34E2B5F-25EC-416E-9ACF-02E4D47A6EC3}" srcOrd="0" destOrd="0" presId="urn:microsoft.com/office/officeart/2005/8/layout/hierarchy2"/>
    <dgm:cxn modelId="{60615E43-81B6-40EF-B946-BA2C16B4A395}" type="presParOf" srcId="{C34E2B5F-25EC-416E-9ACF-02E4D47A6EC3}" destId="{9AA40AAC-9FAE-4916-AC4C-39BBE7A8436F}" srcOrd="0" destOrd="0" presId="urn:microsoft.com/office/officeart/2005/8/layout/hierarchy2"/>
    <dgm:cxn modelId="{1DBE6195-08EE-4B21-9008-2C7E62DD45E7}" type="presParOf" srcId="{998D7A54-0594-4F1A-AFC4-7EFAECA7AFC5}" destId="{A8F75060-A1E8-4CF2-82C5-AE9B60D39746}" srcOrd="1" destOrd="0" presId="urn:microsoft.com/office/officeart/2005/8/layout/hierarchy2"/>
    <dgm:cxn modelId="{DF1B261C-7DBC-4664-AE54-AB938CB5D415}" type="presParOf" srcId="{A8F75060-A1E8-4CF2-82C5-AE9B60D39746}" destId="{03084CC7-9F2C-42F7-843E-BE5A89E3707E}" srcOrd="0" destOrd="0" presId="urn:microsoft.com/office/officeart/2005/8/layout/hierarchy2"/>
    <dgm:cxn modelId="{DFA728F1-3C3E-4641-96AE-8AD3BDA4ACBC}" type="presParOf" srcId="{A8F75060-A1E8-4CF2-82C5-AE9B60D39746}" destId="{715F8C77-929E-41F0-ACE7-6FBF65E54FC1}" srcOrd="1" destOrd="0" presId="urn:microsoft.com/office/officeart/2005/8/layout/hierarchy2"/>
    <dgm:cxn modelId="{66F8A33B-53C6-42B5-951A-D5DACC0000E1}" type="presParOf" srcId="{715F8C77-929E-41F0-ACE7-6FBF65E54FC1}" destId="{F7099524-4DA5-43E2-9BBB-47E51AC0C51D}" srcOrd="0" destOrd="0" presId="urn:microsoft.com/office/officeart/2005/8/layout/hierarchy2"/>
    <dgm:cxn modelId="{33B16959-6ADF-4539-9808-C914A02BE2B5}" type="presParOf" srcId="{F7099524-4DA5-43E2-9BBB-47E51AC0C51D}" destId="{D007DDC6-37C9-465A-987C-AB9EABFC3A26}" srcOrd="0" destOrd="0" presId="urn:microsoft.com/office/officeart/2005/8/layout/hierarchy2"/>
    <dgm:cxn modelId="{490F82CB-94BE-41FC-8F50-60B3324B71B6}" type="presParOf" srcId="{715F8C77-929E-41F0-ACE7-6FBF65E54FC1}" destId="{EE935343-BBCE-4057-843F-E4253292539E}" srcOrd="1" destOrd="0" presId="urn:microsoft.com/office/officeart/2005/8/layout/hierarchy2"/>
    <dgm:cxn modelId="{00BC2235-3FAF-4226-8FC9-C9EB513A0925}" type="presParOf" srcId="{EE935343-BBCE-4057-843F-E4253292539E}" destId="{4C4EA8D3-4261-4141-9185-04B966E2F098}" srcOrd="0" destOrd="0" presId="urn:microsoft.com/office/officeart/2005/8/layout/hierarchy2"/>
    <dgm:cxn modelId="{25987F16-BF18-41FC-92BB-E044152B440A}" type="presParOf" srcId="{EE935343-BBCE-4057-843F-E4253292539E}" destId="{CF4D5E31-1470-49CB-A60A-7431DE67FFCC}" srcOrd="1" destOrd="0" presId="urn:microsoft.com/office/officeart/2005/8/layout/hierarchy2"/>
    <dgm:cxn modelId="{BB813C8A-A497-4922-B516-79BDD77A8383}" type="presParOf" srcId="{E17F4B70-59E0-4D2A-AC05-D04AFC12CBE3}" destId="{002C61A0-F3F1-466F-9FA2-7962B8278A84}" srcOrd="1" destOrd="0" presId="urn:microsoft.com/office/officeart/2005/8/layout/hierarchy2"/>
    <dgm:cxn modelId="{293339E4-8160-4105-96DA-939FED51F8C7}" type="presParOf" srcId="{002C61A0-F3F1-466F-9FA2-7962B8278A84}" destId="{6F2BBA41-B57E-46F0-B369-DE0D34C28B0A}" srcOrd="0" destOrd="0" presId="urn:microsoft.com/office/officeart/2005/8/layout/hierarchy2"/>
    <dgm:cxn modelId="{6AF41845-60F1-473E-81CC-51A1C817976C}" type="presParOf" srcId="{002C61A0-F3F1-466F-9FA2-7962B8278A84}" destId="{CDB1F5F8-2B20-4902-9FED-9D221BEC42A7}" srcOrd="1" destOrd="0" presId="urn:microsoft.com/office/officeart/2005/8/layout/hierarchy2"/>
    <dgm:cxn modelId="{10257633-EB60-40B4-A00C-B52A78C053D3}" type="presParOf" srcId="{CDB1F5F8-2B20-4902-9FED-9D221BEC42A7}" destId="{A6836C1C-6020-46D1-AD9D-DD883C1A2800}" srcOrd="0" destOrd="0" presId="urn:microsoft.com/office/officeart/2005/8/layout/hierarchy2"/>
    <dgm:cxn modelId="{B5E14EB0-3FDE-4633-8264-226825971A84}" type="presParOf" srcId="{A6836C1C-6020-46D1-AD9D-DD883C1A2800}" destId="{0988B7DC-A58E-4AA2-AB8D-888753821F0E}" srcOrd="0" destOrd="0" presId="urn:microsoft.com/office/officeart/2005/8/layout/hierarchy2"/>
    <dgm:cxn modelId="{A1576F83-8C6C-4CA9-A709-6484BEB10EB2}" type="presParOf" srcId="{CDB1F5F8-2B20-4902-9FED-9D221BEC42A7}" destId="{BB92798D-299F-463D-A156-CCC86121B025}" srcOrd="1" destOrd="0" presId="urn:microsoft.com/office/officeart/2005/8/layout/hierarchy2"/>
    <dgm:cxn modelId="{CBFAE551-3FEC-448F-99EC-E12437686C72}" type="presParOf" srcId="{BB92798D-299F-463D-A156-CCC86121B025}" destId="{CF50903C-7177-4833-A24C-BE403384F4C2}" srcOrd="0" destOrd="0" presId="urn:microsoft.com/office/officeart/2005/8/layout/hierarchy2"/>
    <dgm:cxn modelId="{8A4DEFA2-9312-4206-99A3-229F583DB12F}" type="presParOf" srcId="{BB92798D-299F-463D-A156-CCC86121B025}" destId="{47B6CCFC-3D69-4105-8163-3A9B1096993B}" srcOrd="1" destOrd="0" presId="urn:microsoft.com/office/officeart/2005/8/layout/hierarchy2"/>
    <dgm:cxn modelId="{64CA623A-1B0C-4655-9AD3-BDEADC3B3C75}" type="presParOf" srcId="{47B6CCFC-3D69-4105-8163-3A9B1096993B}" destId="{3FAB69EB-DF72-42EF-83D0-56A4F0D0ADEC}" srcOrd="0" destOrd="0" presId="urn:microsoft.com/office/officeart/2005/8/layout/hierarchy2"/>
    <dgm:cxn modelId="{80B8DB79-4939-43F9-9C1E-E264C7ECDEA6}" type="presParOf" srcId="{3FAB69EB-DF72-42EF-83D0-56A4F0D0ADEC}" destId="{62CD2823-AC39-4951-A0A9-5E2C20AFCB3C}" srcOrd="0" destOrd="0" presId="urn:microsoft.com/office/officeart/2005/8/layout/hierarchy2"/>
    <dgm:cxn modelId="{EB6665FE-318D-471D-A13E-BFD8950E3988}" type="presParOf" srcId="{47B6CCFC-3D69-4105-8163-3A9B1096993B}" destId="{EA92605A-8743-4805-A9BF-A58998F65F97}" srcOrd="1" destOrd="0" presId="urn:microsoft.com/office/officeart/2005/8/layout/hierarchy2"/>
    <dgm:cxn modelId="{E2C460FF-21CC-40EC-8CB6-ADB3E92F90CD}" type="presParOf" srcId="{EA92605A-8743-4805-A9BF-A58998F65F97}" destId="{A4CDAEFF-02BD-48F2-8A7A-B0A01370E7E1}" srcOrd="0" destOrd="0" presId="urn:microsoft.com/office/officeart/2005/8/layout/hierarchy2"/>
    <dgm:cxn modelId="{B3EBADC4-E23D-4AEC-98DE-2F3CB0182E54}" type="presParOf" srcId="{EA92605A-8743-4805-A9BF-A58998F65F97}" destId="{3B97F15F-F077-4E7E-B518-C35532D86A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34B952-8C81-4F4F-9C5C-12F0A65EA9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FC4CA22-F817-4A64-B05B-6BCC49F31DD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|p&gt;</a:t>
          </a:r>
          <a:br>
            <a:rPr lang="en-US" sz="2800" dirty="0">
              <a:latin typeface="Consolas" panose="020B0609020204030204" pitchFamily="49" charset="0"/>
            </a:rPr>
          </a:br>
          <a:br>
            <a:rPr lang="en-US" sz="2800" dirty="0">
              <a:latin typeface="Consolas" panose="020B0609020204030204" pitchFamily="49" charset="0"/>
            </a:rPr>
          </a:br>
          <a:r>
            <a:rPr lang="en-US" sz="2800" dirty="0">
              <a:latin typeface="Consolas" panose="020B0609020204030204" pitchFamily="49" charset="0"/>
            </a:rPr>
            <a:t>|q&gt;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4C71ADA5-1ED9-4DEE-8AFD-6BD8E9EFF7EC}" type="parTrans" cxnId="{85BBB625-CCBD-44AF-88A3-85D33350B0D1}">
      <dgm:prSet/>
      <dgm:spPr/>
      <dgm:t>
        <a:bodyPr/>
        <a:lstStyle/>
        <a:p>
          <a:endParaRPr lang="en-AU"/>
        </a:p>
      </dgm:t>
    </dgm:pt>
    <dgm:pt modelId="{056A4870-0D33-4239-AD27-FBB47B28D161}" type="sibTrans" cxnId="{85BBB625-CCBD-44AF-88A3-85D33350B0D1}">
      <dgm:prSet/>
      <dgm:spPr/>
      <dgm:t>
        <a:bodyPr/>
        <a:lstStyle/>
        <a:p>
          <a:endParaRPr lang="en-AU"/>
        </a:p>
      </dgm:t>
    </dgm:pt>
    <dgm:pt modelId="{AE7D01F4-DC34-40C1-A76D-6308E190ED2F}">
      <dgm:prSet phldrT="[Text]"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[</a:t>
          </a:r>
          <a:r>
            <a:rPr lang="en-US" sz="4000" i="1" dirty="0">
              <a:latin typeface="Consolas" panose="020B0609020204030204" pitchFamily="49" charset="0"/>
            </a:rPr>
            <a:t>CNOT</a:t>
          </a:r>
          <a:r>
            <a:rPr lang="en-US" sz="4000" dirty="0">
              <a:latin typeface="Consolas" panose="020B0609020204030204" pitchFamily="49" charset="0"/>
            </a:rPr>
            <a:t>]</a:t>
          </a:r>
          <a:endParaRPr lang="en-AU" sz="2800" dirty="0">
            <a:latin typeface="Consolas" panose="020B0609020204030204" pitchFamily="49" charset="0"/>
          </a:endParaRPr>
        </a:p>
      </dgm:t>
    </dgm:pt>
    <dgm:pt modelId="{613A09D7-406F-45EF-B29F-2C7AF9B3F462}" type="parTrans" cxnId="{62F5E6A9-31B0-46FE-8854-70055DC0E512}">
      <dgm:prSet/>
      <dgm:spPr/>
      <dgm:t>
        <a:bodyPr/>
        <a:lstStyle/>
        <a:p>
          <a:endParaRPr lang="en-AU"/>
        </a:p>
      </dgm:t>
    </dgm:pt>
    <dgm:pt modelId="{6611003F-8F19-4578-ACA2-465740EE5F41}" type="sibTrans" cxnId="{62F5E6A9-31B0-46FE-8854-70055DC0E512}">
      <dgm:prSet/>
      <dgm:spPr/>
      <dgm:t>
        <a:bodyPr/>
        <a:lstStyle/>
        <a:p>
          <a:endParaRPr lang="en-AU"/>
        </a:p>
      </dgm:t>
    </dgm:pt>
    <dgm:pt modelId="{DB94F0D5-1EE5-4896-AE77-4E83D926E455}">
      <dgm:prSet phldrT="[Text]" custT="1"/>
      <dgm:spPr/>
      <dgm:t>
        <a:bodyPr/>
        <a:lstStyle/>
        <a:p>
          <a:pPr algn="ctr"/>
          <a:r>
            <a:rPr lang="en-US" sz="2800" dirty="0">
              <a:latin typeface="Consolas" panose="020B0609020204030204" pitchFamily="49" charset="0"/>
            </a:rPr>
            <a:t>|p&gt;</a:t>
          </a:r>
        </a:p>
        <a:p>
          <a:pPr algn="r"/>
          <a:br>
            <a:rPr lang="en-US" sz="2800" dirty="0">
              <a:latin typeface="Consolas" panose="020B0609020204030204" pitchFamily="49" charset="0"/>
            </a:rPr>
          </a:br>
          <a:r>
            <a:rPr lang="en-US" sz="2800" dirty="0">
              <a:latin typeface="Consolas" panose="020B0609020204030204" pitchFamily="49" charset="0"/>
            </a:rPr>
            <a:t>if |p&gt;==1 then |~q&gt;</a:t>
          </a:r>
        </a:p>
        <a:p>
          <a:pPr algn="r"/>
          <a:r>
            <a:rPr lang="en-US" sz="2800" dirty="0">
              <a:latin typeface="Consolas" panose="020B0609020204030204" pitchFamily="49" charset="0"/>
            </a:rPr>
            <a:t>else |q&gt;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347E702C-1788-46A5-A265-E31FD92C27FC}" type="parTrans" cxnId="{1E166E9B-1ABD-4541-8C8C-0DF0967C3BBF}">
      <dgm:prSet/>
      <dgm:spPr/>
      <dgm:t>
        <a:bodyPr/>
        <a:lstStyle/>
        <a:p>
          <a:endParaRPr lang="en-AU"/>
        </a:p>
      </dgm:t>
    </dgm:pt>
    <dgm:pt modelId="{42D8D7CD-4409-4146-A0F5-57751FC9CB6B}" type="sibTrans" cxnId="{1E166E9B-1ABD-4541-8C8C-0DF0967C3BBF}">
      <dgm:prSet/>
      <dgm:spPr/>
      <dgm:t>
        <a:bodyPr/>
        <a:lstStyle/>
        <a:p>
          <a:endParaRPr lang="en-AU"/>
        </a:p>
      </dgm:t>
    </dgm:pt>
    <dgm:pt modelId="{E17F4B70-59E0-4D2A-AC05-D04AFC12CBE3}" type="pres">
      <dgm:prSet presAssocID="{7834B952-8C81-4F4F-9C5C-12F0A65EA9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CB008-EDDA-41A6-A7BA-FF5911E6CE19}" type="pres">
      <dgm:prSet presAssocID="{1FC4CA22-F817-4A64-B05B-6BCC49F31DDF}" presName="root1" presStyleCnt="0"/>
      <dgm:spPr/>
    </dgm:pt>
    <dgm:pt modelId="{3C2B9988-23AC-46A4-B6EA-96753645C41E}" type="pres">
      <dgm:prSet presAssocID="{1FC4CA22-F817-4A64-B05B-6BCC49F31DDF}" presName="LevelOneTextNode" presStyleLbl="node0" presStyleIdx="0" presStyleCnt="1" custScaleY="141197">
        <dgm:presLayoutVars>
          <dgm:chPref val="3"/>
        </dgm:presLayoutVars>
      </dgm:prSet>
      <dgm:spPr/>
    </dgm:pt>
    <dgm:pt modelId="{998D7A54-0594-4F1A-AFC4-7EFAECA7AFC5}" type="pres">
      <dgm:prSet presAssocID="{1FC4CA22-F817-4A64-B05B-6BCC49F31DDF}" presName="level2hierChild" presStyleCnt="0"/>
      <dgm:spPr/>
    </dgm:pt>
    <dgm:pt modelId="{C34E2B5F-25EC-416E-9ACF-02E4D47A6EC3}" type="pres">
      <dgm:prSet presAssocID="{613A09D7-406F-45EF-B29F-2C7AF9B3F462}" presName="conn2-1" presStyleLbl="parChTrans1D2" presStyleIdx="0" presStyleCnt="1"/>
      <dgm:spPr/>
    </dgm:pt>
    <dgm:pt modelId="{9AA40AAC-9FAE-4916-AC4C-39BBE7A8436F}" type="pres">
      <dgm:prSet presAssocID="{613A09D7-406F-45EF-B29F-2C7AF9B3F462}" presName="connTx" presStyleLbl="parChTrans1D2" presStyleIdx="0" presStyleCnt="1"/>
      <dgm:spPr/>
    </dgm:pt>
    <dgm:pt modelId="{A8F75060-A1E8-4CF2-82C5-AE9B60D39746}" type="pres">
      <dgm:prSet presAssocID="{AE7D01F4-DC34-40C1-A76D-6308E190ED2F}" presName="root2" presStyleCnt="0"/>
      <dgm:spPr/>
    </dgm:pt>
    <dgm:pt modelId="{03084CC7-9F2C-42F7-843E-BE5A89E3707E}" type="pres">
      <dgm:prSet presAssocID="{AE7D01F4-DC34-40C1-A76D-6308E190ED2F}" presName="LevelTwoTextNode" presStyleLbl="node2" presStyleIdx="0" presStyleCnt="1">
        <dgm:presLayoutVars>
          <dgm:chPref val="3"/>
        </dgm:presLayoutVars>
      </dgm:prSet>
      <dgm:spPr/>
    </dgm:pt>
    <dgm:pt modelId="{715F8C77-929E-41F0-ACE7-6FBF65E54FC1}" type="pres">
      <dgm:prSet presAssocID="{AE7D01F4-DC34-40C1-A76D-6308E190ED2F}" presName="level3hierChild" presStyleCnt="0"/>
      <dgm:spPr/>
    </dgm:pt>
    <dgm:pt modelId="{E0133EEF-1115-4A0F-9634-F9D5E85B4B87}" type="pres">
      <dgm:prSet presAssocID="{347E702C-1788-46A5-A265-E31FD92C27FC}" presName="conn2-1" presStyleLbl="parChTrans1D3" presStyleIdx="0" presStyleCnt="1"/>
      <dgm:spPr/>
    </dgm:pt>
    <dgm:pt modelId="{BDA4BEED-55CA-4FA5-A6C1-C04661379D60}" type="pres">
      <dgm:prSet presAssocID="{347E702C-1788-46A5-A265-E31FD92C27FC}" presName="connTx" presStyleLbl="parChTrans1D3" presStyleIdx="0" presStyleCnt="1"/>
      <dgm:spPr/>
    </dgm:pt>
    <dgm:pt modelId="{DFD2710C-F30C-4CDD-884B-2F403FFBDD4A}" type="pres">
      <dgm:prSet presAssocID="{DB94F0D5-1EE5-4896-AE77-4E83D926E455}" presName="root2" presStyleCnt="0"/>
      <dgm:spPr/>
    </dgm:pt>
    <dgm:pt modelId="{DDDE1CAD-E762-4DF9-8D07-CDE3B6FF62C8}" type="pres">
      <dgm:prSet presAssocID="{DB94F0D5-1EE5-4896-AE77-4E83D926E455}" presName="LevelTwoTextNode" presStyleLbl="node3" presStyleIdx="0" presStyleCnt="1" custScaleX="199836" custScaleY="194183">
        <dgm:presLayoutVars>
          <dgm:chPref val="3"/>
        </dgm:presLayoutVars>
      </dgm:prSet>
      <dgm:spPr/>
    </dgm:pt>
    <dgm:pt modelId="{D70AE569-91BA-438E-84CF-47125A60C75D}" type="pres">
      <dgm:prSet presAssocID="{DB94F0D5-1EE5-4896-AE77-4E83D926E455}" presName="level3hierChild" presStyleCnt="0"/>
      <dgm:spPr/>
    </dgm:pt>
  </dgm:ptLst>
  <dgm:cxnLst>
    <dgm:cxn modelId="{FD6C1200-2CDF-41C7-8AA4-02AF0C7250F2}" type="presOf" srcId="{347E702C-1788-46A5-A265-E31FD92C27FC}" destId="{E0133EEF-1115-4A0F-9634-F9D5E85B4B87}" srcOrd="0" destOrd="0" presId="urn:microsoft.com/office/officeart/2005/8/layout/hierarchy2"/>
    <dgm:cxn modelId="{85BBB625-CCBD-44AF-88A3-85D33350B0D1}" srcId="{7834B952-8C81-4F4F-9C5C-12F0A65EA927}" destId="{1FC4CA22-F817-4A64-B05B-6BCC49F31DDF}" srcOrd="0" destOrd="0" parTransId="{4C71ADA5-1ED9-4DEE-8AFD-6BD8E9EFF7EC}" sibTransId="{056A4870-0D33-4239-AD27-FBB47B28D161}"/>
    <dgm:cxn modelId="{36C4AA68-0469-46F0-AA5F-3DAFD1DABA8A}" type="presOf" srcId="{DB94F0D5-1EE5-4896-AE77-4E83D926E455}" destId="{DDDE1CAD-E762-4DF9-8D07-CDE3B6FF62C8}" srcOrd="0" destOrd="0" presId="urn:microsoft.com/office/officeart/2005/8/layout/hierarchy2"/>
    <dgm:cxn modelId="{FF74857F-28A5-40C4-9AE9-99BA3010E66D}" type="presOf" srcId="{613A09D7-406F-45EF-B29F-2C7AF9B3F462}" destId="{C34E2B5F-25EC-416E-9ACF-02E4D47A6EC3}" srcOrd="0" destOrd="0" presId="urn:microsoft.com/office/officeart/2005/8/layout/hierarchy2"/>
    <dgm:cxn modelId="{3CDE4E89-399A-4976-A365-21362961725A}" type="presOf" srcId="{613A09D7-406F-45EF-B29F-2C7AF9B3F462}" destId="{9AA40AAC-9FAE-4916-AC4C-39BBE7A8436F}" srcOrd="1" destOrd="0" presId="urn:microsoft.com/office/officeart/2005/8/layout/hierarchy2"/>
    <dgm:cxn modelId="{7F2ABC89-40C5-4D50-A6E3-FAB5B76C924F}" type="presOf" srcId="{1FC4CA22-F817-4A64-B05B-6BCC49F31DDF}" destId="{3C2B9988-23AC-46A4-B6EA-96753645C41E}" srcOrd="0" destOrd="0" presId="urn:microsoft.com/office/officeart/2005/8/layout/hierarchy2"/>
    <dgm:cxn modelId="{D34DB48A-6688-4129-B9F0-14C4C1B7980B}" type="presOf" srcId="{AE7D01F4-DC34-40C1-A76D-6308E190ED2F}" destId="{03084CC7-9F2C-42F7-843E-BE5A89E3707E}" srcOrd="0" destOrd="0" presId="urn:microsoft.com/office/officeart/2005/8/layout/hierarchy2"/>
    <dgm:cxn modelId="{1E166E9B-1ABD-4541-8C8C-0DF0967C3BBF}" srcId="{AE7D01F4-DC34-40C1-A76D-6308E190ED2F}" destId="{DB94F0D5-1EE5-4896-AE77-4E83D926E455}" srcOrd="0" destOrd="0" parTransId="{347E702C-1788-46A5-A265-E31FD92C27FC}" sibTransId="{42D8D7CD-4409-4146-A0F5-57751FC9CB6B}"/>
    <dgm:cxn modelId="{62F5E6A9-31B0-46FE-8854-70055DC0E512}" srcId="{1FC4CA22-F817-4A64-B05B-6BCC49F31DDF}" destId="{AE7D01F4-DC34-40C1-A76D-6308E190ED2F}" srcOrd="0" destOrd="0" parTransId="{613A09D7-406F-45EF-B29F-2C7AF9B3F462}" sibTransId="{6611003F-8F19-4578-ACA2-465740EE5F41}"/>
    <dgm:cxn modelId="{044B5CC6-A433-4FC2-8A8F-AD9ED5930B88}" type="presOf" srcId="{7834B952-8C81-4F4F-9C5C-12F0A65EA927}" destId="{E17F4B70-59E0-4D2A-AC05-D04AFC12CBE3}" srcOrd="0" destOrd="0" presId="urn:microsoft.com/office/officeart/2005/8/layout/hierarchy2"/>
    <dgm:cxn modelId="{235D58DD-409F-4594-B806-459EF7FC5656}" type="presOf" srcId="{347E702C-1788-46A5-A265-E31FD92C27FC}" destId="{BDA4BEED-55CA-4FA5-A6C1-C04661379D60}" srcOrd="1" destOrd="0" presId="urn:microsoft.com/office/officeart/2005/8/layout/hierarchy2"/>
    <dgm:cxn modelId="{2DA52B1C-79F0-404D-AFAA-5FE31C18130E}" type="presParOf" srcId="{E17F4B70-59E0-4D2A-AC05-D04AFC12CBE3}" destId="{5BFCB008-EDDA-41A6-A7BA-FF5911E6CE19}" srcOrd="0" destOrd="0" presId="urn:microsoft.com/office/officeart/2005/8/layout/hierarchy2"/>
    <dgm:cxn modelId="{6A30EDE8-172C-4F02-8E7F-D026ADDC45C9}" type="presParOf" srcId="{5BFCB008-EDDA-41A6-A7BA-FF5911E6CE19}" destId="{3C2B9988-23AC-46A4-B6EA-96753645C41E}" srcOrd="0" destOrd="0" presId="urn:microsoft.com/office/officeart/2005/8/layout/hierarchy2"/>
    <dgm:cxn modelId="{A503881D-4D0A-45E4-B424-4F200234AC29}" type="presParOf" srcId="{5BFCB008-EDDA-41A6-A7BA-FF5911E6CE19}" destId="{998D7A54-0594-4F1A-AFC4-7EFAECA7AFC5}" srcOrd="1" destOrd="0" presId="urn:microsoft.com/office/officeart/2005/8/layout/hierarchy2"/>
    <dgm:cxn modelId="{11FA44FA-8B10-4AA5-ABA0-E35F908F82DA}" type="presParOf" srcId="{998D7A54-0594-4F1A-AFC4-7EFAECA7AFC5}" destId="{C34E2B5F-25EC-416E-9ACF-02E4D47A6EC3}" srcOrd="0" destOrd="0" presId="urn:microsoft.com/office/officeart/2005/8/layout/hierarchy2"/>
    <dgm:cxn modelId="{60615E43-81B6-40EF-B946-BA2C16B4A395}" type="presParOf" srcId="{C34E2B5F-25EC-416E-9ACF-02E4D47A6EC3}" destId="{9AA40AAC-9FAE-4916-AC4C-39BBE7A8436F}" srcOrd="0" destOrd="0" presId="urn:microsoft.com/office/officeart/2005/8/layout/hierarchy2"/>
    <dgm:cxn modelId="{1DBE6195-08EE-4B21-9008-2C7E62DD45E7}" type="presParOf" srcId="{998D7A54-0594-4F1A-AFC4-7EFAECA7AFC5}" destId="{A8F75060-A1E8-4CF2-82C5-AE9B60D39746}" srcOrd="1" destOrd="0" presId="urn:microsoft.com/office/officeart/2005/8/layout/hierarchy2"/>
    <dgm:cxn modelId="{DF1B261C-7DBC-4664-AE54-AB938CB5D415}" type="presParOf" srcId="{A8F75060-A1E8-4CF2-82C5-AE9B60D39746}" destId="{03084CC7-9F2C-42F7-843E-BE5A89E3707E}" srcOrd="0" destOrd="0" presId="urn:microsoft.com/office/officeart/2005/8/layout/hierarchy2"/>
    <dgm:cxn modelId="{DFA728F1-3C3E-4641-96AE-8AD3BDA4ACBC}" type="presParOf" srcId="{A8F75060-A1E8-4CF2-82C5-AE9B60D39746}" destId="{715F8C77-929E-41F0-ACE7-6FBF65E54FC1}" srcOrd="1" destOrd="0" presId="urn:microsoft.com/office/officeart/2005/8/layout/hierarchy2"/>
    <dgm:cxn modelId="{2733662E-716A-4277-BC39-179D10FECDD8}" type="presParOf" srcId="{715F8C77-929E-41F0-ACE7-6FBF65E54FC1}" destId="{E0133EEF-1115-4A0F-9634-F9D5E85B4B87}" srcOrd="0" destOrd="0" presId="urn:microsoft.com/office/officeart/2005/8/layout/hierarchy2"/>
    <dgm:cxn modelId="{8D06CEB0-CF35-42C5-9DF8-215D5397246D}" type="presParOf" srcId="{E0133EEF-1115-4A0F-9634-F9D5E85B4B87}" destId="{BDA4BEED-55CA-4FA5-A6C1-C04661379D60}" srcOrd="0" destOrd="0" presId="urn:microsoft.com/office/officeart/2005/8/layout/hierarchy2"/>
    <dgm:cxn modelId="{D51F2612-999F-4063-90A1-813342CC40D9}" type="presParOf" srcId="{715F8C77-929E-41F0-ACE7-6FBF65E54FC1}" destId="{DFD2710C-F30C-4CDD-884B-2F403FFBDD4A}" srcOrd="1" destOrd="0" presId="urn:microsoft.com/office/officeart/2005/8/layout/hierarchy2"/>
    <dgm:cxn modelId="{19FCBB9E-9540-4ED0-9CFA-86C500DEB366}" type="presParOf" srcId="{DFD2710C-F30C-4CDD-884B-2F403FFBDD4A}" destId="{DDDE1CAD-E762-4DF9-8D07-CDE3B6FF62C8}" srcOrd="0" destOrd="0" presId="urn:microsoft.com/office/officeart/2005/8/layout/hierarchy2"/>
    <dgm:cxn modelId="{D4CAFDE2-0733-41DC-AB23-29D54AC45966}" type="presParOf" srcId="{DFD2710C-F30C-4CDD-884B-2F403FFBDD4A}" destId="{D70AE569-91BA-438E-84CF-47125A60C7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34B952-8C81-4F4F-9C5C-12F0A65EA9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FC4CA22-F817-4A64-B05B-6BCC49F31DDF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|0&gt;</a:t>
          </a:r>
          <a:br>
            <a:rPr lang="en-US" sz="2800" dirty="0">
              <a:latin typeface="Consolas" panose="020B0609020204030204" pitchFamily="49" charset="0"/>
            </a:rPr>
          </a:br>
          <a:br>
            <a:rPr lang="en-US" sz="2800" dirty="0">
              <a:latin typeface="Consolas" panose="020B0609020204030204" pitchFamily="49" charset="0"/>
            </a:rPr>
          </a:br>
          <a:r>
            <a:rPr lang="en-US" sz="2800" dirty="0">
              <a:latin typeface="Consolas" panose="020B0609020204030204" pitchFamily="49" charset="0"/>
            </a:rPr>
            <a:t>|0&gt;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4C71ADA5-1ED9-4DEE-8AFD-6BD8E9EFF7EC}" type="parTrans" cxnId="{85BBB625-CCBD-44AF-88A3-85D33350B0D1}">
      <dgm:prSet/>
      <dgm:spPr/>
      <dgm:t>
        <a:bodyPr/>
        <a:lstStyle/>
        <a:p>
          <a:endParaRPr lang="en-AU"/>
        </a:p>
      </dgm:t>
    </dgm:pt>
    <dgm:pt modelId="{056A4870-0D33-4239-AD27-FBB47B28D161}" type="sibTrans" cxnId="{85BBB625-CCBD-44AF-88A3-85D33350B0D1}">
      <dgm:prSet/>
      <dgm:spPr/>
      <dgm:t>
        <a:bodyPr/>
        <a:lstStyle/>
        <a:p>
          <a:endParaRPr lang="en-AU"/>
        </a:p>
      </dgm:t>
    </dgm:pt>
    <dgm:pt modelId="{AE7D01F4-DC34-40C1-A76D-6308E190ED2F}">
      <dgm:prSet phldrT="[Text]" custT="1"/>
      <dgm:spPr/>
      <dgm:t>
        <a:bodyPr/>
        <a:lstStyle/>
        <a:p>
          <a: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[</a:t>
          </a:r>
          <a:r>
            <a:rPr lang="en-US" sz="2800" i="1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H</a:t>
          </a:r>
          <a: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]</a:t>
          </a:r>
          <a:b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</a:br>
          <a:b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</a:br>
          <a: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---</a:t>
          </a:r>
          <a:endParaRPr lang="en-AU" sz="2800" kern="1200" dirty="0">
            <a:solidFill>
              <a:prstClr val="white"/>
            </a:solidFill>
            <a:latin typeface="Consolas" panose="020B0609020204030204" pitchFamily="49" charset="0"/>
            <a:ea typeface="+mn-ea"/>
            <a:cs typeface="+mn-cs"/>
          </a:endParaRPr>
        </a:p>
      </dgm:t>
    </dgm:pt>
    <dgm:pt modelId="{613A09D7-406F-45EF-B29F-2C7AF9B3F462}" type="parTrans" cxnId="{62F5E6A9-31B0-46FE-8854-70055DC0E512}">
      <dgm:prSet/>
      <dgm:spPr>
        <a:ln w="38100" cmpd="dbl"/>
      </dgm:spPr>
      <dgm:t>
        <a:bodyPr/>
        <a:lstStyle/>
        <a:p>
          <a:endParaRPr lang="en-AU"/>
        </a:p>
      </dgm:t>
    </dgm:pt>
    <dgm:pt modelId="{6611003F-8F19-4578-ACA2-465740EE5F41}" type="sibTrans" cxnId="{62F5E6A9-31B0-46FE-8854-70055DC0E512}">
      <dgm:prSet/>
      <dgm:spPr/>
      <dgm:t>
        <a:bodyPr/>
        <a:lstStyle/>
        <a:p>
          <a:endParaRPr lang="en-AU"/>
        </a:p>
      </dgm:t>
    </dgm:pt>
    <dgm:pt modelId="{5D8E9B6E-79C0-4B3E-8030-8F2671F11D29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[</a:t>
          </a:r>
          <a:r>
            <a:rPr lang="en-US" sz="2800" i="1" dirty="0">
              <a:latin typeface="Consolas" panose="020B0609020204030204" pitchFamily="49" charset="0"/>
            </a:rPr>
            <a:t>CNOT</a:t>
          </a:r>
          <a:r>
            <a:rPr lang="en-US" sz="2800" dirty="0">
              <a:latin typeface="Consolas" panose="020B0609020204030204" pitchFamily="49" charset="0"/>
            </a:rPr>
            <a:t>]</a:t>
          </a:r>
          <a:endParaRPr lang="en-AU" sz="2800" dirty="0">
            <a:latin typeface="Consolas" panose="020B0609020204030204" pitchFamily="49" charset="0"/>
          </a:endParaRPr>
        </a:p>
      </dgm:t>
    </dgm:pt>
    <dgm:pt modelId="{381D5DDD-1094-4F79-A288-CD090CC35628}" type="parTrans" cxnId="{BB4B9F8E-5AA8-4E77-BFFE-142083782D63}">
      <dgm:prSet/>
      <dgm:spPr>
        <a:ln w="38100" cmpd="dbl"/>
      </dgm:spPr>
      <dgm:t>
        <a:bodyPr/>
        <a:lstStyle/>
        <a:p>
          <a:endParaRPr lang="en-AU"/>
        </a:p>
      </dgm:t>
    </dgm:pt>
    <dgm:pt modelId="{CEB6A867-7838-4C38-83F4-575553233ED6}" type="sibTrans" cxnId="{BB4B9F8E-5AA8-4E77-BFFE-142083782D63}">
      <dgm:prSet/>
      <dgm:spPr/>
      <dgm:t>
        <a:bodyPr/>
        <a:lstStyle/>
        <a:p>
          <a:endParaRPr lang="en-AU"/>
        </a:p>
      </dgm:t>
    </dgm:pt>
    <dgm:pt modelId="{C3805442-FFA7-4677-B494-9B373514B7C8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|p&gt;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F697FC63-2DDD-4DDC-9877-67F6D3F68ACD}" type="parTrans" cxnId="{B5D76377-7A26-4213-8DC8-29BEFDCA9F60}">
      <dgm:prSet/>
      <dgm:spPr/>
      <dgm:t>
        <a:bodyPr/>
        <a:lstStyle/>
        <a:p>
          <a:endParaRPr lang="en-AU"/>
        </a:p>
      </dgm:t>
    </dgm:pt>
    <dgm:pt modelId="{C3A313F6-7AC4-4FFF-81E6-84FCC30E81B6}" type="sibTrans" cxnId="{B5D76377-7A26-4213-8DC8-29BEFDCA9F60}">
      <dgm:prSet/>
      <dgm:spPr/>
      <dgm:t>
        <a:bodyPr/>
        <a:lstStyle/>
        <a:p>
          <a:endParaRPr lang="en-AU"/>
        </a:p>
      </dgm:t>
    </dgm:pt>
    <dgm:pt modelId="{D828B514-6A47-4955-B943-BD0DD365164C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|q&gt;</a:t>
          </a:r>
          <a:endParaRPr lang="en-AU" sz="2800" dirty="0">
            <a:latin typeface="Consolas" panose="020B0609020204030204" pitchFamily="49" charset="0"/>
          </a:endParaRPr>
        </a:p>
      </dgm:t>
    </dgm:pt>
    <dgm:pt modelId="{7EECE0B4-710D-4AED-A9E8-33E21F26C726}" type="parTrans" cxnId="{EECE9D72-8F2D-4865-BC22-57E1BFD019D5}">
      <dgm:prSet/>
      <dgm:spPr/>
      <dgm:t>
        <a:bodyPr/>
        <a:lstStyle/>
        <a:p>
          <a:endParaRPr lang="en-AU"/>
        </a:p>
      </dgm:t>
    </dgm:pt>
    <dgm:pt modelId="{3268947E-4C3A-4ABC-81FA-9A7BD6D05CC3}" type="sibTrans" cxnId="{EECE9D72-8F2D-4865-BC22-57E1BFD019D5}">
      <dgm:prSet/>
      <dgm:spPr/>
      <dgm:t>
        <a:bodyPr/>
        <a:lstStyle/>
        <a:p>
          <a:endParaRPr lang="en-AU"/>
        </a:p>
      </dgm:t>
    </dgm:pt>
    <dgm:pt modelId="{7A6727F2-1AEF-47F8-8CCB-4C1BE1C6692D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?</a:t>
          </a:r>
          <a:endParaRPr lang="en-AU" sz="2800" dirty="0">
            <a:latin typeface="Consolas" panose="020B0609020204030204" pitchFamily="49" charset="0"/>
          </a:endParaRPr>
        </a:p>
      </dgm:t>
    </dgm:pt>
    <dgm:pt modelId="{AA4F9DCB-E965-43B3-AE3D-F596F8C57A3D}" type="parTrans" cxnId="{D1D22FE8-C366-4F20-8901-3423AEA648DD}">
      <dgm:prSet/>
      <dgm:spPr/>
      <dgm:t>
        <a:bodyPr/>
        <a:lstStyle/>
        <a:p>
          <a:endParaRPr lang="en-AU"/>
        </a:p>
      </dgm:t>
    </dgm:pt>
    <dgm:pt modelId="{7CF66654-9F9D-4A89-B15E-66490CF34C59}" type="sibTrans" cxnId="{D1D22FE8-C366-4F20-8901-3423AEA648DD}">
      <dgm:prSet/>
      <dgm:spPr/>
      <dgm:t>
        <a:bodyPr/>
        <a:lstStyle/>
        <a:p>
          <a:endParaRPr lang="en-AU"/>
        </a:p>
      </dgm:t>
    </dgm:pt>
    <dgm:pt modelId="{D4F4DDFA-5ED5-41F7-B668-F2FDD4AC7435}">
      <dgm:prSet phldrT="[Text]" custT="1"/>
      <dgm:spPr/>
      <dgm:t>
        <a:bodyPr/>
        <a:lstStyle/>
        <a:p>
          <a:r>
            <a:rPr lang="en-US" sz="2800" dirty="0">
              <a:latin typeface="Consolas" panose="020B0609020204030204" pitchFamily="49" charset="0"/>
            </a:rPr>
            <a:t>?</a:t>
          </a:r>
          <a:endParaRPr lang="en-AU" sz="2800" dirty="0">
            <a:latin typeface="Consolas" panose="020B0609020204030204" pitchFamily="49" charset="0"/>
          </a:endParaRPr>
        </a:p>
      </dgm:t>
    </dgm:pt>
    <dgm:pt modelId="{5D9F1BD8-2B7D-4432-84DC-9011DCFD489C}" type="parTrans" cxnId="{0E21C7FF-16A7-4951-BF15-0BAF0E1725E0}">
      <dgm:prSet/>
      <dgm:spPr/>
      <dgm:t>
        <a:bodyPr/>
        <a:lstStyle/>
        <a:p>
          <a:endParaRPr lang="en-AU"/>
        </a:p>
      </dgm:t>
    </dgm:pt>
    <dgm:pt modelId="{695ECEE2-5CC0-4838-BE23-84C93A33A6FF}" type="sibTrans" cxnId="{0E21C7FF-16A7-4951-BF15-0BAF0E1725E0}">
      <dgm:prSet/>
      <dgm:spPr/>
      <dgm:t>
        <a:bodyPr/>
        <a:lstStyle/>
        <a:p>
          <a:endParaRPr lang="en-AU"/>
        </a:p>
      </dgm:t>
    </dgm:pt>
    <dgm:pt modelId="{E17F4B70-59E0-4D2A-AC05-D04AFC12CBE3}" type="pres">
      <dgm:prSet presAssocID="{7834B952-8C81-4F4F-9C5C-12F0A65EA9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CB008-EDDA-41A6-A7BA-FF5911E6CE19}" type="pres">
      <dgm:prSet presAssocID="{1FC4CA22-F817-4A64-B05B-6BCC49F31DDF}" presName="root1" presStyleCnt="0"/>
      <dgm:spPr/>
    </dgm:pt>
    <dgm:pt modelId="{3C2B9988-23AC-46A4-B6EA-96753645C41E}" type="pres">
      <dgm:prSet presAssocID="{1FC4CA22-F817-4A64-B05B-6BCC49F31DDF}" presName="LevelOneTextNode" presStyleLbl="node0" presStyleIdx="0" presStyleCnt="1" custScaleY="152460">
        <dgm:presLayoutVars>
          <dgm:chPref val="3"/>
        </dgm:presLayoutVars>
      </dgm:prSet>
      <dgm:spPr/>
    </dgm:pt>
    <dgm:pt modelId="{998D7A54-0594-4F1A-AFC4-7EFAECA7AFC5}" type="pres">
      <dgm:prSet presAssocID="{1FC4CA22-F817-4A64-B05B-6BCC49F31DDF}" presName="level2hierChild" presStyleCnt="0"/>
      <dgm:spPr/>
    </dgm:pt>
    <dgm:pt modelId="{C34E2B5F-25EC-416E-9ACF-02E4D47A6EC3}" type="pres">
      <dgm:prSet presAssocID="{613A09D7-406F-45EF-B29F-2C7AF9B3F462}" presName="conn2-1" presStyleLbl="parChTrans1D2" presStyleIdx="0" presStyleCnt="1"/>
      <dgm:spPr/>
    </dgm:pt>
    <dgm:pt modelId="{9AA40AAC-9FAE-4916-AC4C-39BBE7A8436F}" type="pres">
      <dgm:prSet presAssocID="{613A09D7-406F-45EF-B29F-2C7AF9B3F462}" presName="connTx" presStyleLbl="parChTrans1D2" presStyleIdx="0" presStyleCnt="1"/>
      <dgm:spPr/>
    </dgm:pt>
    <dgm:pt modelId="{A8F75060-A1E8-4CF2-82C5-AE9B60D39746}" type="pres">
      <dgm:prSet presAssocID="{AE7D01F4-DC34-40C1-A76D-6308E190ED2F}" presName="root2" presStyleCnt="0"/>
      <dgm:spPr/>
    </dgm:pt>
    <dgm:pt modelId="{03084CC7-9F2C-42F7-843E-BE5A89E3707E}" type="pres">
      <dgm:prSet presAssocID="{AE7D01F4-DC34-40C1-A76D-6308E190ED2F}" presName="LevelTwoTextNode" presStyleLbl="node2" presStyleIdx="0" presStyleCnt="1" custScaleY="165058">
        <dgm:presLayoutVars>
          <dgm:chPref val="3"/>
        </dgm:presLayoutVars>
      </dgm:prSet>
      <dgm:spPr/>
    </dgm:pt>
    <dgm:pt modelId="{715F8C77-929E-41F0-ACE7-6FBF65E54FC1}" type="pres">
      <dgm:prSet presAssocID="{AE7D01F4-DC34-40C1-A76D-6308E190ED2F}" presName="level3hierChild" presStyleCnt="0"/>
      <dgm:spPr/>
    </dgm:pt>
    <dgm:pt modelId="{F7099524-4DA5-43E2-9BBB-47E51AC0C51D}" type="pres">
      <dgm:prSet presAssocID="{381D5DDD-1094-4F79-A288-CD090CC35628}" presName="conn2-1" presStyleLbl="parChTrans1D3" presStyleIdx="0" presStyleCnt="1"/>
      <dgm:spPr/>
    </dgm:pt>
    <dgm:pt modelId="{D007DDC6-37C9-465A-987C-AB9EABFC3A26}" type="pres">
      <dgm:prSet presAssocID="{381D5DDD-1094-4F79-A288-CD090CC35628}" presName="connTx" presStyleLbl="parChTrans1D3" presStyleIdx="0" presStyleCnt="1"/>
      <dgm:spPr/>
    </dgm:pt>
    <dgm:pt modelId="{EE935343-BBCE-4057-843F-E4253292539E}" type="pres">
      <dgm:prSet presAssocID="{5D8E9B6E-79C0-4B3E-8030-8F2671F11D29}" presName="root2" presStyleCnt="0"/>
      <dgm:spPr/>
    </dgm:pt>
    <dgm:pt modelId="{4C4EA8D3-4261-4141-9185-04B966E2F098}" type="pres">
      <dgm:prSet presAssocID="{5D8E9B6E-79C0-4B3E-8030-8F2671F11D29}" presName="LevelTwoTextNode" presStyleLbl="node3" presStyleIdx="0" presStyleCnt="1">
        <dgm:presLayoutVars>
          <dgm:chPref val="3"/>
        </dgm:presLayoutVars>
      </dgm:prSet>
      <dgm:spPr/>
    </dgm:pt>
    <dgm:pt modelId="{CF4D5E31-1470-49CB-A60A-7431DE67FFCC}" type="pres">
      <dgm:prSet presAssocID="{5D8E9B6E-79C0-4B3E-8030-8F2671F11D29}" presName="level3hierChild" presStyleCnt="0"/>
      <dgm:spPr/>
    </dgm:pt>
    <dgm:pt modelId="{2723970C-6379-4A35-A97B-66719A800DA4}" type="pres">
      <dgm:prSet presAssocID="{F697FC63-2DDD-4DDC-9877-67F6D3F68ACD}" presName="conn2-1" presStyleLbl="parChTrans1D4" presStyleIdx="0" presStyleCnt="4"/>
      <dgm:spPr/>
    </dgm:pt>
    <dgm:pt modelId="{8CE19A83-379B-46A8-8687-CD87A6D17958}" type="pres">
      <dgm:prSet presAssocID="{F697FC63-2DDD-4DDC-9877-67F6D3F68ACD}" presName="connTx" presStyleLbl="parChTrans1D4" presStyleIdx="0" presStyleCnt="4"/>
      <dgm:spPr/>
    </dgm:pt>
    <dgm:pt modelId="{C8C666D1-7133-42AF-8184-A5F34FE58F1B}" type="pres">
      <dgm:prSet presAssocID="{C3805442-FFA7-4677-B494-9B373514B7C8}" presName="root2" presStyleCnt="0"/>
      <dgm:spPr/>
    </dgm:pt>
    <dgm:pt modelId="{0D7A2AA1-4648-431A-BFAA-F0F233754C0E}" type="pres">
      <dgm:prSet presAssocID="{C3805442-FFA7-4677-B494-9B373514B7C8}" presName="LevelTwoTextNode" presStyleLbl="node4" presStyleIdx="0" presStyleCnt="4">
        <dgm:presLayoutVars>
          <dgm:chPref val="3"/>
        </dgm:presLayoutVars>
      </dgm:prSet>
      <dgm:spPr/>
    </dgm:pt>
    <dgm:pt modelId="{209E346B-080E-4D41-8097-5769B42A7893}" type="pres">
      <dgm:prSet presAssocID="{C3805442-FFA7-4677-B494-9B373514B7C8}" presName="level3hierChild" presStyleCnt="0"/>
      <dgm:spPr/>
    </dgm:pt>
    <dgm:pt modelId="{A7658B84-221A-4979-8F18-F0541070203F}" type="pres">
      <dgm:prSet presAssocID="{AA4F9DCB-E965-43B3-AE3D-F596F8C57A3D}" presName="conn2-1" presStyleLbl="parChTrans1D4" presStyleIdx="1" presStyleCnt="4"/>
      <dgm:spPr/>
    </dgm:pt>
    <dgm:pt modelId="{2D1DFAF3-6129-4B2A-8B4B-C34C515A440F}" type="pres">
      <dgm:prSet presAssocID="{AA4F9DCB-E965-43B3-AE3D-F596F8C57A3D}" presName="connTx" presStyleLbl="parChTrans1D4" presStyleIdx="1" presStyleCnt="4"/>
      <dgm:spPr/>
    </dgm:pt>
    <dgm:pt modelId="{BB6A8E61-9F5E-404B-A3BD-E36BBC3B8FB1}" type="pres">
      <dgm:prSet presAssocID="{7A6727F2-1AEF-47F8-8CCB-4C1BE1C6692D}" presName="root2" presStyleCnt="0"/>
      <dgm:spPr/>
    </dgm:pt>
    <dgm:pt modelId="{803920B9-4A9F-4BDD-A059-034035ED0131}" type="pres">
      <dgm:prSet presAssocID="{7A6727F2-1AEF-47F8-8CCB-4C1BE1C6692D}" presName="LevelTwoTextNode" presStyleLbl="node4" presStyleIdx="1" presStyleCnt="4">
        <dgm:presLayoutVars>
          <dgm:chPref val="3"/>
        </dgm:presLayoutVars>
      </dgm:prSet>
      <dgm:spPr/>
    </dgm:pt>
    <dgm:pt modelId="{9B6594F2-AC3B-40EB-9020-779E38317DAA}" type="pres">
      <dgm:prSet presAssocID="{7A6727F2-1AEF-47F8-8CCB-4C1BE1C6692D}" presName="level3hierChild" presStyleCnt="0"/>
      <dgm:spPr/>
    </dgm:pt>
    <dgm:pt modelId="{CC54F71C-B20D-499E-8021-A37C05F8C05E}" type="pres">
      <dgm:prSet presAssocID="{7EECE0B4-710D-4AED-A9E8-33E21F26C726}" presName="conn2-1" presStyleLbl="parChTrans1D4" presStyleIdx="2" presStyleCnt="4"/>
      <dgm:spPr/>
    </dgm:pt>
    <dgm:pt modelId="{B5A4D461-5605-4E1C-B9D5-CB97C1D57028}" type="pres">
      <dgm:prSet presAssocID="{7EECE0B4-710D-4AED-A9E8-33E21F26C726}" presName="connTx" presStyleLbl="parChTrans1D4" presStyleIdx="2" presStyleCnt="4"/>
      <dgm:spPr/>
    </dgm:pt>
    <dgm:pt modelId="{BFC2D52A-532D-4374-9360-F0FB4DF1589B}" type="pres">
      <dgm:prSet presAssocID="{D828B514-6A47-4955-B943-BD0DD365164C}" presName="root2" presStyleCnt="0"/>
      <dgm:spPr/>
    </dgm:pt>
    <dgm:pt modelId="{4351D581-5185-4ADF-870E-A1F76229613D}" type="pres">
      <dgm:prSet presAssocID="{D828B514-6A47-4955-B943-BD0DD365164C}" presName="LevelTwoTextNode" presStyleLbl="node4" presStyleIdx="2" presStyleCnt="4">
        <dgm:presLayoutVars>
          <dgm:chPref val="3"/>
        </dgm:presLayoutVars>
      </dgm:prSet>
      <dgm:spPr/>
    </dgm:pt>
    <dgm:pt modelId="{6E99003E-A17F-47C3-859E-65E0FD2A3CC9}" type="pres">
      <dgm:prSet presAssocID="{D828B514-6A47-4955-B943-BD0DD365164C}" presName="level3hierChild" presStyleCnt="0"/>
      <dgm:spPr/>
    </dgm:pt>
    <dgm:pt modelId="{07932452-53F1-4F34-BC55-C40C5941AFCC}" type="pres">
      <dgm:prSet presAssocID="{5D9F1BD8-2B7D-4432-84DC-9011DCFD489C}" presName="conn2-1" presStyleLbl="parChTrans1D4" presStyleIdx="3" presStyleCnt="4"/>
      <dgm:spPr/>
    </dgm:pt>
    <dgm:pt modelId="{D684AFEF-B368-40D6-8DDD-BBD6B6ECF706}" type="pres">
      <dgm:prSet presAssocID="{5D9F1BD8-2B7D-4432-84DC-9011DCFD489C}" presName="connTx" presStyleLbl="parChTrans1D4" presStyleIdx="3" presStyleCnt="4"/>
      <dgm:spPr/>
    </dgm:pt>
    <dgm:pt modelId="{F157EA83-1183-4945-986D-8583BF929CD6}" type="pres">
      <dgm:prSet presAssocID="{D4F4DDFA-5ED5-41F7-B668-F2FDD4AC7435}" presName="root2" presStyleCnt="0"/>
      <dgm:spPr/>
    </dgm:pt>
    <dgm:pt modelId="{BF086A76-BD45-4C65-A780-44F724D3234A}" type="pres">
      <dgm:prSet presAssocID="{D4F4DDFA-5ED5-41F7-B668-F2FDD4AC7435}" presName="LevelTwoTextNode" presStyleLbl="node4" presStyleIdx="3" presStyleCnt="4">
        <dgm:presLayoutVars>
          <dgm:chPref val="3"/>
        </dgm:presLayoutVars>
      </dgm:prSet>
      <dgm:spPr/>
    </dgm:pt>
    <dgm:pt modelId="{83A64808-574A-4437-8632-266A36E064D6}" type="pres">
      <dgm:prSet presAssocID="{D4F4DDFA-5ED5-41F7-B668-F2FDD4AC7435}" presName="level3hierChild" presStyleCnt="0"/>
      <dgm:spPr/>
    </dgm:pt>
  </dgm:ptLst>
  <dgm:cxnLst>
    <dgm:cxn modelId="{85BBB625-CCBD-44AF-88A3-85D33350B0D1}" srcId="{7834B952-8C81-4F4F-9C5C-12F0A65EA927}" destId="{1FC4CA22-F817-4A64-B05B-6BCC49F31DDF}" srcOrd="0" destOrd="0" parTransId="{4C71ADA5-1ED9-4DEE-8AFD-6BD8E9EFF7EC}" sibTransId="{056A4870-0D33-4239-AD27-FBB47B28D161}"/>
    <dgm:cxn modelId="{BFA52D2F-506C-45F7-A93F-1C99D8AB3226}" type="presOf" srcId="{7EECE0B4-710D-4AED-A9E8-33E21F26C726}" destId="{B5A4D461-5605-4E1C-B9D5-CB97C1D57028}" srcOrd="1" destOrd="0" presId="urn:microsoft.com/office/officeart/2005/8/layout/hierarchy2"/>
    <dgm:cxn modelId="{7AE40E33-7D14-4EBF-A292-D66FEFC8DF7A}" type="presOf" srcId="{D828B514-6A47-4955-B943-BD0DD365164C}" destId="{4351D581-5185-4ADF-870E-A1F76229613D}" srcOrd="0" destOrd="0" presId="urn:microsoft.com/office/officeart/2005/8/layout/hierarchy2"/>
    <dgm:cxn modelId="{6C057834-DDFC-454C-86E5-3A646D684857}" type="presOf" srcId="{D4F4DDFA-5ED5-41F7-B668-F2FDD4AC7435}" destId="{BF086A76-BD45-4C65-A780-44F724D3234A}" srcOrd="0" destOrd="0" presId="urn:microsoft.com/office/officeart/2005/8/layout/hierarchy2"/>
    <dgm:cxn modelId="{D2B2DA3B-E008-4DAA-9294-FA918041A7BE}" type="presOf" srcId="{AA4F9DCB-E965-43B3-AE3D-F596F8C57A3D}" destId="{A7658B84-221A-4979-8F18-F0541070203F}" srcOrd="0" destOrd="0" presId="urn:microsoft.com/office/officeart/2005/8/layout/hierarchy2"/>
    <dgm:cxn modelId="{82B7514F-CE02-40D7-9F22-E9F6AE9CC8B8}" type="presOf" srcId="{5D8E9B6E-79C0-4B3E-8030-8F2671F11D29}" destId="{4C4EA8D3-4261-4141-9185-04B966E2F098}" srcOrd="0" destOrd="0" presId="urn:microsoft.com/office/officeart/2005/8/layout/hierarchy2"/>
    <dgm:cxn modelId="{76737B4F-C290-4E5B-820C-F94793566DCF}" type="presOf" srcId="{F697FC63-2DDD-4DDC-9877-67F6D3F68ACD}" destId="{2723970C-6379-4A35-A97B-66719A800DA4}" srcOrd="0" destOrd="0" presId="urn:microsoft.com/office/officeart/2005/8/layout/hierarchy2"/>
    <dgm:cxn modelId="{EECE9D72-8F2D-4865-BC22-57E1BFD019D5}" srcId="{5D8E9B6E-79C0-4B3E-8030-8F2671F11D29}" destId="{D828B514-6A47-4955-B943-BD0DD365164C}" srcOrd="1" destOrd="0" parTransId="{7EECE0B4-710D-4AED-A9E8-33E21F26C726}" sibTransId="{3268947E-4C3A-4ABC-81FA-9A7BD6D05CC3}"/>
    <dgm:cxn modelId="{11766F54-2738-4F79-A500-DB29D8DBC2AD}" type="presOf" srcId="{5D9F1BD8-2B7D-4432-84DC-9011DCFD489C}" destId="{D684AFEF-B368-40D6-8DDD-BBD6B6ECF706}" srcOrd="1" destOrd="0" presId="urn:microsoft.com/office/officeart/2005/8/layout/hierarchy2"/>
    <dgm:cxn modelId="{12523355-C980-4C51-AFE4-02B869DEDD4E}" type="presOf" srcId="{7A6727F2-1AEF-47F8-8CCB-4C1BE1C6692D}" destId="{803920B9-4A9F-4BDD-A059-034035ED0131}" srcOrd="0" destOrd="0" presId="urn:microsoft.com/office/officeart/2005/8/layout/hierarchy2"/>
    <dgm:cxn modelId="{B5D76377-7A26-4213-8DC8-29BEFDCA9F60}" srcId="{5D8E9B6E-79C0-4B3E-8030-8F2671F11D29}" destId="{C3805442-FFA7-4677-B494-9B373514B7C8}" srcOrd="0" destOrd="0" parTransId="{F697FC63-2DDD-4DDC-9877-67F6D3F68ACD}" sibTransId="{C3A313F6-7AC4-4FFF-81E6-84FCC30E81B6}"/>
    <dgm:cxn modelId="{FF74857F-28A5-40C4-9AE9-99BA3010E66D}" type="presOf" srcId="{613A09D7-406F-45EF-B29F-2C7AF9B3F462}" destId="{C34E2B5F-25EC-416E-9ACF-02E4D47A6EC3}" srcOrd="0" destOrd="0" presId="urn:microsoft.com/office/officeart/2005/8/layout/hierarchy2"/>
    <dgm:cxn modelId="{3CDE4E89-399A-4976-A365-21362961725A}" type="presOf" srcId="{613A09D7-406F-45EF-B29F-2C7AF9B3F462}" destId="{9AA40AAC-9FAE-4916-AC4C-39BBE7A8436F}" srcOrd="1" destOrd="0" presId="urn:microsoft.com/office/officeart/2005/8/layout/hierarchy2"/>
    <dgm:cxn modelId="{7F2ABC89-40C5-4D50-A6E3-FAB5B76C924F}" type="presOf" srcId="{1FC4CA22-F817-4A64-B05B-6BCC49F31DDF}" destId="{3C2B9988-23AC-46A4-B6EA-96753645C41E}" srcOrd="0" destOrd="0" presId="urn:microsoft.com/office/officeart/2005/8/layout/hierarchy2"/>
    <dgm:cxn modelId="{D34DB48A-6688-4129-B9F0-14C4C1B7980B}" type="presOf" srcId="{AE7D01F4-DC34-40C1-A76D-6308E190ED2F}" destId="{03084CC7-9F2C-42F7-843E-BE5A89E3707E}" srcOrd="0" destOrd="0" presId="urn:microsoft.com/office/officeart/2005/8/layout/hierarchy2"/>
    <dgm:cxn modelId="{BB4B9F8E-5AA8-4E77-BFFE-142083782D63}" srcId="{AE7D01F4-DC34-40C1-A76D-6308E190ED2F}" destId="{5D8E9B6E-79C0-4B3E-8030-8F2671F11D29}" srcOrd="0" destOrd="0" parTransId="{381D5DDD-1094-4F79-A288-CD090CC35628}" sibTransId="{CEB6A867-7838-4C38-83F4-575553233ED6}"/>
    <dgm:cxn modelId="{02E9F69E-A4B8-4A88-94F7-FF1917A0C138}" type="presOf" srcId="{381D5DDD-1094-4F79-A288-CD090CC35628}" destId="{D007DDC6-37C9-465A-987C-AB9EABFC3A26}" srcOrd="1" destOrd="0" presId="urn:microsoft.com/office/officeart/2005/8/layout/hierarchy2"/>
    <dgm:cxn modelId="{62F5E6A9-31B0-46FE-8854-70055DC0E512}" srcId="{1FC4CA22-F817-4A64-B05B-6BCC49F31DDF}" destId="{AE7D01F4-DC34-40C1-A76D-6308E190ED2F}" srcOrd="0" destOrd="0" parTransId="{613A09D7-406F-45EF-B29F-2C7AF9B3F462}" sibTransId="{6611003F-8F19-4578-ACA2-465740EE5F41}"/>
    <dgm:cxn modelId="{399C49AA-C5B3-420D-8419-AC486089A696}" type="presOf" srcId="{381D5DDD-1094-4F79-A288-CD090CC35628}" destId="{F7099524-4DA5-43E2-9BBB-47E51AC0C51D}" srcOrd="0" destOrd="0" presId="urn:microsoft.com/office/officeart/2005/8/layout/hierarchy2"/>
    <dgm:cxn modelId="{5DD01BC5-3E64-4F62-B7E2-2FBA797B1A27}" type="presOf" srcId="{AA4F9DCB-E965-43B3-AE3D-F596F8C57A3D}" destId="{2D1DFAF3-6129-4B2A-8B4B-C34C515A440F}" srcOrd="1" destOrd="0" presId="urn:microsoft.com/office/officeart/2005/8/layout/hierarchy2"/>
    <dgm:cxn modelId="{044B5CC6-A433-4FC2-8A8F-AD9ED5930B88}" type="presOf" srcId="{7834B952-8C81-4F4F-9C5C-12F0A65EA927}" destId="{E17F4B70-59E0-4D2A-AC05-D04AFC12CBE3}" srcOrd="0" destOrd="0" presId="urn:microsoft.com/office/officeart/2005/8/layout/hierarchy2"/>
    <dgm:cxn modelId="{B992A0E3-885D-4E6C-8FAD-27873DF52DA0}" type="presOf" srcId="{5D9F1BD8-2B7D-4432-84DC-9011DCFD489C}" destId="{07932452-53F1-4F34-BC55-C40C5941AFCC}" srcOrd="0" destOrd="0" presId="urn:microsoft.com/office/officeart/2005/8/layout/hierarchy2"/>
    <dgm:cxn modelId="{FBECD7E4-28D0-4243-BC98-66573D15F8A0}" type="presOf" srcId="{F697FC63-2DDD-4DDC-9877-67F6D3F68ACD}" destId="{8CE19A83-379B-46A8-8687-CD87A6D17958}" srcOrd="1" destOrd="0" presId="urn:microsoft.com/office/officeart/2005/8/layout/hierarchy2"/>
    <dgm:cxn modelId="{D1D22FE8-C366-4F20-8901-3423AEA648DD}" srcId="{C3805442-FFA7-4677-B494-9B373514B7C8}" destId="{7A6727F2-1AEF-47F8-8CCB-4C1BE1C6692D}" srcOrd="0" destOrd="0" parTransId="{AA4F9DCB-E965-43B3-AE3D-F596F8C57A3D}" sibTransId="{7CF66654-9F9D-4A89-B15E-66490CF34C59}"/>
    <dgm:cxn modelId="{AB3743EE-4307-4956-BD58-60694EA3F648}" type="presOf" srcId="{7EECE0B4-710D-4AED-A9E8-33E21F26C726}" destId="{CC54F71C-B20D-499E-8021-A37C05F8C05E}" srcOrd="0" destOrd="0" presId="urn:microsoft.com/office/officeart/2005/8/layout/hierarchy2"/>
    <dgm:cxn modelId="{C48EDDF5-47DC-464F-8538-B32B521C506B}" type="presOf" srcId="{C3805442-FFA7-4677-B494-9B373514B7C8}" destId="{0D7A2AA1-4648-431A-BFAA-F0F233754C0E}" srcOrd="0" destOrd="0" presId="urn:microsoft.com/office/officeart/2005/8/layout/hierarchy2"/>
    <dgm:cxn modelId="{0E21C7FF-16A7-4951-BF15-0BAF0E1725E0}" srcId="{D828B514-6A47-4955-B943-BD0DD365164C}" destId="{D4F4DDFA-5ED5-41F7-B668-F2FDD4AC7435}" srcOrd="0" destOrd="0" parTransId="{5D9F1BD8-2B7D-4432-84DC-9011DCFD489C}" sibTransId="{695ECEE2-5CC0-4838-BE23-84C93A33A6FF}"/>
    <dgm:cxn modelId="{2DA52B1C-79F0-404D-AFAA-5FE31C18130E}" type="presParOf" srcId="{E17F4B70-59E0-4D2A-AC05-D04AFC12CBE3}" destId="{5BFCB008-EDDA-41A6-A7BA-FF5911E6CE19}" srcOrd="0" destOrd="0" presId="urn:microsoft.com/office/officeart/2005/8/layout/hierarchy2"/>
    <dgm:cxn modelId="{6A30EDE8-172C-4F02-8E7F-D026ADDC45C9}" type="presParOf" srcId="{5BFCB008-EDDA-41A6-A7BA-FF5911E6CE19}" destId="{3C2B9988-23AC-46A4-B6EA-96753645C41E}" srcOrd="0" destOrd="0" presId="urn:microsoft.com/office/officeart/2005/8/layout/hierarchy2"/>
    <dgm:cxn modelId="{A503881D-4D0A-45E4-B424-4F200234AC29}" type="presParOf" srcId="{5BFCB008-EDDA-41A6-A7BA-FF5911E6CE19}" destId="{998D7A54-0594-4F1A-AFC4-7EFAECA7AFC5}" srcOrd="1" destOrd="0" presId="urn:microsoft.com/office/officeart/2005/8/layout/hierarchy2"/>
    <dgm:cxn modelId="{11FA44FA-8B10-4AA5-ABA0-E35F908F82DA}" type="presParOf" srcId="{998D7A54-0594-4F1A-AFC4-7EFAECA7AFC5}" destId="{C34E2B5F-25EC-416E-9ACF-02E4D47A6EC3}" srcOrd="0" destOrd="0" presId="urn:microsoft.com/office/officeart/2005/8/layout/hierarchy2"/>
    <dgm:cxn modelId="{60615E43-81B6-40EF-B946-BA2C16B4A395}" type="presParOf" srcId="{C34E2B5F-25EC-416E-9ACF-02E4D47A6EC3}" destId="{9AA40AAC-9FAE-4916-AC4C-39BBE7A8436F}" srcOrd="0" destOrd="0" presId="urn:microsoft.com/office/officeart/2005/8/layout/hierarchy2"/>
    <dgm:cxn modelId="{1DBE6195-08EE-4B21-9008-2C7E62DD45E7}" type="presParOf" srcId="{998D7A54-0594-4F1A-AFC4-7EFAECA7AFC5}" destId="{A8F75060-A1E8-4CF2-82C5-AE9B60D39746}" srcOrd="1" destOrd="0" presId="urn:microsoft.com/office/officeart/2005/8/layout/hierarchy2"/>
    <dgm:cxn modelId="{DF1B261C-7DBC-4664-AE54-AB938CB5D415}" type="presParOf" srcId="{A8F75060-A1E8-4CF2-82C5-AE9B60D39746}" destId="{03084CC7-9F2C-42F7-843E-BE5A89E3707E}" srcOrd="0" destOrd="0" presId="urn:microsoft.com/office/officeart/2005/8/layout/hierarchy2"/>
    <dgm:cxn modelId="{DFA728F1-3C3E-4641-96AE-8AD3BDA4ACBC}" type="presParOf" srcId="{A8F75060-A1E8-4CF2-82C5-AE9B60D39746}" destId="{715F8C77-929E-41F0-ACE7-6FBF65E54FC1}" srcOrd="1" destOrd="0" presId="urn:microsoft.com/office/officeart/2005/8/layout/hierarchy2"/>
    <dgm:cxn modelId="{66F8A33B-53C6-42B5-951A-D5DACC0000E1}" type="presParOf" srcId="{715F8C77-929E-41F0-ACE7-6FBF65E54FC1}" destId="{F7099524-4DA5-43E2-9BBB-47E51AC0C51D}" srcOrd="0" destOrd="0" presId="urn:microsoft.com/office/officeart/2005/8/layout/hierarchy2"/>
    <dgm:cxn modelId="{33B16959-6ADF-4539-9808-C914A02BE2B5}" type="presParOf" srcId="{F7099524-4DA5-43E2-9BBB-47E51AC0C51D}" destId="{D007DDC6-37C9-465A-987C-AB9EABFC3A26}" srcOrd="0" destOrd="0" presId="urn:microsoft.com/office/officeart/2005/8/layout/hierarchy2"/>
    <dgm:cxn modelId="{490F82CB-94BE-41FC-8F50-60B3324B71B6}" type="presParOf" srcId="{715F8C77-929E-41F0-ACE7-6FBF65E54FC1}" destId="{EE935343-BBCE-4057-843F-E4253292539E}" srcOrd="1" destOrd="0" presId="urn:microsoft.com/office/officeart/2005/8/layout/hierarchy2"/>
    <dgm:cxn modelId="{00BC2235-3FAF-4226-8FC9-C9EB513A0925}" type="presParOf" srcId="{EE935343-BBCE-4057-843F-E4253292539E}" destId="{4C4EA8D3-4261-4141-9185-04B966E2F098}" srcOrd="0" destOrd="0" presId="urn:microsoft.com/office/officeart/2005/8/layout/hierarchy2"/>
    <dgm:cxn modelId="{25987F16-BF18-41FC-92BB-E044152B440A}" type="presParOf" srcId="{EE935343-BBCE-4057-843F-E4253292539E}" destId="{CF4D5E31-1470-49CB-A60A-7431DE67FFCC}" srcOrd="1" destOrd="0" presId="urn:microsoft.com/office/officeart/2005/8/layout/hierarchy2"/>
    <dgm:cxn modelId="{39BFA967-2F1F-4049-83A7-B2932D4B9CFB}" type="presParOf" srcId="{CF4D5E31-1470-49CB-A60A-7431DE67FFCC}" destId="{2723970C-6379-4A35-A97B-66719A800DA4}" srcOrd="0" destOrd="0" presId="urn:microsoft.com/office/officeart/2005/8/layout/hierarchy2"/>
    <dgm:cxn modelId="{7A542BED-D7D1-40A6-B3F6-B6095C0129ED}" type="presParOf" srcId="{2723970C-6379-4A35-A97B-66719A800DA4}" destId="{8CE19A83-379B-46A8-8687-CD87A6D17958}" srcOrd="0" destOrd="0" presId="urn:microsoft.com/office/officeart/2005/8/layout/hierarchy2"/>
    <dgm:cxn modelId="{27BC9C20-C3A2-415E-910D-065AAC4B6241}" type="presParOf" srcId="{CF4D5E31-1470-49CB-A60A-7431DE67FFCC}" destId="{C8C666D1-7133-42AF-8184-A5F34FE58F1B}" srcOrd="1" destOrd="0" presId="urn:microsoft.com/office/officeart/2005/8/layout/hierarchy2"/>
    <dgm:cxn modelId="{795D512D-EB07-45E9-9773-EDFBABDCDDCD}" type="presParOf" srcId="{C8C666D1-7133-42AF-8184-A5F34FE58F1B}" destId="{0D7A2AA1-4648-431A-BFAA-F0F233754C0E}" srcOrd="0" destOrd="0" presId="urn:microsoft.com/office/officeart/2005/8/layout/hierarchy2"/>
    <dgm:cxn modelId="{ABB30585-FC02-41F7-B934-5918B3FC4255}" type="presParOf" srcId="{C8C666D1-7133-42AF-8184-A5F34FE58F1B}" destId="{209E346B-080E-4D41-8097-5769B42A7893}" srcOrd="1" destOrd="0" presId="urn:microsoft.com/office/officeart/2005/8/layout/hierarchy2"/>
    <dgm:cxn modelId="{BDD49CB1-FA56-4F0D-82ED-1A7ADABB20AC}" type="presParOf" srcId="{209E346B-080E-4D41-8097-5769B42A7893}" destId="{A7658B84-221A-4979-8F18-F0541070203F}" srcOrd="0" destOrd="0" presId="urn:microsoft.com/office/officeart/2005/8/layout/hierarchy2"/>
    <dgm:cxn modelId="{51D92151-A252-4D36-8A1D-5978D8365814}" type="presParOf" srcId="{A7658B84-221A-4979-8F18-F0541070203F}" destId="{2D1DFAF3-6129-4B2A-8B4B-C34C515A440F}" srcOrd="0" destOrd="0" presId="urn:microsoft.com/office/officeart/2005/8/layout/hierarchy2"/>
    <dgm:cxn modelId="{711E7F4F-4D91-47E2-A8AA-F3B6879699B3}" type="presParOf" srcId="{209E346B-080E-4D41-8097-5769B42A7893}" destId="{BB6A8E61-9F5E-404B-A3BD-E36BBC3B8FB1}" srcOrd="1" destOrd="0" presId="urn:microsoft.com/office/officeart/2005/8/layout/hierarchy2"/>
    <dgm:cxn modelId="{4AF41884-B189-4F6D-9768-D8EFFA88E93F}" type="presParOf" srcId="{BB6A8E61-9F5E-404B-A3BD-E36BBC3B8FB1}" destId="{803920B9-4A9F-4BDD-A059-034035ED0131}" srcOrd="0" destOrd="0" presId="urn:microsoft.com/office/officeart/2005/8/layout/hierarchy2"/>
    <dgm:cxn modelId="{C96E1397-5C10-4904-9C50-F59C747B5A6A}" type="presParOf" srcId="{BB6A8E61-9F5E-404B-A3BD-E36BBC3B8FB1}" destId="{9B6594F2-AC3B-40EB-9020-779E38317DAA}" srcOrd="1" destOrd="0" presId="urn:microsoft.com/office/officeart/2005/8/layout/hierarchy2"/>
    <dgm:cxn modelId="{3F9FCBDE-AC02-48CE-8F53-EFB0358330C6}" type="presParOf" srcId="{CF4D5E31-1470-49CB-A60A-7431DE67FFCC}" destId="{CC54F71C-B20D-499E-8021-A37C05F8C05E}" srcOrd="2" destOrd="0" presId="urn:microsoft.com/office/officeart/2005/8/layout/hierarchy2"/>
    <dgm:cxn modelId="{168E8F35-4C32-4536-858B-F2B8D83A3CE2}" type="presParOf" srcId="{CC54F71C-B20D-499E-8021-A37C05F8C05E}" destId="{B5A4D461-5605-4E1C-B9D5-CB97C1D57028}" srcOrd="0" destOrd="0" presId="urn:microsoft.com/office/officeart/2005/8/layout/hierarchy2"/>
    <dgm:cxn modelId="{7451F210-9984-4B9B-A485-6C59BE040595}" type="presParOf" srcId="{CF4D5E31-1470-49CB-A60A-7431DE67FFCC}" destId="{BFC2D52A-532D-4374-9360-F0FB4DF1589B}" srcOrd="3" destOrd="0" presId="urn:microsoft.com/office/officeart/2005/8/layout/hierarchy2"/>
    <dgm:cxn modelId="{904DF167-ECEF-4A7F-BE38-760058628EEF}" type="presParOf" srcId="{BFC2D52A-532D-4374-9360-F0FB4DF1589B}" destId="{4351D581-5185-4ADF-870E-A1F76229613D}" srcOrd="0" destOrd="0" presId="urn:microsoft.com/office/officeart/2005/8/layout/hierarchy2"/>
    <dgm:cxn modelId="{9FC9A338-FE56-43D9-A7A7-3D783ECD0A28}" type="presParOf" srcId="{BFC2D52A-532D-4374-9360-F0FB4DF1589B}" destId="{6E99003E-A17F-47C3-859E-65E0FD2A3CC9}" srcOrd="1" destOrd="0" presId="urn:microsoft.com/office/officeart/2005/8/layout/hierarchy2"/>
    <dgm:cxn modelId="{D71494F6-68C5-4DF3-8A30-D3F61F91D6F3}" type="presParOf" srcId="{6E99003E-A17F-47C3-859E-65E0FD2A3CC9}" destId="{07932452-53F1-4F34-BC55-C40C5941AFCC}" srcOrd="0" destOrd="0" presId="urn:microsoft.com/office/officeart/2005/8/layout/hierarchy2"/>
    <dgm:cxn modelId="{7897B44F-ABB7-4E01-869B-77F20A696002}" type="presParOf" srcId="{07932452-53F1-4F34-BC55-C40C5941AFCC}" destId="{D684AFEF-B368-40D6-8DDD-BBD6B6ECF706}" srcOrd="0" destOrd="0" presId="urn:microsoft.com/office/officeart/2005/8/layout/hierarchy2"/>
    <dgm:cxn modelId="{286BFDC9-22D7-41DB-A9FB-928F1B745F63}" type="presParOf" srcId="{6E99003E-A17F-47C3-859E-65E0FD2A3CC9}" destId="{F157EA83-1183-4945-986D-8583BF929CD6}" srcOrd="1" destOrd="0" presId="urn:microsoft.com/office/officeart/2005/8/layout/hierarchy2"/>
    <dgm:cxn modelId="{B24F8D42-40B0-428B-849C-0EC9D933D934}" type="presParOf" srcId="{F157EA83-1183-4945-986D-8583BF929CD6}" destId="{BF086A76-BD45-4C65-A780-44F724D3234A}" srcOrd="0" destOrd="0" presId="urn:microsoft.com/office/officeart/2005/8/layout/hierarchy2"/>
    <dgm:cxn modelId="{B62ED996-0BA4-478E-8F9C-11ECD913FD61}" type="presParOf" srcId="{F157EA83-1183-4945-986D-8583BF929CD6}" destId="{83A64808-574A-4437-8632-266A36E064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9988-23AC-46A4-B6EA-96753645C41E}">
      <dsp:nvSpPr>
        <dsp:cNvPr id="0" name=""/>
        <dsp:cNvSpPr/>
      </dsp:nvSpPr>
      <dsp:spPr>
        <a:xfrm>
          <a:off x="491" y="1113529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2995" y="1156033"/>
        <a:ext cx="2817351" cy="1366171"/>
      </dsp:txXfrm>
    </dsp:sp>
    <dsp:sp modelId="{C34E2B5F-25EC-416E-9ACF-02E4D47A6EC3}">
      <dsp:nvSpPr>
        <dsp:cNvPr id="0" name=""/>
        <dsp:cNvSpPr/>
      </dsp:nvSpPr>
      <dsp:spPr>
        <a:xfrm>
          <a:off x="2902851" y="1803611"/>
          <a:ext cx="1160943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160943" y="355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454299" y="1810095"/>
        <a:ext cx="58047" cy="58047"/>
      </dsp:txXfrm>
    </dsp:sp>
    <dsp:sp modelId="{03084CC7-9F2C-42F7-843E-BE5A89E3707E}">
      <dsp:nvSpPr>
        <dsp:cNvPr id="0" name=""/>
        <dsp:cNvSpPr/>
      </dsp:nvSpPr>
      <dsp:spPr>
        <a:xfrm>
          <a:off x="4063795" y="1113529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[</a:t>
          </a:r>
          <a:r>
            <a:rPr lang="en-US" sz="4000" i="1" kern="1200" dirty="0">
              <a:latin typeface="Consolas" panose="020B0609020204030204" pitchFamily="49" charset="0"/>
            </a:rPr>
            <a:t>H</a:t>
          </a:r>
          <a:r>
            <a:rPr lang="en-US" sz="4000" kern="1200" dirty="0">
              <a:latin typeface="Consolas" panose="020B0609020204030204" pitchFamily="49" charset="0"/>
            </a:rPr>
            <a:t>]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106299" y="1156033"/>
        <a:ext cx="2817351" cy="1366171"/>
      </dsp:txXfrm>
    </dsp:sp>
    <dsp:sp modelId="{E0133EEF-1115-4A0F-9634-F9D5E85B4B87}">
      <dsp:nvSpPr>
        <dsp:cNvPr id="0" name=""/>
        <dsp:cNvSpPr/>
      </dsp:nvSpPr>
      <dsp:spPr>
        <a:xfrm rot="19457599">
          <a:off x="6831773" y="1386396"/>
          <a:ext cx="1429706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429706" y="3550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510884" y="1386162"/>
        <a:ext cx="71485" cy="71485"/>
      </dsp:txXfrm>
    </dsp:sp>
    <dsp:sp modelId="{DDDE1CAD-E762-4DF9-8D07-CDE3B6FF62C8}">
      <dsp:nvSpPr>
        <dsp:cNvPr id="0" name=""/>
        <dsp:cNvSpPr/>
      </dsp:nvSpPr>
      <dsp:spPr>
        <a:xfrm>
          <a:off x="8127098" y="279100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 (50%)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8169602" y="321604"/>
        <a:ext cx="2817351" cy="1366171"/>
      </dsp:txXfrm>
    </dsp:sp>
    <dsp:sp modelId="{F7099524-4DA5-43E2-9BBB-47E51AC0C51D}">
      <dsp:nvSpPr>
        <dsp:cNvPr id="0" name=""/>
        <dsp:cNvSpPr/>
      </dsp:nvSpPr>
      <dsp:spPr>
        <a:xfrm rot="2142401">
          <a:off x="6831773" y="2220825"/>
          <a:ext cx="1429706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429706" y="3550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510884" y="2220590"/>
        <a:ext cx="71485" cy="71485"/>
      </dsp:txXfrm>
    </dsp:sp>
    <dsp:sp modelId="{4C4EA8D3-4261-4141-9185-04B966E2F098}">
      <dsp:nvSpPr>
        <dsp:cNvPr id="0" name=""/>
        <dsp:cNvSpPr/>
      </dsp:nvSpPr>
      <dsp:spPr>
        <a:xfrm>
          <a:off x="8127098" y="1947957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|1&gt; (50%)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8169602" y="1990461"/>
        <a:ext cx="2817351" cy="136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9988-23AC-46A4-B6EA-96753645C41E}">
      <dsp:nvSpPr>
        <dsp:cNvPr id="0" name=""/>
        <dsp:cNvSpPr/>
      </dsp:nvSpPr>
      <dsp:spPr>
        <a:xfrm>
          <a:off x="6200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28140" y="1486507"/>
        <a:ext cx="1454327" cy="705223"/>
      </dsp:txXfrm>
    </dsp:sp>
    <dsp:sp modelId="{C34E2B5F-25EC-416E-9ACF-02E4D47A6EC3}">
      <dsp:nvSpPr>
        <dsp:cNvPr id="0" name=""/>
        <dsp:cNvSpPr/>
      </dsp:nvSpPr>
      <dsp:spPr>
        <a:xfrm>
          <a:off x="1504407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789067" y="1824136"/>
        <a:ext cx="29964" cy="29964"/>
      </dsp:txXfrm>
    </dsp:sp>
    <dsp:sp modelId="{03084CC7-9F2C-42F7-843E-BE5A89E3707E}">
      <dsp:nvSpPr>
        <dsp:cNvPr id="0" name=""/>
        <dsp:cNvSpPr/>
      </dsp:nvSpPr>
      <dsp:spPr>
        <a:xfrm>
          <a:off x="2103690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nsolas" panose="020B0609020204030204" pitchFamily="49" charset="0"/>
            </a:rPr>
            <a:t>[</a:t>
          </a:r>
          <a:r>
            <a:rPr lang="en-US" sz="3600" i="1" kern="1200" dirty="0">
              <a:latin typeface="Consolas" panose="020B0609020204030204" pitchFamily="49" charset="0"/>
            </a:rPr>
            <a:t>H</a:t>
          </a:r>
          <a:r>
            <a:rPr lang="en-US" sz="3600" kern="1200" dirty="0">
              <a:latin typeface="Consolas" panose="020B0609020204030204" pitchFamily="49" charset="0"/>
            </a:rPr>
            <a:t>]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2125630" y="1486507"/>
        <a:ext cx="1454327" cy="705223"/>
      </dsp:txXfrm>
    </dsp:sp>
    <dsp:sp modelId="{E0133EEF-1115-4A0F-9634-F9D5E85B4B87}">
      <dsp:nvSpPr>
        <dsp:cNvPr id="0" name=""/>
        <dsp:cNvSpPr/>
      </dsp:nvSpPr>
      <dsp:spPr>
        <a:xfrm>
          <a:off x="3601898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886558" y="1824136"/>
        <a:ext cx="29964" cy="29964"/>
      </dsp:txXfrm>
    </dsp:sp>
    <dsp:sp modelId="{DDDE1CAD-E762-4DF9-8D07-CDE3B6FF62C8}">
      <dsp:nvSpPr>
        <dsp:cNvPr id="0" name=""/>
        <dsp:cNvSpPr/>
      </dsp:nvSpPr>
      <dsp:spPr>
        <a:xfrm>
          <a:off x="4201181" y="1103532"/>
          <a:ext cx="2627586" cy="14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 (50%)</a:t>
          </a:r>
          <a:br>
            <a:rPr lang="en-US" sz="2800" kern="1200" dirty="0">
              <a:latin typeface="Consolas" panose="020B0609020204030204" pitchFamily="49" charset="0"/>
            </a:rPr>
          </a:br>
          <a:br>
            <a:rPr lang="en-US" sz="2800" kern="1200" dirty="0">
              <a:latin typeface="Consolas" panose="020B0609020204030204" pitchFamily="49" charset="0"/>
            </a:rPr>
          </a:br>
          <a:r>
            <a:rPr lang="en-US" sz="2800" kern="1200" dirty="0">
              <a:latin typeface="Consolas" panose="020B0609020204030204" pitchFamily="49" charset="0"/>
            </a:rPr>
            <a:t>|1&gt; (50%)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244270" y="1146621"/>
        <a:ext cx="2541408" cy="1384994"/>
      </dsp:txXfrm>
    </dsp:sp>
    <dsp:sp modelId="{B63BC433-735E-4FEC-95C8-DB54989293C5}">
      <dsp:nvSpPr>
        <dsp:cNvPr id="0" name=""/>
        <dsp:cNvSpPr/>
      </dsp:nvSpPr>
      <dsp:spPr>
        <a:xfrm>
          <a:off x="6828768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113427" y="1824136"/>
        <a:ext cx="29964" cy="29964"/>
      </dsp:txXfrm>
    </dsp:sp>
    <dsp:sp modelId="{BFB357DA-63F4-420F-8F18-E5A57E100612}">
      <dsp:nvSpPr>
        <dsp:cNvPr id="0" name=""/>
        <dsp:cNvSpPr/>
      </dsp:nvSpPr>
      <dsp:spPr>
        <a:xfrm>
          <a:off x="7428051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nsolas" panose="020B0609020204030204" pitchFamily="49" charset="0"/>
            </a:rPr>
            <a:t>[</a:t>
          </a:r>
          <a:r>
            <a:rPr lang="en-US" sz="3600" i="1" kern="1200" dirty="0">
              <a:latin typeface="Consolas" panose="020B0609020204030204" pitchFamily="49" charset="0"/>
            </a:rPr>
            <a:t>H</a:t>
          </a:r>
          <a:r>
            <a:rPr lang="en-US" sz="3600" kern="1200" dirty="0">
              <a:latin typeface="Consolas" panose="020B0609020204030204" pitchFamily="49" charset="0"/>
            </a:rPr>
            <a:t>]</a:t>
          </a:r>
          <a:endParaRPr lang="en-AU" sz="3600" kern="1200" dirty="0">
            <a:latin typeface="Consolas" panose="020B0609020204030204" pitchFamily="49" charset="0"/>
          </a:endParaRPr>
        </a:p>
      </dsp:txBody>
      <dsp:txXfrm>
        <a:off x="7449991" y="1486507"/>
        <a:ext cx="1454327" cy="705223"/>
      </dsp:txXfrm>
    </dsp:sp>
    <dsp:sp modelId="{BA2E9DAF-A5D8-400A-BBF1-805A36893B7D}">
      <dsp:nvSpPr>
        <dsp:cNvPr id="0" name=""/>
        <dsp:cNvSpPr/>
      </dsp:nvSpPr>
      <dsp:spPr>
        <a:xfrm>
          <a:off x="8926259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210918" y="1824136"/>
        <a:ext cx="29964" cy="29964"/>
      </dsp:txXfrm>
    </dsp:sp>
    <dsp:sp modelId="{4EE6B0C2-04C4-4D2D-886E-76546F6CA2CC}">
      <dsp:nvSpPr>
        <dsp:cNvPr id="0" name=""/>
        <dsp:cNvSpPr/>
      </dsp:nvSpPr>
      <dsp:spPr>
        <a:xfrm>
          <a:off x="9525542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9547482" y="1486507"/>
        <a:ext cx="1454327" cy="705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9988-23AC-46A4-B6EA-96753645C41E}">
      <dsp:nvSpPr>
        <dsp:cNvPr id="0" name=""/>
        <dsp:cNvSpPr/>
      </dsp:nvSpPr>
      <dsp:spPr>
        <a:xfrm>
          <a:off x="6200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|1&gt;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28140" y="1486507"/>
        <a:ext cx="1454327" cy="705223"/>
      </dsp:txXfrm>
    </dsp:sp>
    <dsp:sp modelId="{C34E2B5F-25EC-416E-9ACF-02E4D47A6EC3}">
      <dsp:nvSpPr>
        <dsp:cNvPr id="0" name=""/>
        <dsp:cNvSpPr/>
      </dsp:nvSpPr>
      <dsp:spPr>
        <a:xfrm>
          <a:off x="1504407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789067" y="1824136"/>
        <a:ext cx="29964" cy="29964"/>
      </dsp:txXfrm>
    </dsp:sp>
    <dsp:sp modelId="{03084CC7-9F2C-42F7-843E-BE5A89E3707E}">
      <dsp:nvSpPr>
        <dsp:cNvPr id="0" name=""/>
        <dsp:cNvSpPr/>
      </dsp:nvSpPr>
      <dsp:spPr>
        <a:xfrm>
          <a:off x="2103690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nsolas" panose="020B0609020204030204" pitchFamily="49" charset="0"/>
            </a:rPr>
            <a:t>[</a:t>
          </a:r>
          <a:r>
            <a:rPr lang="en-US" sz="3600" i="1" kern="1200" dirty="0">
              <a:latin typeface="Consolas" panose="020B0609020204030204" pitchFamily="49" charset="0"/>
            </a:rPr>
            <a:t>H</a:t>
          </a:r>
          <a:r>
            <a:rPr lang="en-US" sz="3600" kern="1200" dirty="0">
              <a:latin typeface="Consolas" panose="020B0609020204030204" pitchFamily="49" charset="0"/>
            </a:rPr>
            <a:t>]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2125630" y="1486507"/>
        <a:ext cx="1454327" cy="705223"/>
      </dsp:txXfrm>
    </dsp:sp>
    <dsp:sp modelId="{E0133EEF-1115-4A0F-9634-F9D5E85B4B87}">
      <dsp:nvSpPr>
        <dsp:cNvPr id="0" name=""/>
        <dsp:cNvSpPr/>
      </dsp:nvSpPr>
      <dsp:spPr>
        <a:xfrm>
          <a:off x="3601898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886558" y="1824136"/>
        <a:ext cx="29964" cy="29964"/>
      </dsp:txXfrm>
    </dsp:sp>
    <dsp:sp modelId="{DDDE1CAD-E762-4DF9-8D07-CDE3B6FF62C8}">
      <dsp:nvSpPr>
        <dsp:cNvPr id="0" name=""/>
        <dsp:cNvSpPr/>
      </dsp:nvSpPr>
      <dsp:spPr>
        <a:xfrm>
          <a:off x="4201181" y="1103532"/>
          <a:ext cx="2627586" cy="14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 (</a:t>
          </a:r>
          <a:r>
            <a:rPr lang="en-US" sz="2800" kern="1200">
              <a:latin typeface="Consolas" panose="020B0609020204030204" pitchFamily="49" charset="0"/>
            </a:rPr>
            <a:t>50%)</a:t>
          </a:r>
          <a:br>
            <a:rPr lang="en-US" sz="2800" kern="1200">
              <a:latin typeface="Consolas" panose="020B0609020204030204" pitchFamily="49" charset="0"/>
            </a:rPr>
          </a:br>
          <a:br>
            <a:rPr lang="en-US" sz="2800" kern="1200" dirty="0">
              <a:latin typeface="Consolas" panose="020B0609020204030204" pitchFamily="49" charset="0"/>
            </a:rPr>
          </a:br>
          <a:r>
            <a:rPr lang="en-US" sz="2800" kern="1200" dirty="0">
              <a:latin typeface="Consolas" panose="020B0609020204030204" pitchFamily="49" charset="0"/>
            </a:rPr>
            <a:t>|1&gt; (50%)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244270" y="1146621"/>
        <a:ext cx="2541408" cy="1384994"/>
      </dsp:txXfrm>
    </dsp:sp>
    <dsp:sp modelId="{B63BC433-735E-4FEC-95C8-DB54989293C5}">
      <dsp:nvSpPr>
        <dsp:cNvPr id="0" name=""/>
        <dsp:cNvSpPr/>
      </dsp:nvSpPr>
      <dsp:spPr>
        <a:xfrm>
          <a:off x="6828768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113427" y="1824136"/>
        <a:ext cx="29964" cy="29964"/>
      </dsp:txXfrm>
    </dsp:sp>
    <dsp:sp modelId="{BFB357DA-63F4-420F-8F18-E5A57E100612}">
      <dsp:nvSpPr>
        <dsp:cNvPr id="0" name=""/>
        <dsp:cNvSpPr/>
      </dsp:nvSpPr>
      <dsp:spPr>
        <a:xfrm>
          <a:off x="7428051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nsolas" panose="020B0609020204030204" pitchFamily="49" charset="0"/>
            </a:rPr>
            <a:t>[</a:t>
          </a:r>
          <a:r>
            <a:rPr lang="en-US" sz="3600" i="1" kern="1200" dirty="0">
              <a:latin typeface="Consolas" panose="020B0609020204030204" pitchFamily="49" charset="0"/>
            </a:rPr>
            <a:t>H</a:t>
          </a:r>
          <a:r>
            <a:rPr lang="en-US" sz="3600" kern="1200" dirty="0">
              <a:latin typeface="Consolas" panose="020B0609020204030204" pitchFamily="49" charset="0"/>
            </a:rPr>
            <a:t>]</a:t>
          </a:r>
          <a:endParaRPr lang="en-AU" sz="3600" kern="1200" dirty="0">
            <a:latin typeface="Consolas" panose="020B0609020204030204" pitchFamily="49" charset="0"/>
          </a:endParaRPr>
        </a:p>
      </dsp:txBody>
      <dsp:txXfrm>
        <a:off x="7449991" y="1486507"/>
        <a:ext cx="1454327" cy="705223"/>
      </dsp:txXfrm>
    </dsp:sp>
    <dsp:sp modelId="{BA2E9DAF-A5D8-400A-BBF1-805A36893B7D}">
      <dsp:nvSpPr>
        <dsp:cNvPr id="0" name=""/>
        <dsp:cNvSpPr/>
      </dsp:nvSpPr>
      <dsp:spPr>
        <a:xfrm>
          <a:off x="8926259" y="1820789"/>
          <a:ext cx="59928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599283" y="1832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210918" y="1824136"/>
        <a:ext cx="29964" cy="29964"/>
      </dsp:txXfrm>
    </dsp:sp>
    <dsp:sp modelId="{4EE6B0C2-04C4-4D2D-886E-76546F6CA2CC}">
      <dsp:nvSpPr>
        <dsp:cNvPr id="0" name=""/>
        <dsp:cNvSpPr/>
      </dsp:nvSpPr>
      <dsp:spPr>
        <a:xfrm>
          <a:off x="9525542" y="1464567"/>
          <a:ext cx="1498207" cy="74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|1&gt;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9547482" y="1486507"/>
        <a:ext cx="1454327" cy="705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9988-23AC-46A4-B6EA-96753645C41E}">
      <dsp:nvSpPr>
        <dsp:cNvPr id="0" name=""/>
        <dsp:cNvSpPr/>
      </dsp:nvSpPr>
      <dsp:spPr>
        <a:xfrm>
          <a:off x="491" y="279100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2995" y="321604"/>
        <a:ext cx="2817351" cy="1366171"/>
      </dsp:txXfrm>
    </dsp:sp>
    <dsp:sp modelId="{C34E2B5F-25EC-416E-9ACF-02E4D47A6EC3}">
      <dsp:nvSpPr>
        <dsp:cNvPr id="0" name=""/>
        <dsp:cNvSpPr/>
      </dsp:nvSpPr>
      <dsp:spPr>
        <a:xfrm>
          <a:off x="2902851" y="969182"/>
          <a:ext cx="1160943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160943" y="355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454299" y="975666"/>
        <a:ext cx="58047" cy="58047"/>
      </dsp:txXfrm>
    </dsp:sp>
    <dsp:sp modelId="{03084CC7-9F2C-42F7-843E-BE5A89E3707E}">
      <dsp:nvSpPr>
        <dsp:cNvPr id="0" name=""/>
        <dsp:cNvSpPr/>
      </dsp:nvSpPr>
      <dsp:spPr>
        <a:xfrm>
          <a:off x="4063795" y="279100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[</a:t>
          </a:r>
          <a:r>
            <a:rPr lang="en-US" sz="4000" i="1" kern="1200" dirty="0">
              <a:latin typeface="Consolas" panose="020B0609020204030204" pitchFamily="49" charset="0"/>
            </a:rPr>
            <a:t>NOT</a:t>
          </a:r>
          <a:r>
            <a:rPr lang="en-US" sz="4000" kern="1200" dirty="0">
              <a:latin typeface="Consolas" panose="020B0609020204030204" pitchFamily="49" charset="0"/>
            </a:rPr>
            <a:t>]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106299" y="321604"/>
        <a:ext cx="2817351" cy="1366171"/>
      </dsp:txXfrm>
    </dsp:sp>
    <dsp:sp modelId="{F7099524-4DA5-43E2-9BBB-47E51AC0C51D}">
      <dsp:nvSpPr>
        <dsp:cNvPr id="0" name=""/>
        <dsp:cNvSpPr/>
      </dsp:nvSpPr>
      <dsp:spPr>
        <a:xfrm>
          <a:off x="6966154" y="969182"/>
          <a:ext cx="1160943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160943" y="3550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517603" y="975666"/>
        <a:ext cx="58047" cy="58047"/>
      </dsp:txXfrm>
    </dsp:sp>
    <dsp:sp modelId="{4C4EA8D3-4261-4141-9185-04B966E2F098}">
      <dsp:nvSpPr>
        <dsp:cNvPr id="0" name=""/>
        <dsp:cNvSpPr/>
      </dsp:nvSpPr>
      <dsp:spPr>
        <a:xfrm>
          <a:off x="8127098" y="279100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|1&gt;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8169602" y="321604"/>
        <a:ext cx="2817351" cy="1366171"/>
      </dsp:txXfrm>
    </dsp:sp>
    <dsp:sp modelId="{6F2BBA41-B57E-46F0-B369-DE0D34C28B0A}">
      <dsp:nvSpPr>
        <dsp:cNvPr id="0" name=""/>
        <dsp:cNvSpPr/>
      </dsp:nvSpPr>
      <dsp:spPr>
        <a:xfrm>
          <a:off x="491" y="1947957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|1&gt;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2995" y="1990461"/>
        <a:ext cx="2817351" cy="1366171"/>
      </dsp:txXfrm>
    </dsp:sp>
    <dsp:sp modelId="{A6836C1C-6020-46D1-AD9D-DD883C1A2800}">
      <dsp:nvSpPr>
        <dsp:cNvPr id="0" name=""/>
        <dsp:cNvSpPr/>
      </dsp:nvSpPr>
      <dsp:spPr>
        <a:xfrm>
          <a:off x="2902851" y="2638039"/>
          <a:ext cx="1160943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160943" y="355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454299" y="2644523"/>
        <a:ext cx="58047" cy="58047"/>
      </dsp:txXfrm>
    </dsp:sp>
    <dsp:sp modelId="{CF50903C-7177-4833-A24C-BE403384F4C2}">
      <dsp:nvSpPr>
        <dsp:cNvPr id="0" name=""/>
        <dsp:cNvSpPr/>
      </dsp:nvSpPr>
      <dsp:spPr>
        <a:xfrm>
          <a:off x="4063795" y="1947957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[</a:t>
          </a:r>
          <a:r>
            <a:rPr lang="en-US" sz="4000" i="1" kern="1200" dirty="0">
              <a:latin typeface="Consolas" panose="020B0609020204030204" pitchFamily="49" charset="0"/>
            </a:rPr>
            <a:t>NOT</a:t>
          </a:r>
          <a:r>
            <a:rPr lang="en-US" sz="4000" kern="1200" dirty="0">
              <a:latin typeface="Consolas" panose="020B0609020204030204" pitchFamily="49" charset="0"/>
            </a:rPr>
            <a:t>]</a:t>
          </a:r>
          <a:endParaRPr lang="en-AU" sz="4000" kern="1200" dirty="0">
            <a:latin typeface="Consolas" panose="020B0609020204030204" pitchFamily="49" charset="0"/>
          </a:endParaRPr>
        </a:p>
      </dsp:txBody>
      <dsp:txXfrm>
        <a:off x="4106299" y="1990461"/>
        <a:ext cx="2817351" cy="1366171"/>
      </dsp:txXfrm>
    </dsp:sp>
    <dsp:sp modelId="{3FAB69EB-DF72-42EF-83D0-56A4F0D0ADEC}">
      <dsp:nvSpPr>
        <dsp:cNvPr id="0" name=""/>
        <dsp:cNvSpPr/>
      </dsp:nvSpPr>
      <dsp:spPr>
        <a:xfrm>
          <a:off x="6966154" y="2638039"/>
          <a:ext cx="1160943" cy="71015"/>
        </a:xfrm>
        <a:custGeom>
          <a:avLst/>
          <a:gdLst/>
          <a:ahLst/>
          <a:cxnLst/>
          <a:rect l="0" t="0" r="0" b="0"/>
          <a:pathLst>
            <a:path>
              <a:moveTo>
                <a:pt x="0" y="35507"/>
              </a:moveTo>
              <a:lnTo>
                <a:pt x="1160943" y="3550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517603" y="2644523"/>
        <a:ext cx="58047" cy="58047"/>
      </dsp:txXfrm>
    </dsp:sp>
    <dsp:sp modelId="{A4CDAEFF-02BD-48F2-8A7A-B0A01370E7E1}">
      <dsp:nvSpPr>
        <dsp:cNvPr id="0" name=""/>
        <dsp:cNvSpPr/>
      </dsp:nvSpPr>
      <dsp:spPr>
        <a:xfrm>
          <a:off x="8127098" y="1947957"/>
          <a:ext cx="2902359" cy="145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8169602" y="1990461"/>
        <a:ext cx="2817351" cy="1366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9988-23AC-46A4-B6EA-96753645C41E}">
      <dsp:nvSpPr>
        <dsp:cNvPr id="0" name=""/>
        <dsp:cNvSpPr/>
      </dsp:nvSpPr>
      <dsp:spPr>
        <a:xfrm>
          <a:off x="13498" y="1029684"/>
          <a:ext cx="2293065" cy="1618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|p&gt;</a:t>
          </a:r>
          <a:br>
            <a:rPr lang="en-US" sz="2800" kern="1200" dirty="0">
              <a:latin typeface="Consolas" panose="020B0609020204030204" pitchFamily="49" charset="0"/>
            </a:rPr>
          </a:br>
          <a:br>
            <a:rPr lang="en-US" sz="2800" kern="1200" dirty="0">
              <a:latin typeface="Consolas" panose="020B0609020204030204" pitchFamily="49" charset="0"/>
            </a:rPr>
          </a:br>
          <a:r>
            <a:rPr lang="en-US" sz="2800" kern="1200" dirty="0">
              <a:latin typeface="Consolas" panose="020B0609020204030204" pitchFamily="49" charset="0"/>
            </a:rPr>
            <a:t>|q&gt;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60913" y="1077099"/>
        <a:ext cx="2198235" cy="1524039"/>
      </dsp:txXfrm>
    </dsp:sp>
    <dsp:sp modelId="{C34E2B5F-25EC-416E-9ACF-02E4D47A6EC3}">
      <dsp:nvSpPr>
        <dsp:cNvPr id="0" name=""/>
        <dsp:cNvSpPr/>
      </dsp:nvSpPr>
      <dsp:spPr>
        <a:xfrm>
          <a:off x="2306564" y="1811065"/>
          <a:ext cx="917226" cy="56107"/>
        </a:xfrm>
        <a:custGeom>
          <a:avLst/>
          <a:gdLst/>
          <a:ahLst/>
          <a:cxnLst/>
          <a:rect l="0" t="0" r="0" b="0"/>
          <a:pathLst>
            <a:path>
              <a:moveTo>
                <a:pt x="0" y="28053"/>
              </a:moveTo>
              <a:lnTo>
                <a:pt x="917226" y="280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742246" y="1816188"/>
        <a:ext cx="45861" cy="45861"/>
      </dsp:txXfrm>
    </dsp:sp>
    <dsp:sp modelId="{03084CC7-9F2C-42F7-843E-BE5A89E3707E}">
      <dsp:nvSpPr>
        <dsp:cNvPr id="0" name=""/>
        <dsp:cNvSpPr/>
      </dsp:nvSpPr>
      <dsp:spPr>
        <a:xfrm>
          <a:off x="3223790" y="1265852"/>
          <a:ext cx="2293065" cy="114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[</a:t>
          </a:r>
          <a:r>
            <a:rPr lang="en-US" sz="4000" i="1" kern="1200" dirty="0">
              <a:latin typeface="Consolas" panose="020B0609020204030204" pitchFamily="49" charset="0"/>
            </a:rPr>
            <a:t>CNOT</a:t>
          </a:r>
          <a:r>
            <a:rPr lang="en-US" sz="4000" kern="1200" dirty="0">
              <a:latin typeface="Consolas" panose="020B0609020204030204" pitchFamily="49" charset="0"/>
            </a:rPr>
            <a:t>]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3257371" y="1299433"/>
        <a:ext cx="2225903" cy="1079370"/>
      </dsp:txXfrm>
    </dsp:sp>
    <dsp:sp modelId="{E0133EEF-1115-4A0F-9634-F9D5E85B4B87}">
      <dsp:nvSpPr>
        <dsp:cNvPr id="0" name=""/>
        <dsp:cNvSpPr/>
      </dsp:nvSpPr>
      <dsp:spPr>
        <a:xfrm>
          <a:off x="5516855" y="1811065"/>
          <a:ext cx="917226" cy="56107"/>
        </a:xfrm>
        <a:custGeom>
          <a:avLst/>
          <a:gdLst/>
          <a:ahLst/>
          <a:cxnLst/>
          <a:rect l="0" t="0" r="0" b="0"/>
          <a:pathLst>
            <a:path>
              <a:moveTo>
                <a:pt x="0" y="28053"/>
              </a:moveTo>
              <a:lnTo>
                <a:pt x="917226" y="280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952537" y="1816188"/>
        <a:ext cx="45861" cy="45861"/>
      </dsp:txXfrm>
    </dsp:sp>
    <dsp:sp modelId="{DDDE1CAD-E762-4DF9-8D07-CDE3B6FF62C8}">
      <dsp:nvSpPr>
        <dsp:cNvPr id="0" name=""/>
        <dsp:cNvSpPr/>
      </dsp:nvSpPr>
      <dsp:spPr>
        <a:xfrm>
          <a:off x="6434081" y="725933"/>
          <a:ext cx="4582369" cy="2226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|p&gt;</a:t>
          </a: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kern="1200" dirty="0">
              <a:latin typeface="Consolas" panose="020B0609020204030204" pitchFamily="49" charset="0"/>
            </a:rPr>
          </a:br>
          <a:r>
            <a:rPr lang="en-US" sz="2800" kern="1200" dirty="0">
              <a:latin typeface="Consolas" panose="020B0609020204030204" pitchFamily="49" charset="0"/>
            </a:rPr>
            <a:t>if |p&gt;==1 then |~q&gt;</a:t>
          </a: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else |q&gt;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6499289" y="791141"/>
        <a:ext cx="4451953" cy="2095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9988-23AC-46A4-B6EA-96753645C41E}">
      <dsp:nvSpPr>
        <dsp:cNvPr id="0" name=""/>
        <dsp:cNvSpPr/>
      </dsp:nvSpPr>
      <dsp:spPr>
        <a:xfrm>
          <a:off x="8388" y="1203108"/>
          <a:ext cx="1668662" cy="12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|0&gt;</a:t>
          </a:r>
          <a:br>
            <a:rPr lang="en-US" sz="2800" kern="1200" dirty="0">
              <a:latin typeface="Consolas" panose="020B0609020204030204" pitchFamily="49" charset="0"/>
            </a:rPr>
          </a:br>
          <a:br>
            <a:rPr lang="en-US" sz="2800" kern="1200" dirty="0">
              <a:latin typeface="Consolas" panose="020B0609020204030204" pitchFamily="49" charset="0"/>
            </a:rPr>
          </a:br>
          <a:r>
            <a:rPr lang="en-US" sz="2800" kern="1200" dirty="0">
              <a:latin typeface="Consolas" panose="020B0609020204030204" pitchFamily="49" charset="0"/>
            </a:rPr>
            <a:t>|0&gt;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5644" y="1240364"/>
        <a:ext cx="1594150" cy="1197509"/>
      </dsp:txXfrm>
    </dsp:sp>
    <dsp:sp modelId="{C34E2B5F-25EC-416E-9ACF-02E4D47A6EC3}">
      <dsp:nvSpPr>
        <dsp:cNvPr id="0" name=""/>
        <dsp:cNvSpPr/>
      </dsp:nvSpPr>
      <dsp:spPr>
        <a:xfrm>
          <a:off x="1677051" y="1818704"/>
          <a:ext cx="667464" cy="40829"/>
        </a:xfrm>
        <a:custGeom>
          <a:avLst/>
          <a:gdLst/>
          <a:ahLst/>
          <a:cxnLst/>
          <a:rect l="0" t="0" r="0" b="0"/>
          <a:pathLst>
            <a:path>
              <a:moveTo>
                <a:pt x="0" y="20414"/>
              </a:moveTo>
              <a:lnTo>
                <a:pt x="667464" y="20414"/>
              </a:lnTo>
            </a:path>
          </a:pathLst>
        </a:custGeom>
        <a:noFill/>
        <a:ln w="38100" cap="rnd" cmpd="dbl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994097" y="1822432"/>
        <a:ext cx="33373" cy="33373"/>
      </dsp:txXfrm>
    </dsp:sp>
    <dsp:sp modelId="{03084CC7-9F2C-42F7-843E-BE5A89E3707E}">
      <dsp:nvSpPr>
        <dsp:cNvPr id="0" name=""/>
        <dsp:cNvSpPr/>
      </dsp:nvSpPr>
      <dsp:spPr>
        <a:xfrm>
          <a:off x="2344516" y="1150553"/>
          <a:ext cx="1668662" cy="1377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[</a:t>
          </a:r>
          <a:r>
            <a:rPr lang="en-US" sz="2800" i="1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H</a:t>
          </a:r>
          <a: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]</a:t>
          </a:r>
          <a:b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</a:br>
          <a:b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</a:br>
          <a:r>
            <a:rPr lang="en-US" sz="28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---</a:t>
          </a:r>
          <a:endParaRPr lang="en-AU" sz="2800" kern="1200" dirty="0">
            <a:solidFill>
              <a:prstClr val="white"/>
            </a:solidFill>
            <a:latin typeface="Consolas" panose="020B0609020204030204" pitchFamily="49" charset="0"/>
            <a:ea typeface="+mn-ea"/>
            <a:cs typeface="+mn-cs"/>
          </a:endParaRPr>
        </a:p>
      </dsp:txBody>
      <dsp:txXfrm>
        <a:off x="2384851" y="1190888"/>
        <a:ext cx="1587992" cy="1296460"/>
      </dsp:txXfrm>
    </dsp:sp>
    <dsp:sp modelId="{F7099524-4DA5-43E2-9BBB-47E51AC0C51D}">
      <dsp:nvSpPr>
        <dsp:cNvPr id="0" name=""/>
        <dsp:cNvSpPr/>
      </dsp:nvSpPr>
      <dsp:spPr>
        <a:xfrm>
          <a:off x="4013178" y="1818704"/>
          <a:ext cx="667464" cy="40829"/>
        </a:xfrm>
        <a:custGeom>
          <a:avLst/>
          <a:gdLst/>
          <a:ahLst/>
          <a:cxnLst/>
          <a:rect l="0" t="0" r="0" b="0"/>
          <a:pathLst>
            <a:path>
              <a:moveTo>
                <a:pt x="0" y="20414"/>
              </a:moveTo>
              <a:lnTo>
                <a:pt x="667464" y="20414"/>
              </a:lnTo>
            </a:path>
          </a:pathLst>
        </a:custGeom>
        <a:noFill/>
        <a:ln w="38100" cap="rnd" cmpd="dbl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330224" y="1822432"/>
        <a:ext cx="33373" cy="33373"/>
      </dsp:txXfrm>
    </dsp:sp>
    <dsp:sp modelId="{4C4EA8D3-4261-4141-9185-04B966E2F098}">
      <dsp:nvSpPr>
        <dsp:cNvPr id="0" name=""/>
        <dsp:cNvSpPr/>
      </dsp:nvSpPr>
      <dsp:spPr>
        <a:xfrm>
          <a:off x="4680643" y="1421953"/>
          <a:ext cx="1668662" cy="83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[</a:t>
          </a:r>
          <a:r>
            <a:rPr lang="en-US" sz="2800" i="1" kern="1200" dirty="0">
              <a:latin typeface="Consolas" panose="020B0609020204030204" pitchFamily="49" charset="0"/>
            </a:rPr>
            <a:t>CNOT</a:t>
          </a:r>
          <a:r>
            <a:rPr lang="en-US" sz="2800" kern="1200" dirty="0">
              <a:latin typeface="Consolas" panose="020B0609020204030204" pitchFamily="49" charset="0"/>
            </a:rPr>
            <a:t>]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4705080" y="1446390"/>
        <a:ext cx="1619788" cy="785457"/>
      </dsp:txXfrm>
    </dsp:sp>
    <dsp:sp modelId="{2723970C-6379-4A35-A97B-66719A800DA4}">
      <dsp:nvSpPr>
        <dsp:cNvPr id="0" name=""/>
        <dsp:cNvSpPr/>
      </dsp:nvSpPr>
      <dsp:spPr>
        <a:xfrm rot="19457599">
          <a:off x="6272045" y="1578834"/>
          <a:ext cx="821985" cy="40829"/>
        </a:xfrm>
        <a:custGeom>
          <a:avLst/>
          <a:gdLst/>
          <a:ahLst/>
          <a:cxnLst/>
          <a:rect l="0" t="0" r="0" b="0"/>
          <a:pathLst>
            <a:path>
              <a:moveTo>
                <a:pt x="0" y="20414"/>
              </a:moveTo>
              <a:lnTo>
                <a:pt x="821985" y="2041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6662489" y="1578699"/>
        <a:ext cx="41099" cy="41099"/>
      </dsp:txXfrm>
    </dsp:sp>
    <dsp:sp modelId="{0D7A2AA1-4648-431A-BFAA-F0F233754C0E}">
      <dsp:nvSpPr>
        <dsp:cNvPr id="0" name=""/>
        <dsp:cNvSpPr/>
      </dsp:nvSpPr>
      <dsp:spPr>
        <a:xfrm>
          <a:off x="7016771" y="942212"/>
          <a:ext cx="1668662" cy="83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|p&gt;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7041208" y="966649"/>
        <a:ext cx="1619788" cy="785457"/>
      </dsp:txXfrm>
    </dsp:sp>
    <dsp:sp modelId="{A7658B84-221A-4979-8F18-F0541070203F}">
      <dsp:nvSpPr>
        <dsp:cNvPr id="0" name=""/>
        <dsp:cNvSpPr/>
      </dsp:nvSpPr>
      <dsp:spPr>
        <a:xfrm>
          <a:off x="8685433" y="1338963"/>
          <a:ext cx="667464" cy="40829"/>
        </a:xfrm>
        <a:custGeom>
          <a:avLst/>
          <a:gdLst/>
          <a:ahLst/>
          <a:cxnLst/>
          <a:rect l="0" t="0" r="0" b="0"/>
          <a:pathLst>
            <a:path>
              <a:moveTo>
                <a:pt x="0" y="20414"/>
              </a:moveTo>
              <a:lnTo>
                <a:pt x="667464" y="2041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002479" y="1342691"/>
        <a:ext cx="33373" cy="33373"/>
      </dsp:txXfrm>
    </dsp:sp>
    <dsp:sp modelId="{803920B9-4A9F-4BDD-A059-034035ED0131}">
      <dsp:nvSpPr>
        <dsp:cNvPr id="0" name=""/>
        <dsp:cNvSpPr/>
      </dsp:nvSpPr>
      <dsp:spPr>
        <a:xfrm>
          <a:off x="9352898" y="942212"/>
          <a:ext cx="1668662" cy="83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?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9377335" y="966649"/>
        <a:ext cx="1619788" cy="785457"/>
      </dsp:txXfrm>
    </dsp:sp>
    <dsp:sp modelId="{CC54F71C-B20D-499E-8021-A37C05F8C05E}">
      <dsp:nvSpPr>
        <dsp:cNvPr id="0" name=""/>
        <dsp:cNvSpPr/>
      </dsp:nvSpPr>
      <dsp:spPr>
        <a:xfrm rot="2142401">
          <a:off x="6272045" y="2058574"/>
          <a:ext cx="821985" cy="40829"/>
        </a:xfrm>
        <a:custGeom>
          <a:avLst/>
          <a:gdLst/>
          <a:ahLst/>
          <a:cxnLst/>
          <a:rect l="0" t="0" r="0" b="0"/>
          <a:pathLst>
            <a:path>
              <a:moveTo>
                <a:pt x="0" y="20414"/>
              </a:moveTo>
              <a:lnTo>
                <a:pt x="821985" y="2041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6662489" y="2058439"/>
        <a:ext cx="41099" cy="41099"/>
      </dsp:txXfrm>
    </dsp:sp>
    <dsp:sp modelId="{4351D581-5185-4ADF-870E-A1F76229613D}">
      <dsp:nvSpPr>
        <dsp:cNvPr id="0" name=""/>
        <dsp:cNvSpPr/>
      </dsp:nvSpPr>
      <dsp:spPr>
        <a:xfrm>
          <a:off x="7016771" y="1901693"/>
          <a:ext cx="1668662" cy="83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|q&gt;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7041208" y="1926130"/>
        <a:ext cx="1619788" cy="785457"/>
      </dsp:txXfrm>
    </dsp:sp>
    <dsp:sp modelId="{07932452-53F1-4F34-BC55-C40C5941AFCC}">
      <dsp:nvSpPr>
        <dsp:cNvPr id="0" name=""/>
        <dsp:cNvSpPr/>
      </dsp:nvSpPr>
      <dsp:spPr>
        <a:xfrm>
          <a:off x="8685433" y="2298444"/>
          <a:ext cx="667464" cy="40829"/>
        </a:xfrm>
        <a:custGeom>
          <a:avLst/>
          <a:gdLst/>
          <a:ahLst/>
          <a:cxnLst/>
          <a:rect l="0" t="0" r="0" b="0"/>
          <a:pathLst>
            <a:path>
              <a:moveTo>
                <a:pt x="0" y="20414"/>
              </a:moveTo>
              <a:lnTo>
                <a:pt x="667464" y="20414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002479" y="2302172"/>
        <a:ext cx="33373" cy="33373"/>
      </dsp:txXfrm>
    </dsp:sp>
    <dsp:sp modelId="{BF086A76-BD45-4C65-A780-44F724D3234A}">
      <dsp:nvSpPr>
        <dsp:cNvPr id="0" name=""/>
        <dsp:cNvSpPr/>
      </dsp:nvSpPr>
      <dsp:spPr>
        <a:xfrm>
          <a:off x="9352898" y="1901693"/>
          <a:ext cx="1668662" cy="83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?</a:t>
          </a:r>
          <a:endParaRPr lang="en-AU" sz="2800" kern="1200" dirty="0">
            <a:latin typeface="Consolas" panose="020B0609020204030204" pitchFamily="49" charset="0"/>
          </a:endParaRPr>
        </a:p>
      </dsp:txBody>
      <dsp:txXfrm>
        <a:off x="9377335" y="1926130"/>
        <a:ext cx="1619788" cy="78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3:03:1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2217 131 5248 0 0,'0'0'152'0'0,"0"0"56"0"0,0 0 109 0 0,0 0 47 0 0,0 0 11 0 0,0 0-50 0 0,0-2-214 0 0,0-4-114 0 0,-9-23 2122 0 0,9 29-1801 0 0,0 0-39 0 0,-6-9 1516 0 0,-26-6-835 0 0,30 14-880 0 0,0-1 41 0 0,-13-4-82 0 0,0-5-29 0 0,-7-1 1118 0 0,21 11-1053 0 0,0 1 0 0 0,-7 1-59 0 0,-1 1-16 0 0,9-2 0 0 0,0 0 0 0 0,0 0 0 0 0,0 0 0 0 0,0 0 0 0 0,-1 1 0 0 0,1-1 0 0 0,0 0 0 0 0,0 0 0 0 0,0 0 0 0 0,-1 0 0 0 0,1 0 0 0 0,0 0 0 0 0,0 0 0 0 0,0 0 0 0 0,-1 0 0 0 0,1 0 0 0 0,0 0 0 0 0,0 0 0 0 0,-1 0 0 0 0,1 0 0 0 0,0 0 0 0 0,0 0 0 0 0,0 0 0 0 0,-1 0 0 0 0,1 0 0 0 0,0 0 0 0 0,0-1 0 0 0,0 1 0 0 0,0 0 0 0 0,-1 0 0 0 0,1 0 0 0 0,-13-7 0 0 0,4 4 0 0 0,5 2 17 0 0,1 0 0 0 0,-1 1 1 0 0,0-2-1 0 0,1 1 0 0 0,-1 0 0 0 0,-2-2-17 0 0,5 2 12 0 0,-1 1 0 0 0,1-1-1 0 0,0 1 1 0 0,0-1 0 0 0,-1 1-1 0 0,1 0 1 0 0,0-1 0 0 0,0 1-1 0 0,-1 0 1 0 0,1 0 0 0 0,-1 0-12 0 0,-18-5 234 0 0,3 1-116 0 0,-45 1 730 0 0,51 0-581 0 0,10 3-265 0 0,1 0-1 0 0,-1-1 0 0 0,0 1 0 0 0,1 0 1 0 0,-1 0-1 0 0,1 0 0 0 0,-1 0 0 0 0,0-1 1 0 0,1 1-1 0 0,-1 0 0 0 0,1 0 0 0 0,-1 0 1 0 0,0 0-1 0 0,1 0 0 0 0,-1 1 1 0 0,0-1-2 0 0,-61 11-12 0 0,59-11 8 0 0,0 1 0 0 0,0-1 1 0 0,0 0-1 0 0,-1 1 1 0 0,1-1-1 0 0,0-1 1 0 0,-1 1 3 0 0,-21-1 102 0 0,9 0-88 0 0,13 1-1 0 0,0-1 0 0 0,0 1 0 0 0,0 0 0 0 0,0 0 0 0 0,0 0 0 0 0,0 1 0 0 0,-2 0-13 0 0,-20-3 179 0 0,5 0-107 0 0,-23 0 44 0 0,21 1 46 0 0,0 1 0 0 0,-18 2-162 0 0,37-1 18 0 0,0 0-1 0 0,1 0 1 0 0,-1 0 0 0 0,0 0-1 0 0,1 0 1 0 0,-3 2-18 0 0,3-2 13 0 0,0 0 1 0 0,1 0-1 0 0,-1 0 0 0 0,0-1 1 0 0,0 1-1 0 0,0 0 1 0 0,1-1-1 0 0,-1 1 0 0 0,0-1 1 0 0,0 1-1 0 0,0-1 0 0 0,0 0 1 0 0,0 0-1 0 0,0 0 0 0 0,0 0-13 0 0,-1-1 4 0 0,2 1 26 0 0,-1-1 1 0 0,1 1-1 0 0,-1 0 0 0 0,0-1 1 0 0,1 1-1 0 0,-1 0 0 0 0,0 0 1 0 0,1 0-1 0 0,-1 0 1 0 0,0 1-1 0 0,1-1 0 0 0,-1 0 1 0 0,0 1-1 0 0,1-1 0 0 0,-1 1 1 0 0,0 0-31 0 0,-3 0 43 0 0,-1 1 1 0 0,1 0-1 0 0,-1-1 1 0 0,1 0-1 0 0,-1-1 1 0 0,1 1-1 0 0,-1-1 1 0 0,1 0-1 0 0,-1 0 1 0 0,1-1-1 0 0,-1 0-43 0 0,-3 1-4 0 0,1-1 0 0 0,-1 1 0 0 0,1 1 0 0 0,-3 0 4 0 0,-15 3 0 0 0,18-2-2 0 0,0-1 0 0 0,0-1-1 0 0,0 1 1 0 0,-4-1 2 0 0,6 0 45 0 0,-1 0 1 0 0,0 0 0 0 0,0 1-1 0 0,1 0 1 0 0,-1 0-1 0 0,0 1-45 0 0,-6 1 101 0 0,-1 1-1 0 0,-11 0-100 0 0,14-3 14 0 0,0 1 0 0 0,0 1-1 0 0,0 0 1 0 0,-2 1-14 0 0,-22 5 0 0 0,14-5 0 0 0,19-2 0 0 0,-2-1 0 0 0,-8-4 0 0 0,7 2 0 0 0,4 0 0 0 0,-1 1 0 0 0,0-1 0 0 0,1 1 0 0 0,-1 0 0 0 0,0-1 0 0 0,0 1 0 0 0,1 0 0 0 0,-1 0 0 0 0,0 0 0 0 0,0 0 0 0 0,1 0 0 0 0,-1 0 0 0 0,0 1 0 0 0,0-1 0 0 0,1 1 0 0 0,-1-1 0 0 0,-1 1 0 0 0,1 1 0 0 0,-14 2 0 0 0,13-5 1 0 0,1 2 0 0 0,1-1 0 0 0,-1 0 1 0 0,1 0-1 0 0,-1 1 0 0 0,1-1 0 0 0,0 1 0 0 0,-1-1 1 0 0,1 1-1 0 0,0-1 0 0 0,0 1 0 0 0,-1 0 0 0 0,1 0 0 0 0,0 0-1 0 0,-30 10 208 0 0,13-6-136 0 0,2-1-20 0 0,13-2-35 0 0,-1 0-1 0 0,0 0 1 0 0,1 1-1 0 0,-1-1 1 0 0,-1 3-17 0 0,2-3 7 0 0,0 0 46 0 0,-20 0-39 0 0,13 0-15 0 0,9-2 1 0 0,-1 0 0 0 0,1 0 0 0 0,-1 0 0 0 0,1 0 0 0 0,0 0 0 0 0,-1 0 0 0 0,1 0 0 0 0,-1 0 0 0 0,1 1 0 0 0,0-1 0 0 0,-1 1 0 0 0,1-1 0 0 0,0 1 0 0 0,0-1 0 0 0,-1 1 0 0 0,1 0 0 0 0,0-1 0 0 0,-1 2 0 0 0,-6 2 0 0 0,3-2 0 0 0,1 0 0 0 0,0-1 0 0 0,1 1 0 0 0,-1-1 0 0 0,0 0 0 0 0,0-1 0 0 0,0 1 0 0 0,0 0 0 0 0,0-1 0 0 0,0 0 0 0 0,0 0 0 0 0,0 0 0 0 0,-2-1 0 0 0,5 1 2 0 0,0 0 0 0 0,1-1-1 0 0,-1 1 1 0 0,0 0-1 0 0,0 0 1 0 0,0 0-1 0 0,0 0 1 0 0,0 0 0 0 0,0 0-1 0 0,0 1 1 0 0,1-1-1 0 0,-1 0 1 0 0,0 0-1 0 0,0 1 1 0 0,0-1 0 0 0,0 0-1 0 0,1 1 1 0 0,-2 0-2 0 0,0 0 5 0 0,1-1 1 0 0,-1 1-1 0 0,0 0 0 0 0,0 0 1 0 0,0-1-1 0 0,0 0 1 0 0,0 1-1 0 0,0-1 1 0 0,0 0-1 0 0,0 0-5 0 0,1 0 4 0 0,-1 0 0 0 0,1 0 1 0 0,0 0-1 0 0,0 1 0 0 0,0-1 0 0 0,0 0 0 0 0,-1 0 1 0 0,1 1-1 0 0,0-1 0 0 0,0 1 0 0 0,0-1 0 0 0,0 1 1 0 0,0 0-5 0 0,-3 1-1 0 0,0 0 1 0 0,0-1 0 0 0,0 1 0 0 0,-1-1-1 0 0,-2 1 1 0 0,-24 2 32 0 0,26-4-8 0 0,1 1 0 0 0,-1-1 0 0 0,0 1 0 0 0,0 0 0 0 0,1 0 0 0 0,-1 0 0 0 0,1 1 0 0 0,-2 0-24 0 0,0 1 21 0 0,4-2-7 0 0,1 0-1 0 0,-1 0 1 0 0,0 0-1 0 0,0 0 1 0 0,0 0 0 0 0,1-1-1 0 0,-1 1 1 0 0,0-1-1 0 0,0 0 1 0 0,0 1 0 0 0,0-1-1 0 0,0 0 1 0 0,0 0 0 0 0,0 0-1 0 0,0 0 1 0 0,0-1-1 0 0,0 1 1 0 0,0 0 0 0 0,0-1-1 0 0,0 1 1 0 0,0-1-1 0 0,-1-1-13 0 0,-1 3 0 0 0,0 0 0 0 0,0-1 0 0 0,0 1 0 0 0,0 1 0 0 0,0-1 0 0 0,0 0 0 0 0,-1 2 0 0 0,3-2 0 0 0,-10 5 0 0 0,4-4 0 0 0,2-2 0 0 0,-7-2 0 0 0,4 1 0 0 0,-8 11 0 0 0,9-6 0 0 0,7-4 0 0 0,0 1 0 0 0,1-1 0 0 0,-1 0 0 0 0,0 1 0 0 0,1-1 0 0 0,-1 0 0 0 0,0 0 0 0 0,1 0 0 0 0,-1 0 0 0 0,0 0 0 0 0,1 0 0 0 0,-1 0 0 0 0,0 0 0 0 0,0 0 0 0 0,1 0 0 0 0,-1 0 0 0 0,0 0 0 0 0,1 0 0 0 0,-1 0 0 0 0,0-1 0 0 0,1 1 0 0 0,-1 0 0 0 0,-3-1 0 0 0,-9 5 0 0 0,11-2 0 0 0,-15 5 0 0 0,13-6 0 0 0,-13 6 0 0 0,14-6 0 0 0,0-1 0 0 0,-13 7 0 0 0,12-3 0 0 0,2-1 0 0 0,-1-1 0 0 0,1 0 0 0 0,-1 0 0 0 0,1-1 0 0 0,-1 1 0 0 0,1 0 0 0 0,-1-1 0 0 0,0 1 0 0 0,-3 0 0 0 0,3-2 0 0 0,-21 9 0 0 0,-4 3 0 0 0,20-7 0 0 0,-25 15 0 0 0,7-2 272 0 0,24-16-293 0 0,2-2 18 0 0,0 1 1 0 0,-1-1 0 0 0,1 1 0 0 0,0 0-1 0 0,-1-1 1 0 0,1 0 0 0 0,-1 1 0 0 0,1-1-1 0 0,-1 1 1 0 0,1-1 0 0 0,-1 1-1 0 0,1-1 1 0 0,-1 0 0 0 0,1 0 0 0 0,-1 1-1 0 0,1-1 1 0 0,-1 0 0 0 0,0 0 0 0 0,1 1-1 0 0,-1-1 1 0 0,0 0 2 0 0,-2 1 43 0 0,-4-1-33 0 0,6 0-10 0 0,0 0 0 0 0,0 1 0 0 0,0-1 0 0 0,0 0 0 0 0,-1 0 0 0 0,1 1 0 0 0,0-1 0 0 0,0 1 0 0 0,0-1 0 0 0,0 1 0 0 0,0-1 0 0 0,0 1 0 0 0,0 0 0 0 0,0 0 0 0 0,1-1 0 0 0,-1 1 0 0 0,0 0 0 0 0,0 0 0 0 0,-9 9 0 0 0,-4 5 0 0 0,11-11 3 0 0,0 0 34 0 0,0 0 0 0 0,0-1-1 0 0,0 1 1 0 0,1 1 0 0 0,-1-1 0 0 0,1 0-37 0 0,-3 5 66 0 0,-4 1 2 0 0,6-7-68 0 0,-6-1 13 0 0,8-2-11 0 0,1 0 1 0 0,-1 1-1 0 0,1-1 0 0 0,-1 0 1 0 0,1 0-1 0 0,-1 0 0 0 0,1 1 1 0 0,-1-1-1 0 0,1 0 0 0 0,0 0 1 0 0,-1 1-1 0 0,1-1 1 0 0,-1 1-1 0 0,1-1 0 0 0,0 0 1 0 0,-1 1-1 0 0,1-1 0 0 0,0 1 1 0 0,-1-1-1 0 0,1 0 0 0 0,0 1 1 0 0,0-1-1 0 0,0 1 0 0 0,-1-1-2 0 0,-10 18-3 0 0,-9 2 3 0 0,15-12 0 0 0,-18 32 0 0 0,21-38 0 0 0,-1 1 0 0 0,-1 10 0 0 0,2 2 0 0 0,2-14 0 0 0,-8 14 0 0 0,3-1 0 0 0,2 0 0 0 0,1 2 0 0 0,3-3 0 0 0,-1 33-64 0 0,0-44 64 0 0,1 0 0 0 0,-1 0 0 0 0,0 0 0 0 0,-1 0 0 0 0,1 0 0 0 0,0 0 0 0 0,0 0 0 0 0,-1 0 0 0 0,0 0 0 0 0,0 1 0 0 0,0 5 0 0 0,0 25 0 0 0,-1-28 0 0 0,2-3 0 0 0,-1-1 0 0 0,1 1 0 0 0,-1-1 0 0 0,1 1 0 0 0,0-1 0 0 0,0 1 0 0 0,0 0 0 0 0,0-1 0 0 0,0 1 0 0 0,0 0 0 0 0,0 0 0 0 0,-1 1 0 0 0,3 4 0 0 0,2 10 0 0 0,10 35 0 0 0,-5-27-64 0 0,-2-7 54 0 0,5 13-44 0 0,-12-30 54 0 0,0 0 0 0 0,0 1 0 0 0,1-1 0 0 0,-1 1 0 0 0,1-1 0 0 0,-1 0 0 0 0,1 0 0 0 0,-1 1 0 0 0,1-1 0 0 0,0 0 0 0 0,-1 0 0 0 0,1 1 0 0 0,0-1 0 0 0,9 14 0 0 0,-1-1 0 0 0,-8-12 0 0 0,0-1 0 0 0,-1 1 0 0 0,1 0 0 0 0,0-1 0 0 0,-1 1 0 0 0,1 0 0 0 0,-1-1 0 0 0,1 1 0 0 0,-1 1 0 0 0,3 10 0 0 0,11 31 0 0 0,-1-4 0 0 0,-3-11 0 0 0,-8-26 0 0 0,0-1 0 0 0,2 12 0 0 0,-4-11 0 0 0,5 8 0 0 0,-1-4 12 0 0,6 20 128 0 0,-4-15-140 0 0,-3-10 0 0 0,-3-2 0 0 0,1 1 0 0 0,0-1 0 0 0,-1 0 0 0 0,1 0 0 0 0,-1 1 0 0 0,1-1 0 0 0,-1 1 0 0 0,1-1 0 0 0,-1 1 0 0 0,1-1 0 0 0,-1 0 0 0 0,1 1 0 0 0,-1 0 0 0 0,0-1 0 0 0,1 1 0 0 0,-1-1 0 0 0,0 1 0 0 0,0-1 0 0 0,1 1 0 0 0,-1 0 0 0 0,0-1 0 0 0,0 1 0 0 0,0 0 0 0 0,6 7 0 0 0,11 8 0 0 0,-4-5 6 0 0,10 8-100 0 0,-5 1 131 0 0,-16-16-34 0 0,1-1 1 0 0,0 1-1 0 0,0-1 1 0 0,0 1-1 0 0,1-1 1 0 0,-1 0-1 0 0,1 0 0 0 0,2 1-3 0 0,13 11-3 0 0,-16-12-9 0 0,1 0 0 0 0,-1 0 0 0 0,1-1 0 0 0,0 1-1 0 0,2 0 13 0 0,2 4 0 0 0,-8-6 3 0 0,1 0 0 0 0,0 0 1 0 0,0 0-1 0 0,0-1 0 0 0,-1 1 1 0 0,1 0-1 0 0,0-1 1 0 0,0 1-1 0 0,0 0 0 0 0,0-1 1 0 0,0 1-1 0 0,0-1 1 0 0,0 0-1 0 0,1 1 0 0 0,-1-1 1 0 0,0 0-4 0 0,1 1 1 0 0,0-1 0 0 0,0 1 0 0 0,-1-1 0 0 0,1 1 0 0 0,0-1 0 0 0,0 1 0 0 0,-1 0 0 0 0,1 0 0 0 0,-1 0 0 0 0,1 0 0 0 0,0 1-1 0 0,17 8-1 0 0,44 11-63 0 0,-38-13 64 0 0,-19-6 0 0 0,0 0 0 0 0,0 0 0 0 0,-1 0 0 0 0,1-1 0 0 0,0 0 0 0 0,0 0 0 0 0,1-1 0 0 0,-3 0 0 0 0,0 0 0 0 0,0 1 0 0 0,0-1 0 0 0,0 1 0 0 0,0 0 0 0 0,-1 0 0 0 0,2 1 0 0 0,5 1 0 0 0,43 8 0 0 0,-37-7 1 0 0,0-1-1 0 0,0-1 0 0 0,0 0 0 0 0,0-1 0 0 0,1-1 0 0 0,15-2 0 0 0,10 1 10 0 0,3-2 97 0 0,-40 2-105 0 0,0 1-1 0 0,0 0 1 0 0,0 1 0 0 0,0-1 0 0 0,0 1 0 0 0,4 1-2 0 0,19 1-1 0 0,-13-2 1 0 0,1 1 0 0 0,9 2 0 0 0,12 1 0 0 0,-17-4 30 0 0,0-1 1 0 0,6-1-31 0 0,-7 0 69 0 0,0 1 1 0 0,13 1-70 0 0,-27-1 0 0 0,1 0 0 0 0,-1 0 0 0 0,1-1 0 0 0,-1 1 0 0 0,4-2 0 0 0,20-2 0 0 0,53-1 0 0 0,-52 6 76 0 0,-9 0-12 0 0,0-2 1 0 0,-1 0 0 0 0,5-1-65 0 0,-8-1 25 0 0,0 2-1 0 0,1 0 1 0 0,-1 1-25 0 0,34-8 0 0 0,20 11 64 0 0,8-6 0 0 0,-72 3-62 0 0,0-1 0 0 0,0 0 0 0 0,0-1 0 0 0,0 1 0 0 0,3-2-2 0 0,-3 1 26 0 0,0 0 0 0 0,0 0 0 0 0,0 1-1 0 0,1 0 1 0 0,3 0-26 0 0,-3 1 33 0 0,1-1 1 0 0,0 0-1 0 0,7-3-33 0 0,-7 2 9 0 0,0 0 1 0 0,0 1-1 0 0,8 0-9 0 0,-7 0 26 0 0,1 0 0 0 0,-1-1 0 0 0,0 0 0 0 0,2-1-26 0 0,17-3 13 0 0,-20 4-1 0 0,1-1 0 0 0,0 0 0 0 0,4-2-12 0 0,25-8 444 0 0,-38 13-429 0 0,1-1 0 0 0,-1 1 0 0 0,0-1 0 0 0,1 1 0 0 0,-1-1 0 0 0,0 0 0 0 0,0 1 0 0 0,0-1 0 0 0,1 0 0 0 0,-1-1-15 0 0,12-6-130 0 0,41-12 152 0 0,-44 16-3 0 0,0 0 1 0 0,0-1 0 0 0,-1-1 0 0 0,0 0 0 0 0,1 0-20 0 0,16-11 57 0 0,13-12-47 0 0,68-36-10 0 0,-99 59-26 0 0,0 1-1 0 0,-1-2 1 0 0,6-5 26 0 0,-5 5 10 0 0,71-74 250 0 0,-77 79-263 0 0,1-1 1 0 0,-1 1-1 0 0,-1-1 0 0 0,1 1 1 0 0,0-1-1 0 0,0-2 3 0 0,0 2 0 0 0,0-1 0 0 0,0 1 1 0 0,0 0-1 0 0,1 0 0 0 0,-1 0 0 0 0,3-2 0 0 0,-1 0 5 0 0,-1 1 0 0 0,1-1 1 0 0,-1 0-1 0 0,0 0 0 0 0,-1 0 0 0 0,1 0 0 0 0,-1-1 0 0 0,0 1 0 0 0,0-6-5 0 0,10-18 72 0 0,-9 21-56 0 0,-1-1 1 0 0,1 1 0 0 0,-1-1-1 0 0,0-5-16 0 0,5-15 8 0 0,0 9 12 0 0,-5 16-15 0 0,0 1-1 0 0,-1-1 1 0 0,0 1 0 0 0,0-1 0 0 0,0 0 0 0 0,0 1 0 0 0,0-1 0 0 0,-1 0 0 0 0,0-1-5 0 0,5-35 54 0 0,0-33 162 0 0,-5-20-130 0 0,-1 88-58 0 0,0-1 0 0 0,0 0 0 0 0,0 1 0 0 0,-1-1 0 0 0,0 1 0 0 0,-1-4-28 0 0,-6-16 36 0 0,-4-8 56 0 0,10 26-21 0 0,0 0 0 0 0,-1 0 1 0 0,0 1-1 0 0,0-1 0 0 0,0 1 0 0 0,-5-5-71 0 0,5 5 65 0 0,-47-55 645 0 0,46 56-708 0 0,0 1 1 0 0,-1 0 0 0 0,1 1-1 0 0,0-1 1 0 0,-1 1 0 0 0,0 0 0 0 0,-1 0-3 0 0,-21-12-1 0 0,3 1 4 0 0,20 12 19 0 0,0 0 0 0 0,0-1 0 0 0,0 1 1 0 0,0-1-1 0 0,1-1 0 0 0,-1 0-22 0 0,2 2 19 0 0,1 1 1 0 0,0-1-1 0 0,0 1 0 0 0,-1-1 0 0 0,1 1 1 0 0,-1 0-1 0 0,1-1 0 0 0,-1 1-19 0 0,-21-10 156 0 0,5 3-79 0 0,-43-23 848 0 0,44 30-589 0 0,12-2-336 0 0,2 0 0 0 0,-1 0 0 0 0,0 0 0 0 0,1-1 0 0 0,-1 0 0 0 0,-2-3 0 0 0,-3-2 0 0 0,9 8 0 0 0,0 0 0 0 0,0 0 0 0 0,0 0 0 0 0,0 0 0 0 0,-1 0 0 0 0,1 1 0 0 0,0-1 0 0 0,0 0 0 0 0,-1 1 0 0 0,1-1 0 0 0,-1 1 0 0 0,1-1 0 0 0,0 1 0 0 0,-2 0 0 0 0,-5-3 0 0 0,-26-9-672 0 0,22 7 290 0 0,0 0 0 0 0,0 1 0 0 0,0 0-1 0 0,-1 1 1 0 0,0 1 0 0 0,-3-1 382 0 0,-11-3-1531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3:03:4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1514 5872 0 0,'0'0'132'0'0,"0"0"17"0"0,0 0 11 0 0,0 0 25 0 0,0 0 79 0 0,0 0 31 0 0,0 0 8 0 0,0 0-34 0 0,0 0-144 0 0,0 0-51 0 0,0 0 6 0 0,0 0 13 0 0,0 0 102 0 0,0 0 42 0 0,0 0 10 0 0,0 0 21 0 0,0 0 84 0 0,0 0 37 0 0,0 0 10 0 0,0 0-10 0 0,0 0-45 0 0,0 0-21 0 0,-7 2 131 0 0,6 1 3806 0 0,4 7-4230 0 0,-2-3-17 0 0,-1-4 51 0 0,0 5 8 0 0,0-7-65 0 0,0 0-1 0 0,0 0 1 0 0,0 0 0 0 0,0-1 0 0 0,0 1-1 0 0,0 0 1 0 0,1 0 0 0 0,-1 0 0 0 0,0-1-1 0 0,1 1 1 0 0,-1 0 0 0 0,1 0 0 0 0,-1-1-1 0 0,1 2-6 0 0,3 5-3 0 0,11 57 392 0 0,-1-27-315 0 0,-10-28-69 0 0,1 0-1 0 0,0-1 0 0 0,3 6-4 0 0,5 7 62 0 0,-13-20-55 0 0,0 0 0 0 0,1 0-1 0 0,0 0 1 0 0,-1 0 0 0 0,1 0-1 0 0,-1 0 1 0 0,1 0 0 0 0,0 0-1 0 0,0 0 1 0 0,-1-1 0 0 0,1 1-1 0 0,0 0 1 0 0,0 0 0 0 0,0-1-1 0 0,0 1 1 0 0,0-1-7 0 0,6 7 64 0 0,24 37-54 0 0,2-13-74 0 0,-28-26 64 0 0,2-1 51 0 0,-5-3-34 0 0,-1 0-1 0 0,0 0 1 0 0,1 0-1 0 0,-1 0 0 0 0,0-1 1 0 0,1 1-1 0 0,-1-1 1 0 0,1 1-1 0 0,-1-1 1 0 0,1 1-1 0 0,0-1 1 0 0,-1 0-1 0 0,1 0 1 0 0,0 1-17 0 0,-1-1 70 0 0,-1 0 2 0 0,0 0 0 0 0,1 0-12 0 0,6 0-86 0 0,-7 0 23 0 0,1 0 0 0 0,0 0 0 0 0,0 0 0 0 0,0 0 0 0 0,0 0-1 0 0,0-1 1 0 0,0 1 0 0 0,0 0 0 0 0,0 0 0 0 0,0 0-1 0 0,0-1 1 0 0,0 1 0 0 0,-1-1 0 0 0,1 1 0 0 0,0-1 0 0 0,0 1-1 0 0,0-1 4 0 0,7-3-6 0 0,2-2-15 0 0,-1 0 0 0 0,1-1 0 0 0,4-4 21 0 0,-11 8 6 0 0,0 1 0 0 0,0-1-1 0 0,-1 0 1 0 0,1 0 0 0 0,-1 0-1 0 0,1 0 1 0 0,-1 0 0 0 0,0-1-1 0 0,0 1 1 0 0,0-1 0 0 0,0-1-6 0 0,-1 3 5 0 0,-1 0 1 0 0,1 0-1 0 0,0 0 1 0 0,0 0-1 0 0,0 0 1 0 0,0 0-1 0 0,1 1 1 0 0,0-2-6 0 0,-1 1 15 0 0,0 1-1 0 0,1-1 1 0 0,-1 0 0 0 0,0 0 0 0 0,0 0 0 0 0,0 0 0 0 0,0 0-1 0 0,0-1-14 0 0,2-8 137 0 0,-1 0 0 0 0,-1 1 0 0 0,0-1 0 0 0,0-7-137 0 0,-5-44 88 0 0,-1 35 87 0 0,1 19-381 0 0,0 2 136 0 0,2 0 41 0 0,0-3 132 0 0,-1 0 0 0 0,0 0 0 0 0,0 1 0 0 0,-3-7-103 0 0,-4-3 10 0 0,10 13-10 0 0,-4 0 0 0 0,3 4 4 0 0,1 1-1 0 0,-1-1 0 0 0,1 1 0 0 0,-1-1 1 0 0,1 1-1 0 0,-1-1 0 0 0,1 1 0 0 0,-1-1 0 0 0,1 1 1 0 0,-1-1-1 0 0,1 0 0 0 0,0 1 0 0 0,0-1 0 0 0,-1 0 1 0 0,1 1-1 0 0,0-1 0 0 0,0 0 0 0 0,0 1-3 0 0,-2-6 6 0 0,-4-6-6 0 0,6 11 1 0 0,0 1-1 0 0,-1-1 0 0 0,1 0 0 0 0,0 1 0 0 0,-1-1 0 0 0,1 0 0 0 0,0 1 0 0 0,-1-1 1 0 0,1 0-1 0 0,-1 1 0 0 0,1-1 0 0 0,-1 1 0 0 0,1-1 0 0 0,-1 1 0 0 0,0-1 0 0 0,0 0 0 0 0,-2 1 14 0 0,1-1 61 0 0,2 1-6 0 0,-1 0-15 0 0,-3-4-44 0 0,-4 3-10 0 0,3 6 0 0 0,0 1 0 0 0,-1 7 0 0 0,6-10-1 0 0,1 2-71 0 0,-1 4 57 0 0,0 1 15 0 0,1 0 0 0 0,2-1 0 0 0,0-1 0 0 0,-1-1 0 0 0,1 0 0 0 0,4 7 0 0 0,-7-14 0 0 0,22 30 0 0 0,-20-28 7 0 0,-1 0-1 0 0,1 0 1 0 0,0 0-1 0 0,-1 0 1 0 0,1 0 0 0 0,0 0-1 0 0,0 0 1 0 0,1-1-1 0 0,-1 1-6 0 0,24 17 88 0 0,-9-10 43 0 0,-13-6-93 0 0,0 0 1 0 0,1-1 0 0 0,0 1-1 0 0,-1-1 1 0 0,5 1-39 0 0,10 6 84 0 0,-16-7-59 0 0,0-1-1 0 0,0 0 1 0 0,0 0 0 0 0,1 0-1 0 0,-1 0 1 0 0,2 0-25 0 0,10 3 97 0 0,-4-2 79 0 0,14-4 92 0 0,-2 1-90 0 0,-20 0-150 0 0,1 1 0 0 0,-1-1 0 0 0,0 1 0 0 0,1 0-1 0 0,-1 0 1 0 0,1 1 0 0 0,-1-1 0 0 0,0 1 0 0 0,1 0-1 0 0,1 0-27 0 0,-3 0 14 0 0,-2 0-12 0 0,1-1 1 0 0,-1 0-1 0 0,1 1 0 0 0,-1-1 1 0 0,1 0-1 0 0,-1 0 0 0 0,1 1 1 0 0,0-1-1 0 0,-1 0 0 0 0,1 0 1 0 0,-1 0-1 0 0,1 0 0 0 0,-1 0 0 0 0,1 0 1 0 0,0 0-1 0 0,-1 0 0 0 0,1 0 1 0 0,-1 0-1 0 0,1 0 0 0 0,0 0-2 0 0,8-1 1 0 0,-8-1-3 0 0,-1 2 3 0 0,0 0-1 0 0,0 0 0 0 0,0 0 0 0 0,0 0 1 0 0,0-1-1 0 0,0 1 0 0 0,0 0 0 0 0,0 0 1 0 0,0 0-1 0 0,0 0 0 0 0,1 0 0 0 0,-1 0 1 0 0,0-1-1 0 0,0 1 0 0 0,0 0 0 0 0,0 0 1 0 0,0 0-1 0 0,0 0 0 0 0,0 0 1 0 0,1 0-1 0 0,-1 0 0 0 0,0 0 0 0 0,0 0 1 0 0,0 0-1 0 0,0 0 0 0 0,0 0 0 0 0,1 0 1 0 0,-1 0-1 0 0,0 0 0 0 0,0 0 0 0 0,0 0 1 0 0,0 0-1 0 0,0 0 0 0 0,1 0 0 0 0,-1 0 1 0 0,0 0-1 0 0,0 0 0 0 0,0 0 0 0 0,0 0 1 0 0,0 0-1 0 0,0 0 0 0 0,1 0 1 0 0,-1 0-1 0 0,0 0 0 0 0,0 0 0 0 0,2-1 43 0 0,2-4-33 0 0,3 4 1 0 0,-5 1 32 0 0,1 0-43 0 0,3-5-2035 0 0,-6 5 952 0 0</inkml:trace>
  <inkml:trace contextRef="#ctx0" brushRef="#br0" timeOffset="1319.795">560 1206 6968 0 0,'0'0'157'0'0,"0"0"23"0"0,0 0 11 0 0,0 0 1 0 0,0 0 0 0 0,0 0 0 0 0,0 0 0 0 0,0 0-15 0 0,0 0-58 0 0,0 0-15 0 0,0 0 25 0 0,0 0 106 0 0,0 0 42 0 0,5 9 2528 0 0,-5-7-2758 0 0,-1 0 0 0 0,1 0 0 0 0,0 1 0 0 0,-1-1 0 0 0,1 0-1 0 0,-1 0 1 0 0,0 0 0 0 0,0 0 0 0 0,0 0 0 0 0,0 0 0 0 0,0 1-47 0 0,-1 1 94 0 0,-4 8 438 0 0,4-9-484 0 0,0 0-1 0 0,1 0 0 0 0,-1 0 1 0 0,1 0-1 0 0,0 0 0 0 0,0 0 1 0 0,0 1-48 0 0,0-1 37 0 0,1-3-22 0 0,0 16 13 0 0,0-14-33 0 0,1 0 1 0 0,-1 1 0 0 0,0-1 0 0 0,1 0-1 0 0,-1 0 1 0 0,1 0 0 0 0,0 0-1 0 0,0 0 1 0 0,0 1 0 0 0,0-2 0 0 0,0 1-1 0 0,0 0 1 0 0,1 0 0 0 0,-1 0 0 0 0,1 0 4 0 0,-2-2 0 0 0,1 1 0 0 0,-1 0 0 0 0,1 0 0 0 0,-1-1 0 0 0,1 1 0 0 0,0 0 0 0 0,-1 0 0 0 0,1-1 0 0 0,0 1 0 0 0,0-1 0 0 0,-1 1 0 0 0,1-1 0 0 0,0 1 0 0 0,0-1 0 0 0,0 1 0 0 0,0-1 0 0 0,0 0 0 0 0,12 7 12 0 0,-11-7 36 0 0,0 0-47 0 0,0 1 0 0 0,1-1 0 0 0,-1 0 0 0 0,0 1 0 0 0,0-1 1 0 0,0 1-1 0 0,-1 0 0 0 0,1-1 0 0 0,0 1 0 0 0,0 0 0 0 0,0 0-1 0 0,-1 0 0 0 0,1 0 0 0 0,-1-1 0 0 0,0 1 0 0 0,1 0 0 0 0,-1-1 0 0 0,1 1 0 0 0,-1-1 0 0 0,1 0 0 0 0,0 0 0 0 0,0 1 0 0 0,116-6 1616 0 0,-58 14-1616 0 0,-59-9 6 0 0,0 0 0 0 0,0 0 1 0 0,0 0-1 0 0,-1 0 0 0 0,1 0 1 0 0,0 0-1 0 0,0 0 0 0 0,0 0 1 0 0,0 0-1 0 0,0 0 0 0 0,0 0 1 0 0,0 0-1 0 0,-1 1 0 0 0,1-1 1 0 0,0 0-1 0 0,0 1 0 0 0,0-1 1 0 0,-1 1-1 0 0,1-1 1 0 0,0 1-1 0 0,0-1 0 0 0,-1 1 1 0 0,1 0-7 0 0,1 0 54 0 0,-1 0 50 0 0,-1-1 33 0 0,15 1 518 0 0,-12 1-621 0 0,-1-1-28 0 0,-1 0 0 0 0,0-1 0 0 0,0 1 1 0 0,0 0-1 0 0,0 0 0 0 0,0 1 0 0 0,0-1 0 0 0,0 0 0 0 0,0 0 0 0 0,0 0 0 0 0,0 1 0 0 0,-1-1 0 0 0,1 0 0 0 0,0 1 0 0 0,-1-1-6 0 0,0-1 3 0 0,2 5-21 0 0,1-1 0 0 0,-2 1 1 0 0,1 0-1 0 0,0 0 1 0 0,0 3 17 0 0,2 29 0 0 0,-4-27 0 0 0,0-2 10 0 0,0-6 17 0 0,-2 18 227 0 0,-13 8 310 0 0,15-26-540 0 0,-1-1 0 0 0,0 1-1 0 0,1-1 1 0 0,-1 0-1 0 0,0 1 1 0 0,0-1-1 0 0,0 0 1 0 0,0 1-1 0 0,-1-1 1 0 0,1 0-1 0 0,0 0 1 0 0,0 0 0 0 0,-1 0-1 0 0,1 0 1 0 0,0 0-1 0 0,-1 0-23 0 0,-1 0 47 0 0,-1 1-1 0 0,1 0 1 0 0,1 0-1 0 0,-1 0 1 0 0,0 0-1 0 0,-1 2-46 0 0,-6 6 62 0 0,8-8-48 0 0,1-1 0 0 0,0 0 0 0 0,0 1 0 0 0,-1-1 0 0 0,1 0 0 0 0,-1 0 0 0 0,1 0 0 0 0,-1 0 0 0 0,0 0 0 0 0,1 0 0 0 0,-2 0-14 0 0,-27 16 369 0 0,22-12-309 0 0,1-1 0 0 0,0 0 0 0 0,-1 0-1 0 0,0-1-59 0 0,-2 2 0 0 0,2 1 12 0 0,7-6-5 0 0,0 1 0 0 0,0 0-1 0 0,0-1 1 0 0,0 1 0 0 0,0-1-1 0 0,0 1 1 0 0,-1-1-1 0 0,1 0 1 0 0,0 0 0 0 0,0 1-1 0 0,0-1 1 0 0,-1 0-1 0 0,1 0 1 0 0,0 0 0 0 0,0 0-7 0 0,-3 0 14 0 0,-3 1 17 0 0,-15 6 92 0 0,10-3-123 0 0,3-3-21 0 0,8-1-91 0 0,1 0-43 0 0,0 0-5 0 0,0 0-36 0 0,0 0-150 0 0,0 0-66 0 0,0 0-720 0 0,0 0-2955 0 0,0 0-1267 0 0</inkml:trace>
  <inkml:trace contextRef="#ctx0" brushRef="#br0" timeOffset="2476.503">939 1364 6480 0 0,'0'0'190'0'0,"0"0"24"0"0,0 0-10 0 0,0 0-4 0 0,0 0 0 0 0,0 0-50 0 0,0 0-170 0 0,0 0 71 0 0,0 0 82 0 0,0 0 25 0 0,0 0 31 0 0,0 0 124 0 0,5 9 1243 0 0,-5-7-1224 0 0,1 0 0 0 0,0 1 0 0 0,-1-1 0 0 0,1 0-1 0 0,0 1 1 0 0,0-1 0 0 0,0 0 0 0 0,1 2-332 0 0,-1-3 301 0 0,1 0-11 0 0,0 0-195 0 0,-1 0-48 0 0,1-1 0 0 0,0 1 0 0 0,-1-1 0 0 0,1 0 0 0 0,-1 1 0 0 0,1-1 0 0 0,0 0 0 0 0,-1 0 0 0 0,1 0 0 0 0,-1 0 1 0 0,1 0-1 0 0,1-1-47 0 0,13-4 209 0 0,-10 1-71 0 0,0 0 0 0 0,0 0 0 0 0,-1 0 0 0 0,1-1 0 0 0,-1 1 0 0 0,0-1 0 0 0,0-1 0 0 0,0 1 1 0 0,3-6-139 0 0,6-12 345 0 0,4-7 286 0 0,-12 23-365 0 0,-1 0 1 0 0,-1-1 0 0 0,1 0 0 0 0,0-3-267 0 0,8-12 496 0 0,-10 15-361 0 0,1 1 1 0 0,-2-1-1 0 0,1 1 0 0 0,0-7-135 0 0,1 1 87 0 0,-3 8-84 0 0,0 1 0 0 0,-1-1-1 0 0,1 0 1 0 0,-1 1-1 0 0,0-1 1 0 0,0 0 0 0 0,-1 1-1 0 0,0-4-2 0 0,-1-16-78 0 0,3 23 62 0 0,-7-12-179 0 0,0 2 23 0 0,5 7 114 0 0,0 1-1 0 0,-1 0 1 0 0,0-1 0 0 0,0 1 0 0 0,0 0 0 0 0,0 0 0 0 0,-1 0 0 0 0,1 1-1 0 0,-1-1 59 0 0,-2-4-63 0 0,-14-10 66 0 0,5 8 61 0 0,5 4 0 0 0,7 4-55 0 0,0 0 0 0 0,0 0 0 0 0,0 1 0 0 0,0-1-1 0 0,0 0 1 0 0,0 1 0 0 0,0-1 0 0 0,0 1-1 0 0,0 0 1 0 0,0 0 0 0 0,0 0 0 0 0,0 0-1 0 0,0 0 1 0 0,0 0 0 0 0,0 0 0 0 0,-1 1 0 0 0,1-1-1 0 0,0 1 1 0 0,0 0 0 0 0,0-1 0 0 0,1 1-1 0 0,-1 0 1 0 0,0 0 0 0 0,0 0 0 0 0,0 0-1 0 0,0 1 1 0 0,1-1 0 0 0,-1 0 0 0 0,1 1 0 0 0,-1-1-1 0 0,1 1 1 0 0,-1 0-9 0 0,-9 8-175 0 0,7-5 211 0 0,0 0 0 0 0,0 0 0 0 0,1 0 0 0 0,-1 0 0 0 0,1 2-36 0 0,-5 5 50 0 0,6-8-50 0 0,-1 1 0 0 0,1 0 0 0 0,0-1 0 0 0,0 1 0 0 0,1 0 0 0 0,-1 0 0 0 0,1 1 0 0 0,0-1 0 0 0,0 3 0 0 0,0-1 0 0 0,0 2-103 0 0,0 1 0 0 0,1 0-1 0 0,1 8 104 0 0,-1 1-202 0 0,1-11 202 0 0,2 3 0 0 0,1 16 88 0 0,-4-24-69 0 0,1 0 0 0 0,-1 1 0 0 0,1-1 1 0 0,0 0-1 0 0,0 0 0 0 0,0 0 1 0 0,0 0-1 0 0,1 0 0 0 0,-1 0 0 0 0,1 1-19 0 0,7 15-61 0 0,-8-15 148 0 0,1 1 0 0 0,0 0 0 0 0,1-1 1 0 0,-1 0-1 0 0,1 1 0 0 0,0-1 0 0 0,0 0 0 0 0,0 0 1 0 0,0-1-1 0 0,1 1 0 0 0,-1-1 0 0 0,1 1 0 0 0,1 0-87 0 0,6 5 207 0 0,-10-7-192 0 0,1-1 1 0 0,-1 0-1 0 0,1 1 0 0 0,0-1 0 0 0,-1 0 0 0 0,1 0 0 0 0,0 0 0 0 0,0 1-15 0 0,2-1 44 0 0,0 1-1 0 0,-1-1 1 0 0,1 0-1 0 0,0 0 1 0 0,0-1-1 0 0,0 1 1 0 0,0-1-1 0 0,2 1-43 0 0,8 1 171 0 0,-13-1-156 0 0,1-1 0 0 0,-1 0 0 0 0,0 1 0 0 0,1-1 0 0 0,-1 0-1 0 0,1 0 1 0 0,-1 0 0 0 0,0 0 0 0 0,1 0 0 0 0,-1 0 0 0 0,1 0 0 0 0,0-1-15 0 0,18-3 217 0 0,-14 3-124 0 0,1 0 0 0 0,-1-1 0 0 0,1 0 0 0 0,-1 0-1 0 0,0 0 1 0 0,0-1 0 0 0,0 0 0 0 0,0 0 0 0 0,-1 0 0 0 0,1-1-1 0 0,2-2-92 0 0,51-42 838 0 0,-59 48-832 0 0,1-1 0 0 0,0 1 0 0 0,-1-1 0 0 0,1 1 0 0 0,-1-1 0 0 0,1 1 0 0 0,-1-1 0 0 0,1 1 0 0 0,-1-1 0 0 0,0 0 0 0 0,1 1 0 0 0,-1-1 0 0 0,0 0 0 0 0,1 1 0 0 0,-1-1 0 0 0,0 0 0 0 0,0 0-6 0 0,7-8-188 0 0,-7 8-25 0 0,2 1 22 0 0,1 0-2441 0 0,-3 0 1460 0 0</inkml:trace>
  <inkml:trace contextRef="#ctx0" brushRef="#br0" timeOffset="4087.348">1469 532 5120 0 0,'0'0'116'0'0,"0"0"17"0"0,0 0 10 0 0,0 0-9 0 0,0 0-39 0 0,0 0-20 0 0,0 0-3 0 0,0 0 4 0 0,0 0 16 0 0,0 0 4 0 0,0 0 0 0 0,0 0 32 0 0,0 0 133 0 0,0 0 56 0 0,0 0 17 0 0,0 0-16 0 0,0 0-71 0 0,0 0-30 0 0,0 0-7 0 0,0 0 26 0 0,0 0 117 0 0,-1 2 51 0 0,0 3 409 0 0,0 0-1 0 0,0 0 1 0 0,1 1-1 0 0,-1-1 1 0 0,1 2-813 0 0,0-5 288 0 0,0-2-11 0 0,0 0-45 0 0,0 3-43 0 0,0 0 0 0 0,0 1 0 0 0,1-1 0 0 0,-1 1 0 0 0,1-1 0 0 0,0 1 0 0 0,0 0-189 0 0,-1-4-32 0 0,1 7 105 0 0,-1-6 6 0 0,1 1 1 0 0,2 14 13 0 0,-3-14-26 0 0,0-2 13 0 0,0 0 0 0 0,0 0 0 0 0,10 18 216 0 0,4 15 365 0 0,2-2-472 0 0,3-7-125 0 0,-18-22-51 0 0,7 14 25 0 0,1-1 18 0 0,33 41 82 0 0,-40-52-130 0 0,1-1 0 0 0,0 0 0 0 0,0 0 0 0 0,0 0 0 0 0,0 0 0 0 0,0 0 0 0 0,1 0-8 0 0,18 16 83 0 0,1 0-30 0 0,-12-10-42 0 0,-5-4 28 0 0,0 0-1 0 0,0 0 0 0 0,0 0 1 0 0,1-1-1 0 0,4 2-38 0 0,-4 0 83 0 0,-2-1 1 0 0,21 11 58 0 0,9-7-24 0 0,-21-5-108 0 0,-5 1 21 0 0,-8-5-28 0 0,-1 0 1 0 0,1 1-1 0 0,-1-1 0 0 0,1 0 0 0 0,-1 0 0 0 0,1 1 1 0 0,-1-1-1 0 0,1 0 0 0 0,0 0 0 0 0,-1 0 0 0 0,1 0 1 0 0,-1 0-1 0 0,1 0 0 0 0,-1 0 0 0 0,1 0 0 0 0,-1 0 1 0 0,1 0-1 0 0,-1 0 0 0 0,1 0 0 0 0,0 0 1 0 0,-1 0-1 0 0,1-1 0 0 0,-1 1 0 0 0,1 0 0 0 0,-1 0 1 0 0,1-1-1 0 0,-1 1-3 0 0,7 0 38 0 0,-6 0-17 0 0,0 0-1 0 0,0 1 1 0 0,0-1 0 0 0,0 0-1 0 0,1 0 1 0 0,-1 0-1 0 0,0-1 1 0 0,0 1-1 0 0,0 0 1 0 0,0 0 0 0 0,0 0-1 0 0,0-1-20 0 0,1 0 22 0 0,0 0-1 0 0,-1-1 0 0 0,1 1 1 0 0,0 0-1 0 0,-1 0 1 0 0,1 0-1 0 0,0 1 1 0 0,1-2-22 0 0,-2 2 3 0 0,1 0 0 0 0,-1-1 0 0 0,1 0 0 0 0,-1 1 0 0 0,0-1 0 0 0,0 0 0 0 0,1 0 0 0 0,-1 0 0 0 0,0 1 0 0 0,0-1 0 0 0,1-1-3 0 0,-1 0 1 0 0,0 1 0 0 0,0 0 0 0 0,1 0-1 0 0,-1-1 1 0 0,1 1 0 0 0,-1 0 0 0 0,1 0 0 0 0,-1 0-1 0 0,2 0 0 0 0,-1 0 7 0 0,-1 0 0 0 0,1 0 0 0 0,0 0-1 0 0,-1 0 1 0 0,1 0 0 0 0,-1 0 0 0 0,1-1 0 0 0,-1 1-1 0 0,0 0 1 0 0,2-2-7 0 0,15-16 61 0 0,-16 16-56 0 0,1 1 0 0 0,0-1 1 0 0,-1 0-1 0 0,1 1 0 0 0,-1-1 0 0 0,0 0 0 0 0,0 0 0 0 0,0-1 0 0 0,0 1 0 0 0,-1 0 0 0 0,1-2-5 0 0,5-11-4 0 0,-5 13 11 0 0,0 0 0 0 0,-1 0-1 0 0,1 0 1 0 0,-1 0-1 0 0,0 0 1 0 0,0-1-1 0 0,0 1 1 0 0,-1 0-1 0 0,1-1 1 0 0,-1 1 0 0 0,0-1-1 0 0,0-2-6 0 0,3-11 314 0 0,-2 6-2221 0 0,0 2-3642 0 0,-1 1 337 0 0</inkml:trace>
  <inkml:trace contextRef="#ctx0" brushRef="#br0" timeOffset="5001.343">1536 800 8840 0 0,'0'0'197'0'0,"0"0"24"0"0,0 0 19 0 0,0 0-54 0 0,0 0-266 0 0,0 0-52 0 0,0 0-18 0 0,0 0-87 0 0,0 0-34 0 0,-9 0-257 0 0,1 0 402 0 0,7 0 94 0 0,1 0 273 0 0,0 0 138 0 0,0 0 34 0 0,0 0 6 0 0,0 0-17 0 0,0 0-8 0 0,-10 5 435 0 0,-5 17-1282 0 0,14-21 266 0 0,1-1-12 0 0,0 0-7 0 0,-2 1-2 0 0,-4 2 53 0 0,5-2 211 0 0,1-1 43 0 0,-5 0 1308 0 0,1 0 3669 0 0,10-9-5042 0 0,-1 3 12 0 0,0 0-1 0 0,1 0 1 0 0,0 0 0 0 0,1 1 0 0 0,-1 0-1 0 0,1 0 1 0 0,0 1 0 0 0,7-4-46 0 0,13-5 158 0 0,24-8-158 0 0,-21 9 28 0 0,-24 10-11 0 0,0-1 0 0 0,0 0 1 0 0,0 0-1 0 0,-1-1 0 0 0,1 0 1 0 0,-1 0-1 0 0,0 0 0 0 0,0-1-17 0 0,26-12 64 0 0,-25 14-64 0 0,1 2 11 0 0,-5 1 42 0 0,-2 0 11 0 0,0 0 0 0 0,0 0 0 0 0,0 0 2 0 0,0 0 4 0 0,0 0 2 0 0,0 0 0 0 0,0 0 2 0 0,0 0 4 0 0,0 0-62 0 0,0 0-256 0 0,0 0-64 0 0,0 0-715 0 0,0 0-3008 0 0,0 0-1286 0 0</inkml:trace>
  <inkml:trace contextRef="#ctx0" brushRef="#br0" timeOffset="6590.894">1793 391 9528 0 0,'0'0'216'0'0,"0"0"32"0"0,0 0 10 0 0,0 0 56 0 0,0 0 186 0 0,0 0 78 0 0,0 0 20 0 0,0 0-40 0 0,0 0-171 0 0,0 0-71 0 0,0 0-17 0 0,0 0-30 0 0,0 0-112 0 0,0 0-49 0 0,0 0-10 0 0,0 0-8 0 0,0 0-16 0 0,0 0 23 0 0,0 0 55 0 0,-1 2 1 0 0,-1 5 122 0 0,0 0-1 0 0,0 0 1 0 0,1 0-1 0 0,0 0 1 0 0,1 0-1 0 0,-1 1 0 0 0,1 3-274 0 0,15 31 304 0 0,-14-39-270 0 0,0 1 0 0 0,1-1 0 0 0,-1 0-1 0 0,1 0 1 0 0,0 0 0 0 0,1 2-34 0 0,8 16 512 0 0,-8-14-466 0 0,0 0 0 0 0,0 0 1 0 0,1 0-1 0 0,-1 0 0 0 0,2-1 0 0 0,2 5-46 0 0,13 21 591 0 0,-16-26-536 0 0,-1-1 1 0 0,1 0-1 0 0,-1 0 0 0 0,5 4-55 0 0,8 11 66 0 0,-10-12-64 0 0,0 0-1 0 0,0-1 1 0 0,0 0 0 0 0,1 0 0 0 0,0 0-1 0 0,4 1-1 0 0,-9-6 4 0 0,0 0 0 0 0,-1 0-1 0 0,1-1 1 0 0,-1 1-1 0 0,1 0 1 0 0,-1 0 0 0 0,0 0-1 0 0,1 2-3 0 0,-1-2 9 0 0,0 0 0 0 0,1 1 0 0 0,-1-1 0 0 0,0 0 0 0 0,1 0-1 0 0,-1 0 1 0 0,1-1 0 0 0,0 1 0 0 0,0 0 0 0 0,1 1-9 0 0,1 0 22 0 0,-1 0 0 0 0,-1 0 0 0 0,1 1-1 0 0,0 0 1 0 0,-1-1 0 0 0,0 1 0 0 0,1 2-22 0 0,3 4 77 0 0,6 8 30 0 0,-11-17-36 0 0,-1-1 3 0 0,0 0-2 0 0,0 0 4 0 0,0 0 16 0 0,0 0-1 0 0,0 0-22 0 0,0 0-5 0 0,0 0 2 0 0,0 0 6 0 0,0 0 5 0 0,0 0-5 0 0,0 0-7 0 0,0-28 191 0 0,1 22-264 0 0,-1 0 0 0 0,0 1 0 0 0,-1-1 0 0 0,0-4 8 0 0,0 4-40 0 0,0 0 0 0 0,-1 1 0 0 0,2-1-1 0 0,-1 1 1 0 0,1-1 0 0 0,0 0 0 0 0,0 0 0 0 0,0 1-1 0 0,1-1 1 0 0,0 0 0 0 0,0 1 0 0 0,1-3 40 0 0,-1 6-29 0 0,0-1 2 0 0,-2-9 29 0 0,6-69-2 0 0,-5 80 0 0 0,0-1 0 0 0,0 1 0 0 0,0 0-1 0 0,0-1 1 0 0,0 1 0 0 0,1 0 0 0 0,-1 0-1 0 0,0-1 1 0 0,1 1 0 0 0,-1 0-1 0 0,1 0 1 0 0,0-1 0 0 0,-1 1 0 0 0,1 0-1 0 0,0 0 1 0 0,0 0 0 0 0,10-18 78 0 0,-6 1-300 0 0,-1 13 216 0 0,0-2 0 0 0,6-3 6 0 0,-3 4 0 0 0,8-1 0 0 0,15-2 0 0 0,-20 5-1 0 0,-10 4 1 0 0,0 0 0 0 0,1 0 0 0 0,-1 0 0 0 0,1-1 0 0 0,-1 1 0 0 0,1 0 0 0 0,-1 0 1 0 0,0 0-1 0 0,1 0 0 0 0,-1 0 0 0 0,1 0 0 0 0,-1 0 0 0 0,1 0 0 0 0,-1 0 0 0 0,1 0 0 0 0,-1 0 0 0 0,0 0 0 0 0,1 0 0 0 0,-1 0 0 0 0,1 0 0 0 0,-1 0 0 0 0,1 1 1 0 0,-1-1-1 0 0,14 4-18 0 0,5 3-147 0 0,-12-5 115 0 0,-3-2 93 0 0,0 1-1 0 0,0 0 0 0 0,0 0 0 0 0,0 0 0 0 0,0 1 0 0 0,0 0 0 0 0,0-1 0 0 0,-1 1 1 0 0,1 1-1 0 0,-1-1-42 0 0,1 0 55 0 0,11 9 60 0 0,-10-7-99 0 0,-1-1 0 0 0,1 0 0 0 0,0 0 0 0 0,1 0 0 0 0,1 0-16 0 0,-2-1 0 0 0,26 25 64 0 0,-16-18 72 0 0,12 15 0 0 0,-14-20-136 0 0,-10-1 22 0 0,-2-2-20 0 0,-1-1 0 0 0,0 1 0 0 0,1-1 0 0 0,-1 0 0 0 0,1 1 0 0 0,-1-1 0 0 0,0 0 0 0 0,1 1 0 0 0,-1-1 0 0 0,1 0-1 0 0,-1 0 1 0 0,1 1 0 0 0,-1-1 0 0 0,1 0 0 0 0,-1 0 0 0 0,1 0 0 0 0,-1 1 0 0 0,1-1 0 0 0,0 0 0 0 0,-1 0 0 0 0,1 0 0 0 0,-1 0 0 0 0,1 0 0 0 0,-1 0 0 0 0,1 0 0 0 0,-1 0 0 0 0,1-1-2 0 0,2 2 43 0 0,31 17 161 0 0,-32-17-134 0 0,-2 0 1 0 0,3 1-6 0 0,-1-1-1 0 0,1 2 0 0 0,-2-2-26 0 0,-1-1-108 0 0,2 2 545 0 0,0-1-1634 0 0,-2-1-5194 0 0,-4-8 151 0 0</inkml:trace>
  <inkml:trace contextRef="#ctx0" brushRef="#br0" timeOffset="7890.639">2358 321 7312 0 0,'0'0'165'0'0,"0"0"22"0"0,0 0 9 0 0,0 0-35 0 0,0 0-197 0 0,0 0-45 0 0,0 0-31 0 0,0 0-135 0 0,0 0-60 0 0,0 0-11 0 0,-4-5-165 0 0,3 1 4044 0 0,2 2 460 0 0,0 5-2038 0 0,5 11-1697 0 0,4 9-230 0 0,13 8 341 0 0,-13-24-255 0 0,-5-4-90 0 0,30 13 351 0 0,-19-12 405 0 0,28 37-579 0 0,-27-22-111 0 0,-11-10 225 0 0,-6-8-254 0 0,1-1-1 0 0,-1 1 0 0 0,0 0 0 0 0,1-1 1 0 0,-1 1-1 0 0,0-1 0 0 0,1 1 0 0 0,-1 0 1 0 0,0-1-1 0 0,0 1 0 0 0,1 0 1 0 0,-1-1-1 0 0,0 1 0 0 0,0 0 0 0 0,0 0 1 0 0,0 0-89 0 0,2 2 135 0 0,-1-3-100 0 0,-1 0-1 0 0,1 1 1 0 0,0-1 0 0 0,0 1 0 0 0,-1-1 0 0 0,1 1 0 0 0,0-1 0 0 0,-1 1-1 0 0,1-1 1 0 0,-1 1 0 0 0,1 0 0 0 0,-1-1 0 0 0,1 1 0 0 0,-1 0 0 0 0,1-1-1 0 0,-1 1 1 0 0,0 0 0 0 0,1 0 0 0 0,-1 0-35 0 0,1 1-80 0 0,-1 8 11 0 0,0-5-2662 0 0,0-5 2292 0 0</inkml:trace>
  <inkml:trace contextRef="#ctx0" brushRef="#br0" timeOffset="9061.241">2203 87 4688 0 0,'0'0'133'0'0,"0"0"67"0"0,0 0 195 0 0,0 0 79 0 0,0 0 20 0 0,0 0-28 0 0,0 0-122 0 0,0 0-50 0 0,0 0-8 0 0,0 0-4 0 0,0 0-2 0 0,0 0 0 0 0,0 0 0 0 0,0 0-20 0 0,0 0-86 0 0,0 0-40 0 0,0 0-6 0 0,0 0-6 0 0,0 0-23 0 0,0 0-16 0 0,0 0-3 0 0,0 0-2 0 0,0 0-4 0 0,0 2-2 0 0,2 2 53 0 0,0 0 1 0 0,-1 1 0 0 0,0-1 0 0 0,0 1-1 0 0,0-1 1 0 0,-1 1 0 0 0,1 0-126 0 0,-1-3 134 0 0,0-2-39 0 0,0 11 52 0 0,0-4-103 0 0,0-6-62 0 0,0 0 0 0 0,0-1-1 0 0,-1 1 1 0 0,1 0 0 0 0,0-1 0 0 0,0 1 0 0 0,0-1 0 0 0,-1 1 0 0 0,1 0 0 0 0,0-1 0 0 0,-1 1 0 0 0,1-1 0 0 0,0 1 0 0 0,-1 0 0 0 0,1-1 0 0 0,-1 1 0 0 0,1-1 0 0 0,-1 0 0 0 0,1 1-1 0 0,-1-1 1 0 0,1 1 0 0 0,-1-1 0 0 0,1 0 18 0 0,-7 7-214 0 0,7-7 214 0 0,0 0 0 0 0,0 1-1 0 0,0-1 1 0 0,0 0 0 0 0,0 1-1 0 0,0-1 1 0 0,0 0 0 0 0,-1 0-1 0 0,1 1 1 0 0,0-1 0 0 0,0 0-1 0 0,0 1 1 0 0,0-1 0 0 0,-1 0 0 0 0,1 0-1 0 0,0 1 1 0 0,0-1 0 0 0,-1 0-1 0 0,1 0 1 0 0,0 0 0 0 0,0 1-1 0 0,-1-1 1 0 0,1 0 0 0 0,0 0-1 0 0,-1 0 1 0 0,1 0 0 0 0,0 0-1 0 0,-1 0 1 0 0,1 1 0 0 0,0-1-1 0 0,-1 0 1 0 0,1 0 0 0 0,0 0-1 0 0,-1 0 1 0 0,1 0 0 0 0,0 0-1 0 0,-1 0 1 0 0,1 0 0 0 0,-5 0 647 0 0,-11 4 1610 0 0,15-4-1953 0 0,1 0-42 0 0,0 0-6 0 0,0 0-22 0 0,0 0-88 0 0,0 0-40 0 0,0 0-8 0 0,0 0-8 0 0,-1-1-31 0 0,-1-3-48 0 0,4-2 6 0 0,-1 4 79 0 0,-1 2 55 0 0,0 0 10 0 0,0 0-8 0 0,0 0-55 0 0,0 0-30 0 0,0 0-4 0 0,0 0 2 0 0,0 0 12 0 0,0 0 2 0 0,0 0 0 0 0,0 0 7 0 0,0 0 33 0 0,0 0 10 0 0,0 0 4 0 0,0 0-31 0 0,0 0-316 0 0,0 0-795 0 0,0 0-305 0 0</inkml:trace>
  <inkml:trace contextRef="#ctx0" brushRef="#br0" timeOffset="10659.75">2631 1 5984 0 0,'0'0'133'0'0,"0"0"23"0"0,0 0 11 0 0,0 0 29 0 0,0 0 117 0 0,0 0 51 0 0,0 0 11 0 0,0 0-34 0 0,0 0-145 0 0,0 0-61 0 0,0 0-9 0 0,3 3-93 0 0,-2 0 5264 0 0,-6 1-5018 0 0,-10 8 326 0 0,-6 12-677 0 0,0-3-268 0 0,19-19 286 0 0,-6 3 44 0 0,-1 1 10 0 0,1-1-11 0 0,7-4-4 0 0,0 0-1 0 0,1 0 1 0 0,-1 0 0 0 0,0 0 0 0 0,0 0 0 0 0,0 0-1 0 0,1 0 1 0 0,-1 0 0 0 0,1 1 0 0 0,-1-1 0 0 0,1 0-1 0 0,-1 0 1 0 0,1 1 0 0 0,-1 0 15 0 0,1-1 10 0 0,0 1-75 0 0,-1-1 4 0 0,0 0 60 0 0,0 0 1 0 0,1 0-1 0 0,-1 0 1 0 0,1 1-1 0 0,-1-1 1 0 0,1 0-1 0 0,-1 0 1 0 0,1 1 0 0 0,0-1-1 0 0,0 0 1 0 0,-1 1-1 0 0,1-1 1 0 0,0 0-1 0 0,0 1 1 0 0,0-1-1 0 0,1 0 1 0 0,-1 1-1 0 0,0-1 1 0 0,0 1 0 0 0,1 1 7 0 0,-1-1 47 0 0,12 1 16 0 0,-12-2-66 0 0,1-1 0 0 0,0 1 0 0 0,0-1 0 0 0,0 1 0 0 0,0-1 1 0 0,0 0-1 0 0,0 1 0 0 0,0-1 0 0 0,0 0 0 0 0,0 0 0 0 0,0 0 0 0 0,0 0 0 0 0,0 0 1 0 0,1 0-5 0 0,0 0 0 0 0,0-1 0 0 0,-1 1 0 0 0,1 0 0 0 0,0 0 0 0 0,0 0 0 0 0,0 0 0 0 0,0 0 0 0 0,0 1 0 0 0,-1-1 0 0 0,1 0 0 0 0,1 1 0 0 0,2 0 0 0 0,0 0 0 0 0,0 0 0 0 0,0 0 0 0 0,1-1 0 0 0,0 0 0 0 0,61-8 232 0 0,-49 3 88 0 0,-2-1-159 0 0,-3 3-147 0 0,2 1 3 0 0,43-11 95 0 0,-49 11-112 0 0,0 0 0 0 0,-1-1 13 0 0,-7 3 25 0 0,0 0 0 0 0,-1 0 0 0 0,1-1 0 0 0,0 1 0 0 0,0 0 0 0 0,0 0 1 0 0,0 0-1 0 0,0 0 0 0 0,0 0 0 0 0,0 1 0 0 0,0-1 0 0 0,0 0 0 0 0,0 0 0 0 0,0 1 0 0 0,0-1 1 0 0,0 0-1 0 0,-1 1 0 0 0,1-1 0 0 0,0 1 0 0 0,0-1 0 0 0,0 1 0 0 0,-1-1 0 0 0,2 2-38 0 0,0-1 173 0 0,-2-1-99 0 0,2 2-2 0 0,4 4-31 0 0,-1 7-294 0 0,-4-8 243 0 0,3 9-77 0 0,-9 12 92 0 0,-18 26 283 0 0,21-46-258 0 0,-13 13 81 0 0,11-7-103 0 0,-6 15 48 0 0,4-19-45 0 0,4-7-11 0 0,1 1 0 0 0,-1-1 0 0 0,1 0 0 0 0,-1 1 0 0 0,1-1 0 0 0,0 1 0 0 0,0 0 0 0 0,-1-1 0 0 0,1 1-1 0 0,0 1 1 0 0,-3 3 21 0 0,-1 0 0 0 0,0 0 0 0 0,0-1-1 0 0,-2 2-20 0 0,3-3 15 0 0,-1 0 1 0 0,1 1-1 0 0,0 0 0 0 0,1-1 0 0 0,-1 1 1 0 0,1 0-1 0 0,0 1-15 0 0,1-4 55 0 0,1 1 0 0 0,-1-1 0 0 0,0 1 0 0 0,0-1 0 0 0,0 0 0 0 0,0 0 0 0 0,-1 0 0 0 0,1 0 0 0 0,-1 0 0 0 0,1-1 0 0 0,-1 1-55 0 0,-6 4 207 0 0,7-4-14 0 0,-18 6 2012 0 0,14-5-2058 0 0,5-2-383 0 0,1-1-132 0 0,0 0-16 0 0,0 0-36 0 0,0 0-124 0 0,0 0-52 0 0,0 0-1034 0 0,0 0-4098 0 0</inkml:trace>
  <inkml:trace contextRef="#ctx0" brushRef="#br0" timeOffset="15789.716">1892 1497 4432 0 0,'0'0'99'0'0,"0"0"11"0"0,0 0 10 0 0,0 0 18 0 0,0 0 46 0 0,0 0 21 0 0,0 0 3 0 0,0 0-3 0 0,0 0-10 0 0,-10 5 909 0 0,-2 2-16 0 0,11-7-816 0 0,1 0-3 0 0,0 0-12 0 0,0 0-7 0 0,0 0-2 0 0,0 0 6 0 0,0 0 30 0 0,0 0 18 0 0,0 0 2 0 0,0 0-8 0 0,0 0-35 0 0,0 0-18 0 0,0 0-3 0 0,0 0-24 0 0,0 0-102 0 0,0 0-39 0 0,0 0 14 0 0,0 0-1 0 0,0 0-6 0 0,0 0-2 0 0,0 0-2 0 0,0 0-4 0 0,0 0-2 0 0,0 0 0 0 0,0 0 6 0 0,0 0 29 0 0,0 0 12 0 0,0 0 1 0 0,0 0 18 0 0,0 0 80 0 0,0 0 35 0 0,0 0 10 0 0,0 0-26 0 0,0 0-112 0 0,7 14 1459 0 0,-5-13-1618 0 0,22 8 66 0 0,-20-8 57 0 0,-1 0 1 0 0,1 0-1 0 0,-1 0 1 0 0,0 0 0 0 0,1-1-1 0 0,-1 0 1 0 0,1 1-1 0 0,-1-1 1 0 0,1-1-1 0 0,1 1-89 0 0,5 3 155 0 0,17-3-102 0 0,9 5-53 0 0,-32-3 0 0 0,15-1 0 0 0,-8-1 25 0 0,-6 0 7 0 0,-1 0 1 0 0,1 0-1 0 0,0 0 1 0 0,0 0-1 0 0,0 1 0 0 0,0 0 1 0 0,-1 0-1 0 0,1 0 1 0 0,0 1-1 0 0,-1 0 0 0 0,1-1 1 0 0,2 3-33 0 0,7 3 307 0 0,1 0 0 0 0,10 3-307 0 0,7 2-4 0 0,-27-10 4 0 0,21 14 0 0 0,-7-7 0 0 0,-16-8 0 0 0,0 0 0 0 0,0 0 0 0 0,0 0 0 0 0,0 1 0 0 0,-1 0 0 0 0,3 1 0 0 0,-2-1-2 0 0,0 0 0 0 0,1 0 0 0 0,-1 0 0 0 0,0 0 0 0 0,1-1 0 0 0,0 1 0 0 0,0-1 2 0 0,18 9 262 0 0,0 2 21 0 0,20 11 164 0 0,-36-19-414 0 0,0-1 1 0 0,-1 1 0 0 0,0 0-1 0 0,0 0 1 0 0,0 1 0 0 0,0-1-1 0 0,0 1 1 0 0,-1 0-1 0 0,2 3-33 0 0,29 20 54 0 0,-32-25-49 0 0,0 1-4 0 0,0-1-1 0 0,1 0 1 0 0,0 0 0 0 0,0 0 0 0 0,0 0 0 0 0,0 0-1 0 0,3 1 0 0 0,-5-3 19 0 0,0 0 0 0 0,0 0 0 0 0,0 1-1 0 0,0-1 1 0 0,0 1 0 0 0,0 0-1 0 0,-1-1 1 0 0,1 1 0 0 0,0 1-19 0 0,10 9 125 0 0,-9-10-95 0 0,0 1-1 0 0,0-1 1 0 0,0 1 0 0 0,-1 0 0 0 0,1 0 0 0 0,-1 0 0 0 0,1 2-30 0 0,14 16 121 0 0,-12-16-73 0 0,0 1 0 0 0,0-1 1 0 0,-1 1-1 0 0,0 0 0 0 0,0 1 0 0 0,0-1 0 0 0,0 3-48 0 0,2 1-69 0 0,5 7-63 0 0,-6-12 152 0 0,-1 0 0 0 0,-1 1 0 0 0,1-1 0 0 0,-1 1-1 0 0,0 0 1 0 0,0 0 0 0 0,0 2-20 0 0,7 19 75 0 0,-7-13-65 0 0,13 43 54 0 0,-14-43-63 0 0,-1-10 5 0 0,-1 0 1 0 0,1 0 0 0 0,0 0-1 0 0,0 0 1 0 0,1 0-1 0 0,-1 0 1 0 0,1 0 0 0 0,0 0-7 0 0,3 8 25 0 0,-1 0-1 0 0,0 1 1 0 0,2 9-25 0 0,2-2 0 0 0,-5-17 0 0 0,-1 0 0 0 0,2 11 0 0 0,-3-5 0 0 0,4 0 0 0 0,-1-5 4 0 0,-3-4-1 0 0,0 1-1 0 0,-1 0 1 0 0,1-1 0 0 0,0 1-1 0 0,-1 0 1 0 0,1 0 0 0 0,0 0-1 0 0,-1 0 1 0 0,1 0-1 0 0,-1 0 1 0 0,1 0 0 0 0,-1 0-1 0 0,0 0 1 0 0,1 0-1 0 0,-1 0 1 0 0,0 0 0 0 0,0 0-1 0 0,0 0 1 0 0,0 0 0 0 0,0 0-1 0 0,0 0 1 0 0,0 0-1 0 0,0 0-2 0 0,0 1 64 0 0,1-1-10 0 0,0 1-47 0 0,1 1 1 0 0,-1-1-1 0 0,0 1 0 0 0,0 0 1 0 0,0-1-1 0 0,-1 1 1 0 0,1 0-1 0 0,0 0 1 0 0,-1 1-8 0 0,8 31 79 0 0,-4-13-50 0 0,-4-15-4 0 0,5 18 49 0 0,-5-24-74 0 0,1 1 0 0 0,-1 0-1 0 0,1-1 1 0 0,-1 1-1 0 0,0 0 1 0 0,0 0-1 0 0,0 0 1 0 0,0-1 0 0 0,0 1-1 0 0,-1 0 1 0 0,1-1-1 0 0,-1 2 1 0 0,1-2 3 0 0,0 0 0 0 0,0-1 0 0 0,-1 1 0 0 0,1 0 0 0 0,0-1 0 0 0,0 1 0 0 0,0 0 0 0 0,0 0 0 0 0,0-1 0 0 0,0 1-1 0 0,0 0 1 0 0,0-1 0 0 0,0 1 0 0 0,1 0 0 0 0,-1-1 0 0 0,0 1 0 0 0,0 0 0 0 0,1-1 0 0 0,-1 1 0 0 0,1 0-3 0 0,0 0 9 0 0,1 1-9 0 0,-2 13 55 0 0,0-7-45 0 0,0 1-10 0 0,1 2 0 0 0,1-3 0 0 0,0 3 0 0 0,-2-10 0 0 0,-2 25 0 0 0,2 13 64 0 0,-1-36-64 0 0,6 20 54 0 0,-4-15-44 0 0,-1 1-10 0 0,1-2 0 0 0,3 8 0 0 0,-1-8 11 0 0,-1-1 41 0 0,-3 5-19 0 0,1-10 123 0 0,0-1 16 0 0,0 1-162 0 0,0-1 0 0 0,-1 0-1 0 0,1 1 1 0 0,0-1 0 0 0,0 1 0 0 0,0-1-1 0 0,0 0 1 0 0,-1 1 0 0 0,1-1 0 0 0,0 1-1 0 0,0-1 1 0 0,0 1 0 0 0,0-1-1 0 0,0 0 1 0 0,0 1 0 0 0,0-1 0 0 0,0 1-1 0 0,0-1 1 0 0,0 1 0 0 0,0-1-1 0 0,0 1 1 0 0,1-1 0 0 0,-1 0 0 0 0,0 1-1 0 0,0-1 1 0 0,0 1-10 0 0,2 2 15 0 0,-1 0 1 0 0,0 0-1 0 0,-1 0 1 0 0,1 1-1 0 0,-1-1 1 0 0,1 0-1 0 0,-1 1 1 0 0,0-1-1 0 0,0 3-15 0 0,0-5-114 0 0,0-1-2 0 0,0 0 48 0 0,0 0 146 0 0,0 0 21 0 0,0 18 457 0 0,0-11-543 0 0,0 0-2 0 0,0-5 42 0 0,0-2 11 0 0,0 0 0 0 0,0 0 0 0 0,0 0-25 0 0,0 0-114 0 0,0 0-74 0 0,0 0-19 0 0,0 0-7 0 0,0 0-187 0 0,0 0-785 0 0,0 0-336 0 0</inkml:trace>
  <inkml:trace contextRef="#ctx0" brushRef="#br0" timeOffset="16784.357">2600 2490 5072 0 0,'0'0'136'0'0,"0"0"48"0"0,0 0-184 0 0,0 0 0 0 0,0 0 0 0 0,0 0 0 0 0,0 0 88 0 0,0 0-24 0 0,0 0 0 0 0</inkml:trace>
  <inkml:trace contextRef="#ctx0" brushRef="#br0" timeOffset="18283.678">2591 2498 6648 0 0,'0'0'149'0'0,"0"0"23"0"0,0 0 12 0 0,0 0-4 0 0,0 0-44 0 0,0 0-21 0 0,0 0-3 0 0,0 0 12 0 0,0 0 49 0 0,0 0 19 0 0,0 0 7 0 0,-11-3 2058 0 0,8 3-1907 0 0,-17 1 3603 0 0,14 4-3879 0 0,4-3 38 0 0,2-2-10 0 0,0 0-6 0 0,0 0 8 0 0,0 0 33 0 0,0 0 14 0 0,0 0 1 0 0,0 0 0 0 0,0 0 0 0 0,0 0 0 0 0,0 0-1 0 0,0 0-8 0 0,0 0-38 0 0,0 0-10 0 0,0 0-6 0 0,0 0-5 0 0,0 1-67 0 0,1 0-1 0 0,-1 0 0 0 0,0 1 1 0 0,0-1-1 0 0,0 0 0 0 0,1 0 0 0 0,-1 0 1 0 0,1 1-1 0 0,-1-1 0 0 0,1 0 0 0 0,-1 0 1 0 0,1 0-1 0 0,0 0 0 0 0,-1 0 0 0 0,1 0 1 0 0,0 0-17 0 0,4 7 123 0 0,-4-6-15 0 0,1-1-45 0 0,-1 1 0 0 0,1-1 0 0 0,-1 0-1 0 0,1 1 1 0 0,0-1 0 0 0,0 0-1 0 0,-1 0 1 0 0,1 0 0 0 0,0 0 0 0 0,0 0-1 0 0,0-1 1 0 0,1 1-63 0 0,0 0-9 0 0,13 11 9 0 0,-3-4 0 0 0,7 0 78 0 0,-19-7-12 0 0,-1-1-2 0 0,2 2 6 0 0,10 10 184 0 0,-10-10-166 0 0,0 1 0 0 0,1-1 0 0 0,-1 1 0 0 0,1-1 0 0 0,0 0-1 0 0,-1 0 1 0 0,1 0 0 0 0,3 1-88 0 0,-5-2 181 0 0,-1-1 3 0 0,5 8 0 0 0,1 2-187 0 0,-2-8 11 0 0,1 0-167 0 0,12 12-95 0 0,-13-10 268 0 0,-2-2 9 0 0,16 21 95 0 0,-14-19-91 0 0,1-1 313 0 0,8 18-190 0 0,-7-13-150 0 0,1 0 15 0 0,-6-7 57 0 0,-1-1 8 0 0,0 0-8 0 0,1 1-17 0 0,2 4-34 0 0,-2-3 32 0 0,-1-2 11 0 0,0 0 0 0 0,0 0 2 0 0,1 1-8 0 0,4 4-35 0 0,-4-4 32 0 0,9-10 95 0 0,-7 6-133 0 0,-1-1-9 0 0,0-1 0 0 0,1 0-1 0 0,-1 1 1 0 0,-1-1 0 0 0,1 0 0 0 0,-1 0 0 0 0,0 0 0 0 0,1-4-8 0 0,12-28 0 0 0,-13 32 1 0 0,2-1 0 0 0,-1 0 0 0 0,0 1 1 0 0,1-1-1 0 0,3-4-1 0 0,-2 5-11 0 0,-2 0 0 0 0,1 0 0 0 0,0 0 0 0 0,-1-1 0 0 0,0 1 0 0 0,0-3 11 0 0,2-4 19 0 0,0 1 1 0 0,0-1-1 0 0,1 1 0 0 0,1 0 0 0 0,6-10-19 0 0,9-18 20 0 0,18-25 255 0 0,-38 62-184 0 0,-1 2 7 0 0,0 0-2 0 0,0 0 2 0 0,0 0 4 0 0,0 0 2 0 0,0 0 0 0 0,8 12-218 0 0,-7-6 711 0 0,-1-5-2212 0 0,0 0-4200 0 0,0-1-757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" TargetMode="External"/><Relationship Id="rId2" Type="http://schemas.openxmlformats.org/officeDocument/2006/relationships/hyperlink" Target="https://quantumexperience.ng.bluemix.net/qx/edi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quantum/language/" TargetMode="External"/><Relationship Id="rId4" Type="http://schemas.openxmlformats.org/officeDocument/2006/relationships/hyperlink" Target="https://github.com/quantumlib/Cirq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ibm-q4ai.mybluemix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research/teams/applied-science/quantum-ai/" TargetMode="External"/><Relationship Id="rId2" Type="http://schemas.openxmlformats.org/officeDocument/2006/relationships/hyperlink" Target="https://www.coursera.org/learn/quantum-computing-algorit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iskit/qiskit-tutorial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bkemp.github.io/QuantumComputingArticl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668-9BE5-43B9-A392-754705785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 - 101</a:t>
            </a:r>
            <a:endParaRPr lang="en-AU" cap="none" baseline="3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080D-C839-4665-8F77-EABB08E51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2294C-66D9-4490-B69D-90A964032683}"/>
              </a:ext>
            </a:extLst>
          </p:cNvPr>
          <p:cNvSpPr txBox="1"/>
          <p:nvPr/>
        </p:nvSpPr>
        <p:spPr>
          <a:xfrm>
            <a:off x="9614563" y="5270802"/>
            <a:ext cx="201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Zp Bappi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Senior Developer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Readify</a:t>
            </a:r>
            <a:endParaRPr lang="en-A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5021F6-1577-4358-8BF9-44AC2486BFFE}"/>
                  </a:ext>
                </a:extLst>
              </p14:cNvPr>
              <p14:cNvContentPartPr/>
              <p14:nvPr/>
            </p14:nvContentPartPr>
            <p14:xfrm>
              <a:off x="10015931" y="5158009"/>
              <a:ext cx="918360" cy="533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5021F6-1577-4358-8BF9-44AC2486B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6931" y="5149009"/>
                <a:ext cx="9360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0398DD1-E5C5-4A91-BE1D-952DC8A0F2B1}"/>
                  </a:ext>
                </a:extLst>
              </p14:cNvPr>
              <p14:cNvContentPartPr/>
              <p14:nvPr/>
            </p14:nvContentPartPr>
            <p14:xfrm>
              <a:off x="9413441" y="4091044"/>
              <a:ext cx="1070640" cy="988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0398DD1-E5C5-4A91-BE1D-952DC8A0F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4798" y="4082404"/>
                <a:ext cx="1088286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F07-4164-45C9-ADC2-E1531EB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Gate Operations (Hadamard)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39548-9051-47AA-B56C-441E71FC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5978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01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F07-4164-45C9-ADC2-E1531EB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Gate Operations (Hadamard)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39548-9051-47AA-B56C-441E71FC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9499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8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F07-4164-45C9-ADC2-E1531EB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Gate Operations (Hadamard)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39548-9051-47AA-B56C-441E71FC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778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28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F07-4164-45C9-ADC2-E1531EB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Gate Operations (NOT, X, Pauli-X)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39548-9051-47AA-B56C-441E71FC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7022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4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F07-4164-45C9-ADC2-E1531EB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Gate Operations (Controlled NOT)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39548-9051-47AA-B56C-441E71FC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78818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1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F07-4164-45C9-ADC2-E1531EB6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Gate Operations (Entanglement)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39548-9051-47AA-B56C-441E71FC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43518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ABD1D3-01AB-4FDC-BAB5-5D2DAACA4AD8}"/>
              </a:ext>
            </a:extLst>
          </p:cNvPr>
          <p:cNvSpPr txBox="1"/>
          <p:nvPr/>
        </p:nvSpPr>
        <p:spPr>
          <a:xfrm>
            <a:off x="425668" y="5659408"/>
            <a:ext cx="632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* |p&gt;,|q&gt; can only be |0&gt;,|0&gt; or |1&gt;,|1&gt;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E4F2-A559-4369-B02B-61AD852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560B-8EE2-4A2C-8DC1-F73FF924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Basic Gate Operations using </a:t>
            </a:r>
            <a:r>
              <a:rPr lang="en-US" dirty="0" err="1">
                <a:latin typeface="Consolas" panose="020B0609020204030204" pitchFamily="49" charset="0"/>
              </a:rPr>
              <a:t>Qiskit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3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a Quantum Computer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658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Cloud offerings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IBM ❤💕💖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Up to 14 qubits processor free for public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20 qubits commercial processor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Microsoft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40 qubit simulator only. Claims to be building a scalable cloud offering.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Google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Has a 72 qubits quantum processor. Doesn’t want to share, yet.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AWS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Joined the race just a year ago.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Personal (!)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D-Wave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Quantum Computer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Basic Lego Skills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IBM Q Experience (</a:t>
            </a:r>
            <a:r>
              <a:rPr lang="en-AU" sz="2400" dirty="0">
                <a:hlinkClick r:id="rId2"/>
              </a:rPr>
              <a:t>https://quantumexperience.ng.bluemix.net/qx/editor</a:t>
            </a:r>
            <a:r>
              <a:rPr lang="en-AU" sz="2400" dirty="0"/>
              <a:t>)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Python</a:t>
            </a:r>
          </a:p>
          <a:p>
            <a:pPr lvl="1"/>
            <a:r>
              <a:rPr lang="en-AU" sz="2200" dirty="0" err="1">
                <a:latin typeface="Consolas" panose="020B0609020204030204" pitchFamily="49" charset="0"/>
              </a:rPr>
              <a:t>Qiskit</a:t>
            </a:r>
            <a:r>
              <a:rPr lang="en-AU" sz="2200" dirty="0">
                <a:latin typeface="Consolas" panose="020B0609020204030204" pitchFamily="49" charset="0"/>
              </a:rPr>
              <a:t> (</a:t>
            </a:r>
            <a:r>
              <a:rPr lang="en-AU" sz="2400" dirty="0">
                <a:hlinkClick r:id="rId3"/>
              </a:rPr>
              <a:t>https://qiskit.org/</a:t>
            </a:r>
            <a:r>
              <a:rPr lang="en-AU" sz="2400" dirty="0"/>
              <a:t>)</a:t>
            </a:r>
          </a:p>
          <a:p>
            <a:pPr lvl="1"/>
            <a:r>
              <a:rPr lang="en-AU" sz="2400" dirty="0" err="1">
                <a:latin typeface="Consolas" panose="020B0609020204030204" pitchFamily="49" charset="0"/>
              </a:rPr>
              <a:t>Cirq</a:t>
            </a:r>
            <a:r>
              <a:rPr lang="en-AU" sz="2400" dirty="0">
                <a:latin typeface="Consolas" panose="020B0609020204030204" pitchFamily="49" charset="0"/>
              </a:rPr>
              <a:t> [alpha release] (</a:t>
            </a:r>
            <a:r>
              <a:rPr lang="en-AU" sz="2400" dirty="0">
                <a:hlinkClick r:id="rId4"/>
              </a:rPr>
              <a:t>https://github.com/quantumlib/Cirq</a:t>
            </a:r>
            <a:r>
              <a:rPr lang="en-AU" sz="2400" dirty="0">
                <a:latin typeface="Consolas" panose="020B0609020204030204" pitchFamily="49" charset="0"/>
              </a:rPr>
              <a:t>) </a:t>
            </a:r>
          </a:p>
          <a:p>
            <a:r>
              <a:rPr lang="en-AU" sz="2600" dirty="0">
                <a:latin typeface="Consolas" panose="020B0609020204030204" pitchFamily="49" charset="0"/>
              </a:rPr>
              <a:t>Custom language</a:t>
            </a:r>
          </a:p>
          <a:p>
            <a:pPr lvl="1"/>
            <a:r>
              <a:rPr lang="en-AU" sz="2200" dirty="0">
                <a:latin typeface="Consolas" panose="020B0609020204030204" pitchFamily="49" charset="0"/>
              </a:rPr>
              <a:t>Q# (</a:t>
            </a:r>
            <a:r>
              <a:rPr lang="en-AU" sz="2400" dirty="0">
                <a:hlinkClick r:id="rId5"/>
              </a:rPr>
              <a:t>https://docs.microsoft.com/en-us/quantum/language/</a:t>
            </a:r>
            <a:r>
              <a:rPr lang="en-AU" sz="2400" dirty="0"/>
              <a:t>)</a:t>
            </a:r>
            <a:endParaRPr lang="en-A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4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Quantum Computing?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Quadratic speedup in lookup searches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Exponential speed up in optimizations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The breaker of the encryption... 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D-Wave 2x machine processed a problem within 1 sec, which would take classical computer 10,000 years to solve.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New business ideas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Drug/protein synthesis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Quantum assisted AI, analytics, etc.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Quantum supremacy </a:t>
            </a:r>
            <a:endParaRPr lang="en-A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Quantum Computer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3394"/>
            <a:ext cx="11029615" cy="39354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Uses quantum states of subatomic particles to store information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Uses quantum-mechanical phenomena to perform computation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Superposition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Entanglement</a:t>
            </a:r>
            <a:endParaRPr lang="en-AU" sz="2000" dirty="0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502B26-EEB3-468C-BA50-E989E5FA147E}"/>
              </a:ext>
            </a:extLst>
          </p:cNvPr>
          <p:cNvGrpSpPr/>
          <p:nvPr/>
        </p:nvGrpSpPr>
        <p:grpSpPr>
          <a:xfrm>
            <a:off x="3300247" y="4146069"/>
            <a:ext cx="7577960" cy="2009775"/>
            <a:chOff x="2307020" y="4468374"/>
            <a:chExt cx="7577960" cy="2009775"/>
          </a:xfrm>
        </p:grpSpPr>
        <p:pic>
          <p:nvPicPr>
            <p:cNvPr id="7" name="Picture 6" descr="A drawing of a person&#10;&#10;Description automatically generated">
              <a:extLst>
                <a:ext uri="{FF2B5EF4-FFF2-40B4-BE49-F238E27FC236}">
                  <a16:creationId xmlns:a16="http://schemas.microsoft.com/office/drawing/2014/main" id="{2B34BEAD-B7CE-4006-A6C1-5279A5923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3780" y="4468374"/>
              <a:ext cx="5791200" cy="20097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05630A-A7A0-45FB-ACAF-5B1481BEF964}"/>
                </a:ext>
              </a:extLst>
            </p:cNvPr>
            <p:cNvSpPr txBox="1"/>
            <p:nvPr/>
          </p:nvSpPr>
          <p:spPr>
            <a:xfrm>
              <a:off x="2307020" y="4740165"/>
              <a:ext cx="20232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8000" b="1" i="1" dirty="0">
                  <a:latin typeface="Candara" panose="020E0502030303020204" pitchFamily="34" charset="0"/>
                </a:rPr>
                <a:t>Ψ</a:t>
              </a:r>
              <a:r>
                <a:rPr lang="en-US" sz="8000" b="1" i="1" dirty="0">
                  <a:latin typeface="Candara" panose="020E0502030303020204" pitchFamily="34" charset="0"/>
                </a:rPr>
                <a:t> = </a:t>
              </a:r>
              <a:r>
                <a:rPr lang="en-US" sz="5400" dirty="0">
                  <a:latin typeface="Candara" panose="020E0502030303020204" pitchFamily="34" charset="0"/>
                </a:rPr>
                <a:t> </a:t>
              </a:r>
              <a:endParaRPr lang="en-AU" sz="54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8B48D-8504-4C7B-A507-9B98BC46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Quantum Classifier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AU" sz="1800" cap="none" dirty="0">
                <a:hlinkClick r:id="rId2"/>
              </a:rPr>
              <a:t>https://ibm-q4ai.mybluemix.net/</a:t>
            </a:r>
            <a:endParaRPr lang="en-AU" sz="2000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1FEDCA-DD9C-4E93-AC21-72D1EBCA1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3087" y="853541"/>
            <a:ext cx="7330659" cy="5252413"/>
          </a:xfrm>
        </p:spPr>
      </p:pic>
    </p:spTree>
    <p:extLst>
      <p:ext uri="{BB962C8B-B14F-4D97-AF65-F5344CB8AC3E}">
        <p14:creationId xmlns:p14="http://schemas.microsoft.com/office/powerpoint/2010/main" val="940944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6303"/>
            <a:ext cx="11029615" cy="421393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Books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Quantum Computing for Computer Scientists</a:t>
            </a: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200" dirty="0">
                <a:latin typeface="Consolas" panose="020B0609020204030204" pitchFamily="49" charset="0"/>
              </a:rPr>
              <a:t>Courses</a:t>
            </a:r>
          </a:p>
          <a:p>
            <a:pPr lvl="1"/>
            <a:r>
              <a:rPr lang="en-AU" sz="2000" dirty="0">
                <a:latin typeface="Consolas" panose="020B0609020204030204" pitchFamily="49" charset="0"/>
                <a:hlinkClick r:id="rId2"/>
              </a:rPr>
              <a:t>https://www.coursera.org/learn/quantum-computing-algorithms</a:t>
            </a:r>
            <a:endParaRPr lang="en-AU" sz="20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Google Quantum AI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hlinkClick r:id="rId3"/>
              </a:rPr>
              <a:t>https://ai.google/research/teams/applied-science/quantum-ai/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Qiskit</a:t>
            </a:r>
            <a:r>
              <a:rPr lang="en-US" sz="2400" dirty="0">
                <a:latin typeface="Consolas" panose="020B0609020204030204" pitchFamily="49" charset="0"/>
              </a:rPr>
              <a:t> tutorials</a:t>
            </a:r>
          </a:p>
          <a:p>
            <a:pPr lvl="1"/>
            <a:r>
              <a:rPr lang="en-AU" sz="2000" dirty="0">
                <a:latin typeface="Consolas" panose="020B0609020204030204" pitchFamily="49" charset="0"/>
                <a:hlinkClick r:id="rId4"/>
              </a:rPr>
              <a:t>https://github.com/Qiskit/qiskit-tutorials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9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1972"/>
            <a:ext cx="11029615" cy="39203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How do I learn more about it?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Study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How do I get in touch later?</a:t>
            </a:r>
          </a:p>
          <a:p>
            <a:pPr lvl="1"/>
            <a:r>
              <a:rPr lang="en-AU" sz="2200" dirty="0">
                <a:latin typeface="Consolas" panose="020B0609020204030204" pitchFamily="49" charset="0"/>
              </a:rPr>
              <a:t>Teams, Email, {twitter, </a:t>
            </a:r>
            <a:r>
              <a:rPr lang="en-AU" sz="2200" dirty="0" err="1">
                <a:latin typeface="Consolas" panose="020B0609020204030204" pitchFamily="49" charset="0"/>
              </a:rPr>
              <a:t>github</a:t>
            </a:r>
            <a:r>
              <a:rPr lang="en-AU" sz="2200" dirty="0">
                <a:latin typeface="Consolas" panose="020B0609020204030204" pitchFamily="49" charset="0"/>
              </a:rPr>
              <a:t>}/</a:t>
            </a:r>
            <a:r>
              <a:rPr lang="en-AU" sz="2200" dirty="0" err="1">
                <a:latin typeface="Consolas" panose="020B0609020204030204" pitchFamily="49" charset="0"/>
              </a:rPr>
              <a:t>zpbappi</a:t>
            </a:r>
            <a:endParaRPr lang="en-AU" sz="2200" dirty="0">
              <a:latin typeface="Consolas" panose="020B0609020204030204" pitchFamily="49" charset="0"/>
            </a:endParaRPr>
          </a:p>
          <a:p>
            <a:r>
              <a:rPr lang="en-AU" sz="2400" dirty="0">
                <a:latin typeface="Consolas" panose="020B0609020204030204" pitchFamily="49" charset="0"/>
              </a:rPr>
              <a:t>Where do I find the slides?</a:t>
            </a:r>
          </a:p>
          <a:p>
            <a:pPr lvl="1"/>
            <a:r>
              <a:rPr lang="en-AU" sz="2200" dirty="0">
                <a:latin typeface="Consolas" panose="020B0609020204030204" pitchFamily="49" charset="0"/>
              </a:rPr>
              <a:t>Will tweet the link to </a:t>
            </a:r>
            <a:r>
              <a:rPr lang="en-AU" sz="2200" dirty="0" err="1">
                <a:latin typeface="Consolas" panose="020B0609020204030204" pitchFamily="49" charset="0"/>
              </a:rPr>
              <a:t>github</a:t>
            </a:r>
            <a:r>
              <a:rPr lang="en-AU" sz="2200" dirty="0">
                <a:latin typeface="Consolas" panose="020B0609020204030204" pitchFamily="49" charset="0"/>
              </a:rPr>
              <a:t> repo with @</a:t>
            </a:r>
            <a:r>
              <a:rPr lang="en-AU" sz="2200" dirty="0" err="1">
                <a:latin typeface="Consolas" panose="020B0609020204030204" pitchFamily="49" charset="0"/>
              </a:rPr>
              <a:t>readify</a:t>
            </a:r>
            <a:r>
              <a:rPr lang="en-AU" sz="2200" dirty="0">
                <a:latin typeface="Consolas" panose="020B0609020204030204" pitchFamily="49" charset="0"/>
              </a:rPr>
              <a:t> soon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Something else?</a:t>
            </a:r>
          </a:p>
          <a:p>
            <a:pPr lvl="1"/>
            <a:r>
              <a:rPr lang="en-AU" sz="2200" dirty="0">
                <a:latin typeface="Consolas" panose="020B0609020204030204" pitchFamily="49" charset="0"/>
              </a:rPr>
              <a:t>Sure, go ahead.</a:t>
            </a:r>
          </a:p>
        </p:txBody>
      </p:sp>
    </p:spTree>
    <p:extLst>
      <p:ext uri="{BB962C8B-B14F-4D97-AF65-F5344CB8AC3E}">
        <p14:creationId xmlns:p14="http://schemas.microsoft.com/office/powerpoint/2010/main" val="17891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BFF4-C23D-4C03-ABF0-97BED5A6B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Thank you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22B8FF-1983-41A4-9D9D-24D56534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5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Quantum Computer Is *NOT*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1D3F-898C-4373-A964-AF309451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STXinwei" panose="02010800040101010101" pitchFamily="2" charset="-122"/>
              <a:buChar char="X"/>
            </a:pPr>
            <a:r>
              <a:rPr lang="en-US" sz="2400" dirty="0">
                <a:latin typeface="Consolas" panose="020B0609020204030204" pitchFamily="49" charset="0"/>
              </a:rPr>
              <a:t>A very fast computer</a:t>
            </a:r>
          </a:p>
          <a:p>
            <a:pPr>
              <a:buClr>
                <a:srgbClr val="FF0000"/>
              </a:buClr>
              <a:buFont typeface="STXinwei" panose="02010800040101010101" pitchFamily="2" charset="-122"/>
              <a:buChar char="X"/>
            </a:pPr>
            <a:r>
              <a:rPr lang="en-US" sz="2400" dirty="0">
                <a:latin typeface="Consolas" panose="020B0609020204030204" pitchFamily="49" charset="0"/>
              </a:rPr>
              <a:t>A super-hyper-parallel computer with many cores</a:t>
            </a:r>
          </a:p>
          <a:p>
            <a:pPr>
              <a:buClr>
                <a:srgbClr val="FF0000"/>
              </a:buClr>
              <a:buFont typeface="STXinwei" panose="02010800040101010101" pitchFamily="2" charset="-122"/>
              <a:buChar char="X"/>
            </a:pPr>
            <a:r>
              <a:rPr lang="en-US" sz="2400" dirty="0">
                <a:latin typeface="Consolas" panose="020B0609020204030204" pitchFamily="49" charset="0"/>
              </a:rPr>
              <a:t>Imaginary</a:t>
            </a:r>
          </a:p>
          <a:p>
            <a:pPr>
              <a:buClr>
                <a:srgbClr val="FF0000"/>
              </a:buClr>
              <a:buFont typeface="STXinwei" panose="02010800040101010101" pitchFamily="2" charset="-122"/>
              <a:buChar char="X"/>
            </a:pPr>
            <a:r>
              <a:rPr lang="en-US" sz="2400" dirty="0">
                <a:latin typeface="Consolas" panose="020B0609020204030204" pitchFamily="49" charset="0"/>
              </a:rPr>
              <a:t>Affordable as a personal computer *</a:t>
            </a:r>
          </a:p>
        </p:txBody>
      </p:sp>
    </p:spTree>
    <p:extLst>
      <p:ext uri="{BB962C8B-B14F-4D97-AF65-F5344CB8AC3E}">
        <p14:creationId xmlns:p14="http://schemas.microsoft.com/office/powerpoint/2010/main" val="14277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1972"/>
            <a:ext cx="11029615" cy="392035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Qubits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Superposition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Quantum Gates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Entanglement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Measurement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000" dirty="0">
                <a:latin typeface="Consolas" panose="020B0609020204030204" pitchFamily="49" charset="0"/>
              </a:rPr>
              <a:t>Visual playground for some core quantum concepts:</a:t>
            </a:r>
          </a:p>
          <a:p>
            <a:pPr marL="0" indent="0">
              <a:buNone/>
            </a:pPr>
            <a:r>
              <a:rPr lang="en-AU" sz="2000" dirty="0">
                <a:hlinkClick r:id="rId2"/>
              </a:rPr>
              <a:t>https://davidbkemp.github.io/QuantumComputingArticle/index.html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548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Qubits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Superposition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Measurement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Quantum Gates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Entanglement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62A407-6959-45A7-ADE8-7EEED6DAFE1F}"/>
              </a:ext>
            </a:extLst>
          </p:cNvPr>
          <p:cNvSpPr txBox="1">
            <a:spLocks/>
          </p:cNvSpPr>
          <p:nvPr/>
        </p:nvSpPr>
        <p:spPr>
          <a:xfrm>
            <a:off x="4308732" y="614405"/>
            <a:ext cx="7302075" cy="561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onsolas" panose="020B0609020204030204" pitchFamily="49" charset="0"/>
              </a:rPr>
              <a:t>Classical Bits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</a:rPr>
              <a:t>Can be either 0 or 1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</a:rPr>
              <a:t>Example</a:t>
            </a:r>
          </a:p>
          <a:p>
            <a:pPr lvl="2"/>
            <a:r>
              <a:rPr lang="en-GB" sz="2000" dirty="0">
                <a:latin typeface="Consolas" panose="020B0609020204030204" pitchFamily="49" charset="0"/>
              </a:rPr>
              <a:t>Switch</a:t>
            </a:r>
          </a:p>
          <a:p>
            <a:pPr lvl="2"/>
            <a:r>
              <a:rPr lang="en-GB" sz="2000" dirty="0">
                <a:latin typeface="Consolas" panose="020B0609020204030204" pitchFamily="49" charset="0"/>
              </a:rPr>
              <a:t>Up/down</a:t>
            </a:r>
          </a:p>
          <a:p>
            <a:pPr lvl="2"/>
            <a:r>
              <a:rPr lang="en-GB" sz="2000" dirty="0">
                <a:latin typeface="Consolas" panose="020B0609020204030204" pitchFamily="49" charset="0"/>
              </a:rPr>
              <a:t>Good/bad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Qubits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</a:rPr>
              <a:t>Can be 0, 1, or both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</a:rPr>
              <a:t>Example</a:t>
            </a:r>
          </a:p>
          <a:p>
            <a:pPr lvl="2"/>
            <a:r>
              <a:rPr lang="en-GB" sz="2000" dirty="0">
                <a:latin typeface="Consolas" panose="020B0609020204030204" pitchFamily="49" charset="0"/>
              </a:rPr>
              <a:t>??? </a:t>
            </a:r>
          </a:p>
        </p:txBody>
      </p:sp>
    </p:spTree>
    <p:extLst>
      <p:ext uri="{BB962C8B-B14F-4D97-AF65-F5344CB8AC3E}">
        <p14:creationId xmlns:p14="http://schemas.microsoft.com/office/powerpoint/2010/main" val="89421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548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Qubits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Superposition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Measurement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Quantum Gates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Entanglement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62A407-6959-45A7-ADE8-7EEED6DAFE1F}"/>
              </a:ext>
            </a:extLst>
          </p:cNvPr>
          <p:cNvSpPr txBox="1">
            <a:spLocks/>
          </p:cNvSpPr>
          <p:nvPr/>
        </p:nvSpPr>
        <p:spPr>
          <a:xfrm>
            <a:off x="4308732" y="614405"/>
            <a:ext cx="7302075" cy="561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onsolas" panose="020B0609020204030204" pitchFamily="49" charset="0"/>
              </a:rPr>
              <a:t>The state when a qubit is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Neither 0 nor 1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or, both 0 and 1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well, we don’t know for sure</a:t>
            </a:r>
          </a:p>
          <a:p>
            <a:pPr lvl="1"/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What is it good for then?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Represent all possible states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For n qubits, it can consider all 2</a:t>
            </a:r>
            <a:r>
              <a:rPr lang="en-GB" sz="1800" baseline="30000" dirty="0">
                <a:latin typeface="Consolas" panose="020B0609020204030204" pitchFamily="49" charset="0"/>
              </a:rPr>
              <a:t>n</a:t>
            </a:r>
            <a:r>
              <a:rPr lang="en-GB" sz="1800" dirty="0">
                <a:latin typeface="Consolas" panose="020B0609020204030204" pitchFamily="49" charset="0"/>
              </a:rPr>
              <a:t> combinations at the same time.</a:t>
            </a:r>
            <a:endParaRPr lang="en-GB" sz="1800" baseline="30000" dirty="0"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B7DA4-9474-4C8B-A6FB-D3AC4824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883" y="2586819"/>
            <a:ext cx="825868" cy="9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548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Qubits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Superposition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Measurement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Quantum Gates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Entanglement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62A407-6959-45A7-ADE8-7EEED6DAFE1F}"/>
              </a:ext>
            </a:extLst>
          </p:cNvPr>
          <p:cNvSpPr txBox="1">
            <a:spLocks/>
          </p:cNvSpPr>
          <p:nvPr/>
        </p:nvSpPr>
        <p:spPr>
          <a:xfrm>
            <a:off x="4308732" y="614405"/>
            <a:ext cx="7302075" cy="561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onsolas" panose="020B0609020204030204" pitchFamily="49" charset="0"/>
              </a:rPr>
              <a:t>The process of collapsing superposition into either 0 or 1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A qubit, when measured, has x% chance to become 0, and (100-x)% chance to become 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Measurement destroys superposition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It is an irreversible operation</a:t>
            </a:r>
          </a:p>
        </p:txBody>
      </p:sp>
    </p:spTree>
    <p:extLst>
      <p:ext uri="{BB962C8B-B14F-4D97-AF65-F5344CB8AC3E}">
        <p14:creationId xmlns:p14="http://schemas.microsoft.com/office/powerpoint/2010/main" val="398606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548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Qubits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Superposition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Measurement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Quantum Gates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Entanglement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62A407-6959-45A7-ADE8-7EEED6DAFE1F}"/>
              </a:ext>
            </a:extLst>
          </p:cNvPr>
          <p:cNvSpPr txBox="1">
            <a:spLocks/>
          </p:cNvSpPr>
          <p:nvPr/>
        </p:nvSpPr>
        <p:spPr>
          <a:xfrm>
            <a:off x="4308732" y="614405"/>
            <a:ext cx="7302075" cy="561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onsolas" panose="020B0609020204030204" pitchFamily="49" charset="0"/>
              </a:rPr>
              <a:t>Operates on one or many qubits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Similar to logic gates in classical computers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Unitary matrices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Applying twice reverses the effect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Some commonly used gates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Hadamard gate (</a:t>
            </a:r>
            <a:r>
              <a:rPr lang="en-GB" sz="1800" i="1" dirty="0">
                <a:latin typeface="Consolas" panose="020B0609020204030204" pitchFamily="49" charset="0"/>
              </a:rPr>
              <a:t>H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600" dirty="0">
                <a:latin typeface="Consolas" panose="020B0609020204030204" pitchFamily="49" charset="0"/>
              </a:rPr>
              <a:t>Brings a qubit into superposition</a:t>
            </a:r>
          </a:p>
          <a:p>
            <a:pPr lvl="2"/>
            <a:r>
              <a:rPr lang="en-GB" sz="1600" dirty="0">
                <a:latin typeface="Consolas" panose="020B0609020204030204" pitchFamily="49" charset="0"/>
              </a:rPr>
              <a:t>Applying again will take the qubit to initial state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Pauli-X or NOT gate (</a:t>
            </a:r>
            <a:r>
              <a:rPr lang="en-GB" sz="1800" i="1" dirty="0">
                <a:latin typeface="Consolas" panose="020B0609020204030204" pitchFamily="49" charset="0"/>
              </a:rPr>
              <a:t>X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600" dirty="0">
                <a:latin typeface="Consolas" panose="020B0609020204030204" pitchFamily="49" charset="0"/>
              </a:rPr>
              <a:t>Works on 0, 1, or superposition state of qubits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Conditional NOT or CNOT gate</a:t>
            </a:r>
          </a:p>
          <a:p>
            <a:pPr lvl="2"/>
            <a:r>
              <a:rPr lang="en-GB" sz="1600" dirty="0">
                <a:latin typeface="Consolas" panose="020B0609020204030204" pitchFamily="49" charset="0"/>
              </a:rPr>
              <a:t>Applies NOT to input qubit only if control is 1</a:t>
            </a:r>
          </a:p>
        </p:txBody>
      </p:sp>
    </p:spTree>
    <p:extLst>
      <p:ext uri="{BB962C8B-B14F-4D97-AF65-F5344CB8AC3E}">
        <p14:creationId xmlns:p14="http://schemas.microsoft.com/office/powerpoint/2010/main" val="169562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548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Qubits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Superposition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Measurement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Quantum Gates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Entanglement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62A407-6959-45A7-ADE8-7EEED6DAFE1F}"/>
              </a:ext>
            </a:extLst>
          </p:cNvPr>
          <p:cNvSpPr txBox="1">
            <a:spLocks/>
          </p:cNvSpPr>
          <p:nvPr/>
        </p:nvSpPr>
        <p:spPr>
          <a:xfrm>
            <a:off x="4308732" y="614405"/>
            <a:ext cx="7302075" cy="561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onsolas" panose="020B0609020204030204" pitchFamily="49" charset="0"/>
              </a:rPr>
              <a:t>Measuring one qubit immediately collapses another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“</a:t>
            </a:r>
            <a:r>
              <a:rPr lang="en-GB" sz="2000" i="1" dirty="0">
                <a:latin typeface="Consolas" panose="020B0609020204030204" pitchFamily="49" charset="0"/>
              </a:rPr>
              <a:t>Spooky action at a distance</a:t>
            </a:r>
            <a:r>
              <a:rPr lang="en-GB" sz="2000" dirty="0">
                <a:latin typeface="Consolas" panose="020B0609020204030204" pitchFamily="49" charset="0"/>
              </a:rPr>
              <a:t>” – Albert Einstein.</a:t>
            </a:r>
          </a:p>
        </p:txBody>
      </p:sp>
    </p:spTree>
    <p:extLst>
      <p:ext uri="{BB962C8B-B14F-4D97-AF65-F5344CB8AC3E}">
        <p14:creationId xmlns:p14="http://schemas.microsoft.com/office/powerpoint/2010/main" val="12800048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797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STXinwei</vt:lpstr>
      <vt:lpstr>Candara</vt:lpstr>
      <vt:lpstr>Consolas</vt:lpstr>
      <vt:lpstr>Gill Sans MT</vt:lpstr>
      <vt:lpstr>Wingdings 2</vt:lpstr>
      <vt:lpstr>Dividend</vt:lpstr>
      <vt:lpstr>Quantum Computing - 101</vt:lpstr>
      <vt:lpstr>What is Quantum Computer</vt:lpstr>
      <vt:lpstr>What Quantum Computer Is *NOT*</vt:lpstr>
      <vt:lpstr>Core Concepts</vt:lpstr>
      <vt:lpstr>Core Concepts</vt:lpstr>
      <vt:lpstr>Core Concepts</vt:lpstr>
      <vt:lpstr>Core Concepts</vt:lpstr>
      <vt:lpstr>Core Concepts</vt:lpstr>
      <vt:lpstr>Core Concepts</vt:lpstr>
      <vt:lpstr>Example Gate Operations (Hadamard)</vt:lpstr>
      <vt:lpstr>Example Gate Operations (Hadamard)</vt:lpstr>
      <vt:lpstr>Example Gate Operations (Hadamard)</vt:lpstr>
      <vt:lpstr>Example Gate Operations (NOT, X, Pauli-X)</vt:lpstr>
      <vt:lpstr>Example Gate Operations (Controlled NOT)</vt:lpstr>
      <vt:lpstr>Example Gate Operations (Entanglement)</vt:lpstr>
      <vt:lpstr>Demo</vt:lpstr>
      <vt:lpstr>Where to get a Quantum Computer</vt:lpstr>
      <vt:lpstr>Programming a Quantum Computer</vt:lpstr>
      <vt:lpstr>Why Quantum Computing?</vt:lpstr>
      <vt:lpstr>Quantum Classifier     https://ibm-q4ai.mybluemix.net/</vt:lpstr>
      <vt:lpstr>Further Learning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- 101</dc:title>
  <dc:creator>Zp Bappi</dc:creator>
  <cp:lastModifiedBy>Zp Bappi</cp:lastModifiedBy>
  <cp:revision>7</cp:revision>
  <dcterms:created xsi:type="dcterms:W3CDTF">2019-05-10T02:02:00Z</dcterms:created>
  <dcterms:modified xsi:type="dcterms:W3CDTF">2019-05-10T04:39:16Z</dcterms:modified>
</cp:coreProperties>
</file>