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9" r:id="rId7"/>
    <p:sldId id="274" r:id="rId8"/>
    <p:sldId id="257" r:id="rId9"/>
    <p:sldId id="267" r:id="rId10"/>
    <p:sldId id="272" r:id="rId11"/>
    <p:sldId id="275" r:id="rId12"/>
  </p:sldIdLst>
  <p:sldSz cx="12190413" cy="6859588"/>
  <p:notesSz cx="6858000" cy="9144000"/>
  <p:defaultTextStyle>
    <a:defPPr>
      <a:defRPr lang="en-US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howGuides="1">
      <p:cViewPr varScale="1">
        <p:scale>
          <a:sx n="80" d="100"/>
          <a:sy n="80" d="100"/>
        </p:scale>
        <p:origin x="816" y="84"/>
      </p:cViewPr>
      <p:guideLst>
        <p:guide orient="horz" pos="618"/>
        <p:guide pos="56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4" d="100"/>
          <a:sy n="74" d="100"/>
        </p:scale>
        <p:origin x="2376" y="45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5E657-C75E-4190-B3C3-105C9C4260DF}" type="datetimeFigureOut">
              <a:rPr lang="en-AU" smtClean="0"/>
              <a:t>27/04/2017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8D88-B6F7-4C17-9B14-1B1A9C0C09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06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42A88-9C46-4A82-BC64-6521039314F7}" type="datetimeFigureOut">
              <a:rPr lang="en-AU" smtClean="0"/>
              <a:t>27/04/2017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FB293-4812-4AD5-9D7B-16C5960DB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8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7" y="0"/>
            <a:ext cx="12200259" cy="6872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5117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484000" cy="6868134"/>
          </a:xfrm>
          <a:custGeom>
            <a:avLst/>
            <a:gdLst>
              <a:gd name="connsiteX0" fmla="*/ 0 w 11495806"/>
              <a:gd name="connsiteY0" fmla="*/ 0 h 6859588"/>
              <a:gd name="connsiteX1" fmla="*/ 11495806 w 11495806"/>
              <a:gd name="connsiteY1" fmla="*/ 0 h 6859588"/>
              <a:gd name="connsiteX2" fmla="*/ 11495806 w 11495806"/>
              <a:gd name="connsiteY2" fmla="*/ 6859588 h 6859588"/>
              <a:gd name="connsiteX3" fmla="*/ 0 w 11495806"/>
              <a:gd name="connsiteY3" fmla="*/ 6859588 h 6859588"/>
              <a:gd name="connsiteX4" fmla="*/ 0 w 11495806"/>
              <a:gd name="connsiteY4" fmla="*/ 0 h 6859588"/>
              <a:gd name="connsiteX0" fmla="*/ 0 w 11495806"/>
              <a:gd name="connsiteY0" fmla="*/ 0 h 6868134"/>
              <a:gd name="connsiteX1" fmla="*/ 11495806 w 11495806"/>
              <a:gd name="connsiteY1" fmla="*/ 0 h 6868134"/>
              <a:gd name="connsiteX2" fmla="*/ 10957421 w 11495806"/>
              <a:gd name="connsiteY2" fmla="*/ 6868134 h 6868134"/>
              <a:gd name="connsiteX3" fmla="*/ 0 w 11495806"/>
              <a:gd name="connsiteY3" fmla="*/ 6859588 h 6868134"/>
              <a:gd name="connsiteX4" fmla="*/ 0 w 11495806"/>
              <a:gd name="connsiteY4" fmla="*/ 0 h 68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806" h="6868134">
                <a:moveTo>
                  <a:pt x="0" y="0"/>
                </a:moveTo>
                <a:lnTo>
                  <a:pt x="11495806" y="0"/>
                </a:lnTo>
                <a:lnTo>
                  <a:pt x="10957421" y="6868134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/>
              <a:t>Click picture icon in centre of screen</a:t>
            </a:r>
          </a:p>
        </p:txBody>
      </p:sp>
    </p:spTree>
    <p:extLst>
      <p:ext uri="{BB962C8B-B14F-4D97-AF65-F5344CB8AC3E}">
        <p14:creationId xmlns:p14="http://schemas.microsoft.com/office/powerpoint/2010/main" val="35328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/Freestyl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27/04/2017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>
                <a:solidFill>
                  <a:schemeClr val="tx1"/>
                </a:solidFill>
              </a:rPr>
              <a:t>Page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816" y="6390524"/>
            <a:ext cx="426390" cy="23967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622" y="333450"/>
            <a:ext cx="10048720" cy="11432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622" y="1694577"/>
            <a:ext cx="10048720" cy="4527011"/>
          </a:xfrm>
        </p:spPr>
        <p:txBody>
          <a:bodyPr/>
          <a:lstStyle>
            <a:lvl1pPr>
              <a:buClr>
                <a:srgbClr val="E5007E"/>
              </a:buClr>
              <a:defRPr spc="0" baseline="0"/>
            </a:lvl1pPr>
            <a:lvl2pPr>
              <a:buClr>
                <a:srgbClr val="E5007E"/>
              </a:buClr>
              <a:defRPr spc="0" baseline="0"/>
            </a:lvl2pPr>
            <a:lvl3pPr>
              <a:buClr>
                <a:srgbClr val="E5007E"/>
              </a:buClr>
              <a:defRPr spc="0" baseline="0"/>
            </a:lvl3pPr>
            <a:lvl4pPr>
              <a:buClr>
                <a:srgbClr val="E5007E"/>
              </a:buClr>
              <a:defRPr spc="0" baseline="0"/>
            </a:lvl4pPr>
            <a:lvl5pPr>
              <a:buClr>
                <a:srgbClr val="E5007E"/>
              </a:buClr>
              <a:defRPr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932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/Freestyl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27/04/2017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816" y="6390524"/>
            <a:ext cx="426390" cy="23967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622" y="333450"/>
            <a:ext cx="10048720" cy="11432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622" y="1694577"/>
            <a:ext cx="10048720" cy="4527011"/>
          </a:xfrm>
        </p:spPr>
        <p:txBody>
          <a:bodyPr/>
          <a:lstStyle>
            <a:lvl1pPr>
              <a:buClr>
                <a:srgbClr val="E5007E"/>
              </a:buClr>
              <a:defRPr spc="0" baseline="0">
                <a:solidFill>
                  <a:schemeClr val="bg1"/>
                </a:solidFill>
              </a:defRPr>
            </a:lvl1pPr>
            <a:lvl2pPr>
              <a:buClr>
                <a:srgbClr val="E5007E"/>
              </a:buClr>
              <a:defRPr spc="0" baseline="0">
                <a:solidFill>
                  <a:schemeClr val="bg1"/>
                </a:solidFill>
              </a:defRPr>
            </a:lvl2pPr>
            <a:lvl3pPr>
              <a:buClr>
                <a:srgbClr val="E5007E"/>
              </a:buClr>
              <a:defRPr spc="0" baseline="0">
                <a:solidFill>
                  <a:schemeClr val="bg1"/>
                </a:solidFill>
              </a:defRPr>
            </a:lvl3pPr>
            <a:lvl4pPr>
              <a:buClr>
                <a:srgbClr val="E5007E"/>
              </a:buClr>
              <a:defRPr spc="0" baseline="0">
                <a:solidFill>
                  <a:schemeClr val="bg1"/>
                </a:solidFill>
              </a:defRPr>
            </a:lvl4pPr>
            <a:lvl5pPr>
              <a:buClr>
                <a:srgbClr val="E5007E"/>
              </a:buClr>
              <a:defRPr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38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5853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0" baseline="0"/>
            </a:lvl1pPr>
            <a:lvl2pPr marL="358775" indent="-179388">
              <a:buClrTx/>
              <a:defRPr sz="2000" spc="0" baseline="0"/>
            </a:lvl2pPr>
            <a:lvl3pPr marL="538163" indent="-179388">
              <a:buClrTx/>
              <a:defRPr sz="2000" spc="0" baseline="0"/>
            </a:lvl3pPr>
            <a:lvl4pPr marL="717550" indent="-179388">
              <a:buClrTx/>
              <a:defRPr sz="2000" spc="0" baseline="0"/>
            </a:lvl4pPr>
            <a:lvl5pPr marL="896938" indent="-179388">
              <a:buClrTx/>
              <a:defRPr sz="2000"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5592-B95A-4E1B-8688-B9BAC9237151}" type="datetime1">
              <a:rPr lang="en-AU" smtClean="0"/>
              <a:t>27/04/2017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05853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905853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87438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0" baseline="0"/>
            </a:lvl1pPr>
            <a:lvl2pPr marL="358775" indent="-179388">
              <a:buClrTx/>
              <a:defRPr sz="2000" spc="0" baseline="0"/>
            </a:lvl2pPr>
            <a:lvl3pPr marL="538163" indent="-179388">
              <a:buClrTx/>
              <a:defRPr sz="2000" spc="0" baseline="0"/>
            </a:lvl3pPr>
            <a:lvl4pPr marL="717550" indent="-179388">
              <a:buClrTx/>
              <a:defRPr sz="2000" spc="0" baseline="0"/>
            </a:lvl4pPr>
            <a:lvl5pPr marL="896938" indent="-179388">
              <a:buClrTx/>
              <a:defRPr sz="2000"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87438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187438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434840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-50" baseline="0"/>
            </a:lvl1pPr>
            <a:lvl2pPr marL="358775" indent="-179388">
              <a:buClrTx/>
              <a:defRPr sz="2000" spc="-50" baseline="0"/>
            </a:lvl2pPr>
            <a:lvl3pPr marL="538163" indent="-179388">
              <a:buClrTx/>
              <a:defRPr sz="2000" spc="-50" baseline="0"/>
            </a:lvl3pPr>
            <a:lvl4pPr marL="717550" indent="-179388">
              <a:buClrTx/>
              <a:defRPr sz="2000" spc="-50" baseline="0"/>
            </a:lvl4pPr>
            <a:lvl5pPr marL="896938" indent="-179388">
              <a:buClrTx/>
              <a:defRPr sz="2000" spc="-5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7434840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7434840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</p:spTree>
    <p:extLst>
      <p:ext uri="{BB962C8B-B14F-4D97-AF65-F5344CB8AC3E}">
        <p14:creationId xmlns:p14="http://schemas.microsoft.com/office/powerpoint/2010/main" val="849222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7D5-0035-4193-9F83-5592C7C73289}" type="datetime1">
              <a:rPr lang="en-AU" smtClean="0"/>
              <a:t>27/04/2017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05853" y="1743341"/>
            <a:ext cx="2093009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905853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05852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290130" y="1743341"/>
            <a:ext cx="6947732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32868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32868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32868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32868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7" hasCustomPrompt="1"/>
          </p:nvPr>
        </p:nvSpPr>
        <p:spPr>
          <a:xfrm>
            <a:off x="50870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50870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46" name="Picture Placeholder 8"/>
          <p:cNvSpPr>
            <a:spLocks noGrp="1"/>
          </p:cNvSpPr>
          <p:nvPr>
            <p:ph type="pic" sz="quarter" idx="39" hasCustomPrompt="1"/>
          </p:nvPr>
        </p:nvSpPr>
        <p:spPr>
          <a:xfrm>
            <a:off x="50870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50870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48" name="Picture Placeholder 8"/>
          <p:cNvSpPr>
            <a:spLocks noGrp="1"/>
          </p:cNvSpPr>
          <p:nvPr>
            <p:ph type="pic" sz="quarter" idx="41" hasCustomPrompt="1"/>
          </p:nvPr>
        </p:nvSpPr>
        <p:spPr>
          <a:xfrm>
            <a:off x="68872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8872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50" name="Picture Placeholder 8"/>
          <p:cNvSpPr>
            <a:spLocks noGrp="1"/>
          </p:cNvSpPr>
          <p:nvPr>
            <p:ph type="pic" sz="quarter" idx="43" hasCustomPrompt="1"/>
          </p:nvPr>
        </p:nvSpPr>
        <p:spPr>
          <a:xfrm>
            <a:off x="68872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8872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52" name="Picture Placeholder 8"/>
          <p:cNvSpPr>
            <a:spLocks noGrp="1"/>
          </p:cNvSpPr>
          <p:nvPr>
            <p:ph type="pic" sz="quarter" idx="45" hasCustomPrompt="1"/>
          </p:nvPr>
        </p:nvSpPr>
        <p:spPr>
          <a:xfrm>
            <a:off x="8687495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8687494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54" name="Picture Placeholder 8"/>
          <p:cNvSpPr>
            <a:spLocks noGrp="1"/>
          </p:cNvSpPr>
          <p:nvPr>
            <p:ph type="pic" sz="quarter" idx="47" hasCustomPrompt="1"/>
          </p:nvPr>
        </p:nvSpPr>
        <p:spPr>
          <a:xfrm>
            <a:off x="8687495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48" hasCustomPrompt="1"/>
          </p:nvPr>
        </p:nvSpPr>
        <p:spPr>
          <a:xfrm>
            <a:off x="8687494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</p:spTree>
    <p:extLst>
      <p:ext uri="{BB962C8B-B14F-4D97-AF65-F5344CB8AC3E}">
        <p14:creationId xmlns:p14="http://schemas.microsoft.com/office/powerpoint/2010/main" val="33055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62CC-52A7-47E4-B186-2D952EF52122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698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981521"/>
            <a:ext cx="9504878" cy="3744417"/>
          </a:xfrm>
        </p:spPr>
        <p:txBody>
          <a:bodyPr anchor="t"/>
          <a:lstStyle>
            <a:lvl1pPr algn="l">
              <a:lnSpc>
                <a:spcPts val="9600"/>
              </a:lnSpc>
              <a:defRPr sz="9600" b="0" i="1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Quote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95342B-6DF4-46BE-B3B0-0C35B6698BA5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0" y="4725938"/>
            <a:ext cx="9504877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42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quote source</a:t>
            </a:r>
          </a:p>
        </p:txBody>
      </p:sp>
    </p:spTree>
    <p:extLst>
      <p:ext uri="{BB962C8B-B14F-4D97-AF65-F5344CB8AC3E}">
        <p14:creationId xmlns:p14="http://schemas.microsoft.com/office/powerpoint/2010/main" val="642817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/Thank you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 baseline="0"/>
            </a:lvl1pPr>
            <a:lvl2pPr marL="273050" indent="-273050">
              <a:buClrTx/>
              <a:defRPr spc="0" baseline="0"/>
            </a:lvl2pPr>
            <a:lvl3pPr marL="538163" indent="-265113">
              <a:buClrTx/>
              <a:defRPr spc="0" baseline="0"/>
            </a:lvl3pPr>
            <a:lvl4pPr marL="803275" indent="-273050">
              <a:buClrTx/>
              <a:defRPr spc="0" baseline="0"/>
            </a:lvl4pPr>
            <a:lvl5pPr marL="1076325" indent="-265113">
              <a:buClrTx/>
              <a:defRPr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27/04/2017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/>
              <a:t>Optional: insert photo of contact by clicking picture icon below</a:t>
            </a:r>
          </a:p>
        </p:txBody>
      </p:sp>
    </p:spTree>
    <p:extLst>
      <p:ext uri="{BB962C8B-B14F-4D97-AF65-F5344CB8AC3E}">
        <p14:creationId xmlns:p14="http://schemas.microsoft.com/office/powerpoint/2010/main" val="8290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/Thank you_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466"/>
            <a:ext cx="12234761" cy="6882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 baseline="0"/>
            </a:lvl1pPr>
            <a:lvl2pPr marL="273050" indent="-273050">
              <a:buClrTx/>
              <a:defRPr spc="0" baseline="0"/>
            </a:lvl2pPr>
            <a:lvl3pPr marL="538163" indent="-265113">
              <a:buClrTx/>
              <a:defRPr spc="0" baseline="0"/>
            </a:lvl3pPr>
            <a:lvl4pPr marL="803275" indent="-273050">
              <a:buClrTx/>
              <a:defRPr spc="0" baseline="0"/>
            </a:lvl4pPr>
            <a:lvl5pPr marL="1076325" indent="-265113">
              <a:buClrTx/>
              <a:defRPr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27/04/2017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/>
              <a:t>Optional: insert photo of contact by clicking picture icon below</a:t>
            </a:r>
          </a:p>
        </p:txBody>
      </p:sp>
    </p:spTree>
    <p:extLst>
      <p:ext uri="{BB962C8B-B14F-4D97-AF65-F5344CB8AC3E}">
        <p14:creationId xmlns:p14="http://schemas.microsoft.com/office/powerpoint/2010/main" val="2371920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/Thank you_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27/04/2017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/>
              <a:t>Optional: insert photo of contact by clicking picture icon below</a:t>
            </a:r>
          </a:p>
        </p:txBody>
      </p:sp>
    </p:spTree>
    <p:extLst>
      <p:ext uri="{BB962C8B-B14F-4D97-AF65-F5344CB8AC3E}">
        <p14:creationId xmlns:p14="http://schemas.microsoft.com/office/powerpoint/2010/main" val="30315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92843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/Thank you_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27/04/2017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/>
              <a:t>Optional: insert photo of contact by clicking picture icon below</a:t>
            </a:r>
          </a:p>
        </p:txBody>
      </p:sp>
    </p:spTree>
    <p:extLst>
      <p:ext uri="{BB962C8B-B14F-4D97-AF65-F5344CB8AC3E}">
        <p14:creationId xmlns:p14="http://schemas.microsoft.com/office/powerpoint/2010/main" val="2843349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/Thank you_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1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/>
              <a:t>Optional: insert photo of contact by clicking picture icon below</a:t>
            </a:r>
          </a:p>
        </p:txBody>
      </p:sp>
    </p:spTree>
    <p:extLst>
      <p:ext uri="{BB962C8B-B14F-4D97-AF65-F5344CB8AC3E}">
        <p14:creationId xmlns:p14="http://schemas.microsoft.com/office/powerpoint/2010/main" val="3100296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/Thank you__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0" y="794"/>
            <a:ext cx="12193413" cy="685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/>
              <a:t>Optional: insert photo of contact by clicking picture icon below</a:t>
            </a:r>
          </a:p>
        </p:txBody>
      </p:sp>
    </p:spTree>
    <p:extLst>
      <p:ext uri="{BB962C8B-B14F-4D97-AF65-F5344CB8AC3E}">
        <p14:creationId xmlns:p14="http://schemas.microsoft.com/office/powerpoint/2010/main" val="3310737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480E61-56EE-4ADF-8779-ECE37FDE8329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>
                <a:solidFill>
                  <a:schemeClr val="bg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91834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F6330-03F8-4D88-A646-B563CDC9AF8D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9705380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044588-2A83-44A9-A3CC-C3B7B17A5165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>
                <a:solidFill>
                  <a:schemeClr val="bg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76958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D22EE6-4B31-412E-8723-91D4ADC54A19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060904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261D82-8DC8-458B-8902-24081A8340A2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680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tx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56F-B44B-46AA-97B1-CA041AECB16C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8874756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95342B-6DF4-46BE-B3B0-0C35B6698BA5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8424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525031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F3D236-8947-4982-93B0-9FCFCBDDAAAA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22637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85B30-36BA-40E4-B8EC-C9A276584755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9435627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01A2FF-CDC1-40C1-873E-97295C411EAE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183201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96EB8D-2F5F-4C3C-9779-37FE3E8D3195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199770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C959DE-A79C-459E-8034-77D6B0EBD4F3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>
                <a:solidFill>
                  <a:schemeClr val="tx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587629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CAFF4A-1ACD-4FAE-A33D-FFAFDD26098E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213704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4F744D-E263-4258-9535-CA1100C058C5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5119357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9FA2E3-1277-4A05-A117-6DAAA0A59214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4103419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818C87-C82A-4436-B0CF-391780521B37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1341893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E3E39A-5791-4850-A246-16D6E2F6AEB6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03149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270565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110096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98056B-DCE9-4980-AB4F-9933835EDDF0}" type="datetime1">
              <a:rPr lang="en-AU" smtClean="0"/>
              <a:t>27/04/2017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/ Copyright ©2015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>
                <a:solidFill>
                  <a:schemeClr val="tx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8592966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536142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4011283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5273228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220" cy="6866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272809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0522223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" y="0"/>
            <a:ext cx="12190722" cy="6867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6884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6102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tx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8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E5007E"/>
              </a:buClr>
              <a:defRPr spc="0" baseline="0"/>
            </a:lvl1pPr>
            <a:lvl2pPr>
              <a:buClr>
                <a:srgbClr val="E5007E"/>
              </a:buClr>
              <a:defRPr spc="0" baseline="0"/>
            </a:lvl2pPr>
            <a:lvl3pPr>
              <a:buClr>
                <a:srgbClr val="E5007E"/>
              </a:buClr>
              <a:defRPr spc="0" baseline="0"/>
            </a:lvl3pPr>
            <a:lvl4pPr>
              <a:buClr>
                <a:srgbClr val="E5007E"/>
              </a:buClr>
              <a:defRPr spc="0" baseline="0"/>
            </a:lvl4pPr>
            <a:lvl5pPr>
              <a:buClr>
                <a:srgbClr val="E5007E"/>
              </a:buClr>
              <a:defRPr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0E0E-1F2C-4E6E-B168-928DCCD9FC96}" type="datetime1">
              <a:rPr lang="en-AU" smtClean="0"/>
              <a:t>27/04/2017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415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4"/>
            <a:ext cx="12195916" cy="6863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078" y="261442"/>
            <a:ext cx="2500792" cy="864096"/>
          </a:xfrm>
        </p:spPr>
        <p:txBody>
          <a:bodyPr/>
          <a:lstStyle>
            <a:lvl1pPr>
              <a:lnSpc>
                <a:spcPts val="2600"/>
              </a:lnSpc>
              <a:defRPr sz="2600" spc="-100" baseline="0">
                <a:solidFill>
                  <a:schemeClr val="accent1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0078" y="1197546"/>
            <a:ext cx="2140752" cy="4527011"/>
          </a:xfrm>
        </p:spPr>
        <p:txBody>
          <a:bodyPr/>
          <a:lstStyle>
            <a:lvl1pPr marL="179388" indent="-179388">
              <a:buClrTx/>
              <a:defRPr sz="2000" spc="0" baseline="0">
                <a:solidFill>
                  <a:schemeClr val="bg1"/>
                </a:solidFill>
              </a:defRPr>
            </a:lvl1pPr>
            <a:lvl2pPr marL="358775" indent="-179388">
              <a:buClrTx/>
              <a:defRPr sz="2000" spc="0" baseline="0">
                <a:solidFill>
                  <a:schemeClr val="bg1"/>
                </a:solidFill>
              </a:defRPr>
            </a:lvl2pPr>
            <a:lvl3pPr marL="538163" indent="-179388">
              <a:buClrTx/>
              <a:defRPr sz="2000" spc="0" baseline="0">
                <a:solidFill>
                  <a:schemeClr val="bg1"/>
                </a:solidFill>
              </a:defRPr>
            </a:lvl3pPr>
            <a:lvl4pPr marL="717550" indent="-179388">
              <a:buClrTx/>
              <a:defRPr sz="2000" spc="0" baseline="0">
                <a:solidFill>
                  <a:schemeClr val="bg1"/>
                </a:solidFill>
              </a:defRPr>
            </a:lvl4pPr>
            <a:lvl5pPr marL="896938" indent="-179388">
              <a:buClrTx/>
              <a:defRPr sz="20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D5202F35-1E60-44E7-A8CA-65A043171768}" type="datetime1">
              <a:rPr lang="en-AU" smtClean="0"/>
              <a:pPr/>
              <a:t>27/04/2017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2811562" y="0"/>
            <a:ext cx="8698071" cy="6868134"/>
          </a:xfrm>
          <a:prstGeom prst="parallelogram">
            <a:avLst>
              <a:gd name="adj" fmla="val 7705"/>
            </a:avLst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/>
              <a:t>Click picture icon in centre of screen</a:t>
            </a:r>
          </a:p>
        </p:txBody>
      </p:sp>
    </p:spTree>
    <p:extLst>
      <p:ext uri="{BB962C8B-B14F-4D97-AF65-F5344CB8AC3E}">
        <p14:creationId xmlns:p14="http://schemas.microsoft.com/office/powerpoint/2010/main" val="316582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484000" cy="6868134"/>
          </a:xfrm>
          <a:custGeom>
            <a:avLst/>
            <a:gdLst>
              <a:gd name="connsiteX0" fmla="*/ 0 w 11495806"/>
              <a:gd name="connsiteY0" fmla="*/ 0 h 6859588"/>
              <a:gd name="connsiteX1" fmla="*/ 11495806 w 11495806"/>
              <a:gd name="connsiteY1" fmla="*/ 0 h 6859588"/>
              <a:gd name="connsiteX2" fmla="*/ 11495806 w 11495806"/>
              <a:gd name="connsiteY2" fmla="*/ 6859588 h 6859588"/>
              <a:gd name="connsiteX3" fmla="*/ 0 w 11495806"/>
              <a:gd name="connsiteY3" fmla="*/ 6859588 h 6859588"/>
              <a:gd name="connsiteX4" fmla="*/ 0 w 11495806"/>
              <a:gd name="connsiteY4" fmla="*/ 0 h 6859588"/>
              <a:gd name="connsiteX0" fmla="*/ 0 w 11495806"/>
              <a:gd name="connsiteY0" fmla="*/ 0 h 6868134"/>
              <a:gd name="connsiteX1" fmla="*/ 11495806 w 11495806"/>
              <a:gd name="connsiteY1" fmla="*/ 0 h 6868134"/>
              <a:gd name="connsiteX2" fmla="*/ 10957421 w 11495806"/>
              <a:gd name="connsiteY2" fmla="*/ 6868134 h 6868134"/>
              <a:gd name="connsiteX3" fmla="*/ 0 w 11495806"/>
              <a:gd name="connsiteY3" fmla="*/ 6859588 h 6868134"/>
              <a:gd name="connsiteX4" fmla="*/ 0 w 11495806"/>
              <a:gd name="connsiteY4" fmla="*/ 0 h 68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806" h="6868134">
                <a:moveTo>
                  <a:pt x="0" y="0"/>
                </a:moveTo>
                <a:lnTo>
                  <a:pt x="11495806" y="0"/>
                </a:lnTo>
                <a:lnTo>
                  <a:pt x="10957421" y="6868134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/>
              <a:t>Click picture icon in centre of screen</a:t>
            </a:r>
          </a:p>
        </p:txBody>
      </p:sp>
    </p:spTree>
    <p:extLst>
      <p:ext uri="{BB962C8B-B14F-4D97-AF65-F5344CB8AC3E}">
        <p14:creationId xmlns:p14="http://schemas.microsoft.com/office/powerpoint/2010/main" val="357924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622" y="333450"/>
            <a:ext cx="10048720" cy="114326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622" y="1694577"/>
            <a:ext cx="10048720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79582" y="6468918"/>
            <a:ext cx="140427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94FD292-6CBB-42F0-8BF6-EA5D415F7BA5}" type="datetime1">
              <a:rPr lang="en-AU" smtClean="0"/>
              <a:pPr/>
              <a:t>27/04/2017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2606" y="6468918"/>
            <a:ext cx="8235693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/ Copyright ©2014 by Readify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96" y="6468918"/>
            <a:ext cx="216024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-30" baseline="0"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98549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7" r:id="rId3"/>
    <p:sldLayoutId id="2147483659" r:id="rId4"/>
    <p:sldLayoutId id="2147483660" r:id="rId5"/>
    <p:sldLayoutId id="2147483649" r:id="rId6"/>
    <p:sldLayoutId id="2147483650" r:id="rId7"/>
    <p:sldLayoutId id="2147483683" r:id="rId8"/>
    <p:sldLayoutId id="2147483678" r:id="rId9"/>
    <p:sldLayoutId id="2147483679" r:id="rId10"/>
    <p:sldLayoutId id="2147483698" r:id="rId11"/>
    <p:sldLayoutId id="2147483699" r:id="rId12"/>
    <p:sldLayoutId id="2147483680" r:id="rId13"/>
    <p:sldLayoutId id="2147483681" r:id="rId14"/>
    <p:sldLayoutId id="2147483654" r:id="rId15"/>
    <p:sldLayoutId id="2147483684" r:id="rId16"/>
    <p:sldLayoutId id="2147483685" r:id="rId17"/>
    <p:sldLayoutId id="2147483693" r:id="rId18"/>
    <p:sldLayoutId id="2147483695" r:id="rId19"/>
    <p:sldLayoutId id="2147483692" r:id="rId20"/>
    <p:sldLayoutId id="2147483696" r:id="rId21"/>
    <p:sldLayoutId id="2147483694" r:id="rId22"/>
    <p:sldLayoutId id="2147483661" r:id="rId23"/>
    <p:sldLayoutId id="2147483663" r:id="rId24"/>
    <p:sldLayoutId id="2147483662" r:id="rId25"/>
    <p:sldLayoutId id="2147483664" r:id="rId26"/>
    <p:sldLayoutId id="2147483665" r:id="rId27"/>
    <p:sldLayoutId id="2147483651" r:id="rId28"/>
    <p:sldLayoutId id="2147483667" r:id="rId29"/>
    <p:sldLayoutId id="2147483669" r:id="rId30"/>
    <p:sldLayoutId id="2147483668" r:id="rId31"/>
    <p:sldLayoutId id="2147483670" r:id="rId32"/>
    <p:sldLayoutId id="2147483671" r:id="rId33"/>
    <p:sldLayoutId id="2147483666" r:id="rId34"/>
    <p:sldLayoutId id="2147483673" r:id="rId35"/>
    <p:sldLayoutId id="2147483675" r:id="rId36"/>
    <p:sldLayoutId id="2147483674" r:id="rId37"/>
    <p:sldLayoutId id="2147483676" r:id="rId38"/>
    <p:sldLayoutId id="2147483677" r:id="rId39"/>
    <p:sldLayoutId id="2147483672" r:id="rId40"/>
    <p:sldLayoutId id="2147483687" r:id="rId41"/>
    <p:sldLayoutId id="2147483689" r:id="rId42"/>
    <p:sldLayoutId id="2147483688" r:id="rId43"/>
    <p:sldLayoutId id="2147483690" r:id="rId44"/>
    <p:sldLayoutId id="2147483691" r:id="rId45"/>
    <p:sldLayoutId id="2147483686" r:id="rId46"/>
  </p:sldLayoutIdLst>
  <p:hf hdr="0" dt="0"/>
  <p:txStyles>
    <p:titleStyle>
      <a:lvl1pPr algn="l" defTabSz="1088502" rtl="0" eaLnBrk="1" latinLnBrk="0" hangingPunct="1">
        <a:lnSpc>
          <a:spcPts val="5000"/>
        </a:lnSpc>
        <a:spcBef>
          <a:spcPct val="0"/>
        </a:spcBef>
        <a:buNone/>
        <a:defRPr sz="5800" kern="1200" spc="-200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1088502" rtl="0" eaLnBrk="1" latinLnBrk="0" hangingPunct="1">
        <a:spcBef>
          <a:spcPts val="120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5113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73050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5113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801" y="838994"/>
            <a:ext cx="7056606" cy="3115199"/>
          </a:xfrm>
        </p:spPr>
        <p:txBody>
          <a:bodyPr/>
          <a:lstStyle/>
          <a:p>
            <a:r>
              <a:rPr lang="en-AU" dirty="0"/>
              <a:t>CNTK</a:t>
            </a:r>
            <a:br>
              <a:rPr lang="en-AU" dirty="0"/>
            </a:br>
            <a:r>
              <a:rPr lang="en-AU" sz="4000" dirty="0"/>
              <a:t>&gt; http://cntk.ai</a:t>
            </a:r>
            <a:br>
              <a:rPr lang="en-AU" sz="4000" dirty="0"/>
            </a:br>
            <a:r>
              <a:rPr lang="en-AU" sz="4000" dirty="0"/>
              <a:t>&gt; github.com/</a:t>
            </a:r>
            <a:r>
              <a:rPr lang="en-AU" sz="4000" dirty="0" err="1"/>
              <a:t>microsoft</a:t>
            </a:r>
            <a:r>
              <a:rPr lang="en-AU" sz="4000" dirty="0"/>
              <a:t>/</a:t>
            </a:r>
            <a:r>
              <a:rPr lang="en-AU" sz="4000" dirty="0" err="1"/>
              <a:t>cntk</a:t>
            </a:r>
            <a:r>
              <a:rPr lang="en-AU" sz="4000" dirty="0"/>
              <a:t>/wiki</a:t>
            </a:r>
            <a:endParaRPr lang="en-A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806" y="5463110"/>
            <a:ext cx="8229600" cy="1008112"/>
          </a:xfrm>
        </p:spPr>
        <p:txBody>
          <a:bodyPr/>
          <a:lstStyle/>
          <a:p>
            <a:r>
              <a:rPr lang="en-AU" dirty="0"/>
              <a:t>Rebranded as- The Microsoft Cognitive Toolkit</a:t>
            </a:r>
          </a:p>
        </p:txBody>
      </p:sp>
    </p:spTree>
    <p:extLst>
      <p:ext uri="{BB962C8B-B14F-4D97-AF65-F5344CB8AC3E}">
        <p14:creationId xmlns:p14="http://schemas.microsoft.com/office/powerpoint/2010/main" val="163975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00994"/>
            <a:ext cx="10048720" cy="4724399"/>
          </a:xfrm>
        </p:spPr>
        <p:txBody>
          <a:bodyPr/>
          <a:lstStyle/>
          <a:p>
            <a:r>
              <a:rPr lang="en-US" sz="3200" dirty="0"/>
              <a:t>Machine learning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 looks good, diagram looks even better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implementing something, meh…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 your network… most people live for finite amount of time</a:t>
            </a:r>
          </a:p>
          <a:p>
            <a:r>
              <a:rPr lang="en-US" sz="3200" dirty="0"/>
              <a:t>Possible solutions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GPU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GPUs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machines with multiple GPUs</a:t>
            </a:r>
          </a:p>
          <a:p>
            <a:r>
              <a:rPr lang="en-US" sz="3200" dirty="0"/>
              <a:t>How?</a:t>
            </a:r>
          </a:p>
          <a:p>
            <a:pPr lvl="1"/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Theano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(read-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Keras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Caffe, Torch,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CNTK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3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CNTK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library of layers and optimizers, easy to customize</a:t>
            </a:r>
          </a:p>
          <a:p>
            <a:r>
              <a:rPr lang="en-US" dirty="0"/>
              <a:t>production ready, already being used in many places</a:t>
            </a:r>
          </a:p>
          <a:p>
            <a:pPr lvl="1"/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cortana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congnitive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services, skype,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bing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…</a:t>
            </a:r>
          </a:p>
          <a:p>
            <a:r>
              <a:rPr lang="en-US" dirty="0"/>
              <a:t>runs anywhere, even on Docker!</a:t>
            </a:r>
          </a:p>
          <a:p>
            <a:r>
              <a:rPr lang="en-US" dirty="0"/>
              <a:t>super fast!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10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ntk2-perform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2412614"/>
            <a:ext cx="6319041" cy="441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CNTK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comparison- https://thenewstack.io/microsoft-adds-python-support-cntk-deep-learning-toolkit/</a:t>
            </a:r>
          </a:p>
          <a:p>
            <a:r>
              <a:rPr lang="en-US" sz="2400" dirty="0"/>
              <a:t>1-bit SGD (proprietary)</a:t>
            </a:r>
          </a:p>
          <a:p>
            <a:r>
              <a:rPr lang="en-US" sz="2400" dirty="0"/>
              <a:t>block-momentum SGD,</a:t>
            </a:r>
            <a:br>
              <a:rPr lang="en-US" sz="2400" dirty="0"/>
            </a:br>
            <a:r>
              <a:rPr lang="en-US" sz="2400" dirty="0"/>
              <a:t>model-averaging SGD,</a:t>
            </a:r>
            <a:br>
              <a:rPr lang="en-US" sz="2400" dirty="0"/>
            </a:br>
            <a:r>
              <a:rPr lang="en-US" sz="2400" dirty="0"/>
              <a:t>ASGD (with </a:t>
            </a:r>
            <a:r>
              <a:rPr lang="en-US" sz="2400" dirty="0" err="1"/>
              <a:t>Miltiverso</a:t>
            </a:r>
            <a:r>
              <a:rPr lang="en-US" sz="2400" dirty="0"/>
              <a:t>)</a:t>
            </a:r>
          </a:p>
          <a:p>
            <a:r>
              <a:rPr lang="en-US" sz="2400" dirty="0"/>
              <a:t>local, </a:t>
            </a:r>
            <a:r>
              <a:rPr lang="en-US" sz="2400" dirty="0" err="1"/>
              <a:t>docker</a:t>
            </a:r>
            <a:r>
              <a:rPr lang="en-US" sz="2400" dirty="0"/>
              <a:t>, </a:t>
            </a:r>
            <a:r>
              <a:rPr lang="en-US" sz="2400" dirty="0" err="1"/>
              <a:t>vm</a:t>
            </a:r>
            <a:endParaRPr lang="en-US" sz="2400" dirty="0"/>
          </a:p>
          <a:p>
            <a:r>
              <a:rPr lang="en-US" sz="2400" dirty="0"/>
              <a:t>easy to design,</a:t>
            </a:r>
            <a:br>
              <a:rPr lang="en-US" sz="2400" dirty="0"/>
            </a:br>
            <a:r>
              <a:rPr lang="en-US" sz="2400" dirty="0"/>
              <a:t>easy deployment</a:t>
            </a:r>
          </a:p>
          <a:p>
            <a:r>
              <a:rPr lang="en-US" sz="2400" dirty="0"/>
              <a:t>Use C++, </a:t>
            </a:r>
            <a:r>
              <a:rPr lang="en-US" sz="2400" dirty="0" err="1"/>
              <a:t>BrainScript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python, C# (almost)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47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Zp </a:t>
            </a:r>
            <a:r>
              <a:rPr lang="en-US" u="sng" dirty="0"/>
              <a:t>Bappi</a:t>
            </a:r>
          </a:p>
          <a:p>
            <a:r>
              <a:rPr lang="en-US" dirty="0" err="1"/>
              <a:t>Readifarian</a:t>
            </a:r>
            <a:r>
              <a:rPr lang="en-US" dirty="0"/>
              <a:t>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[/</a:t>
            </a:r>
            <a:r>
              <a:rPr lang="en-US" sz="2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redifarian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/] one who works at </a:t>
            </a:r>
            <a:r>
              <a:rPr lang="en-US" sz="28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Readify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zpbappi.com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linkedin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twitter}</a:t>
            </a:r>
            <a:r>
              <a:rPr lang="en-US" dirty="0"/>
              <a:t> / </a:t>
            </a:r>
            <a:r>
              <a:rPr lang="en-US" dirty="0" err="1"/>
              <a:t>zpbappi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7466806" y="229394"/>
            <a:ext cx="3733800" cy="18235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**</a:t>
            </a:r>
            <a:r>
              <a:rPr lang="en-US" dirty="0"/>
              <a:t> </a:t>
            </a:r>
            <a:r>
              <a:rPr lang="en-US" u="sng" dirty="0">
                <a:highlight>
                  <a:srgbClr val="FFFF00"/>
                </a:highlight>
              </a:rPr>
              <a:t>Non-paid Advertisement</a:t>
            </a:r>
            <a:r>
              <a:rPr lang="en-US" dirty="0"/>
              <a:t> </a:t>
            </a:r>
            <a:r>
              <a:rPr lang="en-US" b="1" dirty="0"/>
              <a:t>**</a:t>
            </a:r>
          </a:p>
          <a:p>
            <a:endParaRPr lang="en-US" sz="1050" dirty="0"/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 are hiring:</a:t>
            </a:r>
          </a:p>
          <a:p>
            <a:pPr marL="887151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Data &amp; Analytics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887151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BI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887151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Machine Learning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MNIST example with CNTK</a:t>
            </a:r>
          </a:p>
          <a:p>
            <a:pPr lvl="1"/>
            <a:r>
              <a:rPr lang="en-US" sz="2800" dirty="0"/>
              <a:t>Train on handwritten digit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6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24" y="2283028"/>
            <a:ext cx="7934916" cy="43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8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006" y="2816148"/>
            <a:ext cx="6477000" cy="3965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Transfer learning</a:t>
            </a:r>
          </a:p>
          <a:p>
            <a:r>
              <a:rPr lang="en-US" sz="2800" dirty="0"/>
              <a:t>Reinforcement Learning Ready</a:t>
            </a:r>
          </a:p>
          <a:p>
            <a:r>
              <a:rPr lang="en-US" sz="2800" dirty="0"/>
              <a:t>Training on Azure NC</a:t>
            </a:r>
            <a:br>
              <a:rPr lang="en-US" sz="2800" dirty="0"/>
            </a:br>
            <a:r>
              <a:rPr lang="en-US" sz="2800" dirty="0"/>
              <a:t>Series cluster using </a:t>
            </a:r>
            <a:br>
              <a:rPr lang="en-US" sz="2800" dirty="0"/>
            </a:br>
            <a:r>
              <a:rPr lang="en-US" sz="2800" dirty="0"/>
              <a:t>batch-shipyard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01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496642"/>
      </p:ext>
    </p:extLst>
  </p:cSld>
  <p:clrMapOvr>
    <a:masterClrMapping/>
  </p:clrMapOvr>
</p:sld>
</file>

<file path=ppt/theme/theme1.xml><?xml version="1.0" encoding="utf-8"?>
<a:theme xmlns:a="http://schemas.openxmlformats.org/drawingml/2006/main" name="Readify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EEF"/>
      </a:accent1>
      <a:accent2>
        <a:srgbClr val="00A651"/>
      </a:accent2>
      <a:accent3>
        <a:srgbClr val="9B47C2"/>
      </a:accent3>
      <a:accent4>
        <a:srgbClr val="ED1C24"/>
      </a:accent4>
      <a:accent5>
        <a:srgbClr val="F7941D"/>
      </a:accent5>
      <a:accent6>
        <a:srgbClr val="CDFF00"/>
      </a:accent6>
      <a:hlink>
        <a:srgbClr val="0066FF"/>
      </a:hlink>
      <a:folHlink>
        <a:srgbClr val="333333"/>
      </a:folHlink>
    </a:clrScheme>
    <a:fontScheme name="Readif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fy PowerPoint.potx" id="{EFF58B6E-7080-4092-A25F-57380B82E96C}" vid="{FF6CB258-9965-409F-95FE-5264E86DA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0705aab-28ed-4f14-9e72-801ff7570ecf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C79711059E8D46ADE79FA0C3FB19E4" ma:contentTypeVersion="3" ma:contentTypeDescription="Create a new document." ma:contentTypeScope="" ma:versionID="c351a14a476a4672bfb9ae49a6e87aea">
  <xsd:schema xmlns:xsd="http://www.w3.org/2001/XMLSchema" xmlns:xs="http://www.w3.org/2001/XMLSchema" xmlns:p="http://schemas.microsoft.com/office/2006/metadata/properties" xmlns:ns2="a0705aab-28ed-4f14-9e72-801ff7570ecf" targetNamespace="http://schemas.microsoft.com/office/2006/metadata/properties" ma:root="true" ma:fieldsID="57f9d49c7df81662856cbbfca6146136" ns2:_="">
    <xsd:import namespace="a0705aab-28ed-4f14-9e72-801ff7570ec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05aab-28ed-4f14-9e72-801ff7570e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9FA1EF-CD23-4139-920B-9EDB05CD48C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0705aab-28ed-4f14-9e72-801ff7570ec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72FCBA9-0E7F-4D64-B543-2B2870B85E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E7E41C-779C-4927-B2EA-E1268B5A3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705aab-28ed-4f14-9e72-801ff7570e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Readify PowerPoint</Template>
  <TotalTime>1917</TotalTime>
  <Words>200</Words>
  <Application>Microsoft Office PowerPoint</Application>
  <PresentationFormat>Custom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Wingdings</vt:lpstr>
      <vt:lpstr>Readify Theme</vt:lpstr>
      <vt:lpstr>CNTK &gt; http://cntk.ai &gt; github.com/microsoft/cntk/wiki</vt:lpstr>
      <vt:lpstr>Background</vt:lpstr>
      <vt:lpstr>Why CNTK</vt:lpstr>
      <vt:lpstr>Why CNTK (contd.)</vt:lpstr>
      <vt:lpstr>$ whoami</vt:lpstr>
      <vt:lpstr>Demo</vt:lpstr>
      <vt:lpstr>Other usages</vt:lpstr>
      <vt:lpstr>Thank you</vt:lpstr>
    </vt:vector>
  </TitlesOfParts>
  <Company>Readify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Zp Bappi</dc:creator>
  <cp:lastModifiedBy>Zp Bappi</cp:lastModifiedBy>
  <cp:revision>118</cp:revision>
  <dcterms:created xsi:type="dcterms:W3CDTF">2016-10-24T04:40:14Z</dcterms:created>
  <dcterms:modified xsi:type="dcterms:W3CDTF">2017-04-27T09:03:34Z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0x010100E6C79711059E8D46ADE79FA0C3FB19E4</vt:lpwstr>
  </property>
</Properties>
</file>