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0" r:id="rId2"/>
    <p:sldId id="388" r:id="rId3"/>
    <p:sldId id="389" r:id="rId4"/>
    <p:sldId id="390" r:id="rId5"/>
    <p:sldId id="3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4A03E-236F-4CD0-B5E1-0CE6B522AA2F}" v="3" dt="2019-08-14T02:00:5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24837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381875-2F2B-4978-A05F-63A096DE3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55330C-67F3-4240-83CB-7BA867734131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5741A23-13C3-47BC-9DB9-C3B63162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BCB8D-E406-43CD-8A48-8BA2E5190D94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DA7F331-E884-4855-A661-5ACA9054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8862019E-7560-4F2C-B072-940E02D24176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논리 ERD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6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2AEE5F8-2D75-4B59-A0AD-D560C781D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82303-FFAB-4E93-8FA3-25DB9CB10FCA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논리 ERD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424</cp:revision>
  <dcterms:created xsi:type="dcterms:W3CDTF">2019-02-15T09:30:38Z</dcterms:created>
  <dcterms:modified xsi:type="dcterms:W3CDTF">2019-08-14T03:06:58Z</dcterms:modified>
</cp:coreProperties>
</file>