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80" r:id="rId2"/>
    <p:sldId id="424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19" r:id="rId17"/>
    <p:sldId id="420" r:id="rId18"/>
    <p:sldId id="418" r:id="rId19"/>
    <p:sldId id="417" r:id="rId20"/>
    <p:sldId id="416" r:id="rId21"/>
    <p:sldId id="415" r:id="rId22"/>
    <p:sldId id="414" r:id="rId23"/>
    <p:sldId id="413" r:id="rId24"/>
    <p:sldId id="411" r:id="rId25"/>
    <p:sldId id="412" r:id="rId26"/>
    <p:sldId id="4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D9D9D9"/>
    <a:srgbClr val="280E32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FE2E2-31E1-44B7-AB20-526DFD1E679F}" v="3" dt="2019-08-15T05:20:5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6"/>
        <p:guide pos="3840"/>
        <p:guide pos="168"/>
        <p:guide pos="7512"/>
        <p:guide orient="horz" pos="4008"/>
        <p:guide orient="horz" pos="235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56C0-0FED-4FC9-A8FD-8409CAAB40D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640208"/>
            <a:ext cx="7086600" cy="135421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1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Segoe UI Black"/>
                <a:cs typeface="Segoe UI"/>
              </a:rPr>
              <a:t>WWW</a:t>
            </a:r>
            <a:endParaRPr lang="en-US" altLang="ko-KR" sz="8800" b="1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Segoe UI Black"/>
              <a:cs typeface="Segoe UI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8375650" y="617538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6FF7C8-74B6-4D06-A07E-0EE7B4913523}"/>
              </a:ext>
            </a:extLst>
          </p:cNvPr>
          <p:cNvSpPr txBox="1"/>
          <p:nvPr/>
        </p:nvSpPr>
        <p:spPr>
          <a:xfrm>
            <a:off x="4275723" y="2270459"/>
            <a:ext cx="3635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당신이 원하는 강의를 검색하세요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바탕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C4DBF-5D20-4BC9-A497-C6DCF04DED58}"/>
              </a:ext>
            </a:extLst>
          </p:cNvPr>
          <p:cNvSpPr/>
          <p:nvPr/>
        </p:nvSpPr>
        <p:spPr>
          <a:xfrm>
            <a:off x="3778918" y="2224837"/>
            <a:ext cx="4632156" cy="431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AA371D-B986-4016-8EE1-F9FF9FF3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68" y="2227847"/>
            <a:ext cx="387017" cy="4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BE5F8D2-791D-47F8-B0C4-68B91912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6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31536F-C95D-4A0B-AF19-42652C582F0A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BEEE7BB8-3390-4C0C-B523-5A6299B76DB6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5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C731103-BCB8-45D7-8C5D-00FFF0831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" r="6410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7CD70-B67F-4435-8826-D21E625838C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51E9EC2A-29D5-41D1-A341-F6EB6968D959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1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CD9425E7-DA71-40CB-A3A3-EBCD8D7EC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" r="5962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124D7-2188-4BD5-8760-FB609D999C42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AED2CF7D-0B27-4AC6-B30C-899E60DBF052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, 지도이(가) 표시된 사진&#10;&#10;높은 신뢰도로 생성된 설명">
            <a:extLst>
              <a:ext uri="{FF2B5EF4-FFF2-40B4-BE49-F238E27FC236}">
                <a16:creationId xmlns:a16="http://schemas.microsoft.com/office/drawing/2014/main" id="{576165AC-83FB-45BB-9AE7-E68967FB5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" r="5980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1F38C8-11CC-47D9-89D7-4BB7EE8AB16F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3519C9E2-C34E-47DE-9B04-57012B1D96FA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4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CC14EB4B-B4EE-4D4F-BD1F-D5C057CDE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8" r="5915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F6BCB-B645-4A73-9080-3F1A6551F647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5DA32089-9591-46D6-85CE-3746D8C6915B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0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3D6B984-6766-4025-BE31-37FE2B485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" r="6302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2B740-BA4C-402E-B88D-108AC0B5AC8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90EC7C4C-827C-41DF-82DE-1F0C6F7D1602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2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956FA040-A9D4-47DF-A546-E928E6327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3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81993-5618-41B9-9BB7-4E8DF558E551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FA8CC750-0BB2-4C57-9FAD-3F52BDE48581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4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44D463ED-1582-482E-9646-8D481495B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3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F8A4-DC7D-41B4-8D22-D10FFFBF1CDE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D16629D2-D3E1-462A-A312-3E5A9DC1A918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6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83EA43B7-2601-4800-8CD3-70E9FAC8C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1" r="6122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64436-1C3B-4D27-A165-07EBB6C2B61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BCCA7F07-4523-4E8C-B731-3960DF839BBD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4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, 지도이(가) 표시된 사진&#10;&#10;높은 신뢰도로 생성된 설명">
            <a:extLst>
              <a:ext uri="{FF2B5EF4-FFF2-40B4-BE49-F238E27FC236}">
                <a16:creationId xmlns:a16="http://schemas.microsoft.com/office/drawing/2014/main" id="{1BAFCE22-D8D6-4A32-BADC-F7E9CBC3C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" r="5977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48028-FC99-4352-A684-6598DE6D319A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4B16C205-D723-4EDB-982F-C82DC8318C69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6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E31905F6-03D5-4F9A-B7EB-CB9D277F4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9"/>
          <a:stretch/>
        </p:blipFill>
        <p:spPr>
          <a:xfrm>
            <a:off x="-1" y="721896"/>
            <a:ext cx="12192000" cy="6132262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8ACDB7-AF4D-480C-A6BD-FF34FDECB59F}"/>
              </a:ext>
            </a:extLst>
          </p:cNvPr>
          <p:cNvSpPr txBox="1"/>
          <p:nvPr/>
        </p:nvSpPr>
        <p:spPr>
          <a:xfrm>
            <a:off x="838200" y="327025"/>
            <a:ext cx="10515600" cy="769441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</a:t>
            </a:r>
            <a:r>
              <a:rPr lang="ko-KR" alt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2999DA20-7197-43BE-8C7F-6F87B2AB3D2F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9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41132BAD-76B3-463D-8A10-AFE9FE5BA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" r="7655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7C654D-DAED-4E7A-8AE5-2DCB07F861E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1F31FCCF-4A6F-40B4-913F-A99F593BC1EB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1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C6A6C1A2-DF1F-45BA-90F7-8FC150C47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" r="6314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75818-C611-40B8-B8DA-8A31B32D9C18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ECB70E57-D09B-4FA4-A15E-3ED5BB9B7875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0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하늘, 벽이(가) 표시된 사진&#10;&#10;매우 높은 신뢰도로 생성된 설명">
            <a:extLst>
              <a:ext uri="{FF2B5EF4-FFF2-40B4-BE49-F238E27FC236}">
                <a16:creationId xmlns:a16="http://schemas.microsoft.com/office/drawing/2014/main" id="{72DE87CD-3A29-405D-96AF-FD20554C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" r="6581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230752-D7C2-4340-94A1-D2C482F309B7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A817DD88-579B-4491-872A-672679230B06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47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BD9FD12-8728-466F-900A-433E2B9A7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" r="6008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CBA19-957E-45B6-A144-B3A4D042C53B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E6BF614D-1FC7-4B58-8815-9A08DD67A19F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7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76C52459-BF1A-4304-9233-602DF58B1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9" r="5874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F6E39-FEC1-4163-A6AE-679C2397DBDF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3EE870B5-9797-4137-9E78-482977C8F058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4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7E51C758-FDDA-48D9-9E96-B74A08AE9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" r="6011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84703A-65EA-4069-B4DE-657317DA6867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4E609E8A-6ACB-44A7-95D4-1060A88CCE45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5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85EFA706-2B1B-4720-82C3-421D0FF55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3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4CE79-50F8-49DE-AC1A-FB4B5187B408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38802541-545F-4BF9-BB36-520086721541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00F63EB-9462-423A-BECA-64A2AB5C1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9"/>
          <a:stretch/>
        </p:blipFill>
        <p:spPr>
          <a:xfrm>
            <a:off x="-1" y="728871"/>
            <a:ext cx="12192000" cy="613226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0D060-DE08-45CB-AD93-5CBE7DBDA225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45009550-4AF2-46A3-AB3E-58D4313994E8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5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4C15CCE-85DB-48D7-8027-1CBB2BA29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9"/>
          <a:stretch/>
        </p:blipFill>
        <p:spPr>
          <a:xfrm>
            <a:off x="-1" y="721896"/>
            <a:ext cx="12192000" cy="613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CFB1D-D422-4C22-AC46-61756FA8C2A4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1DA1AAD6-DCCC-4EF7-9861-2AE7E77A46F3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8A7F0823-F389-4AC5-92EC-0D4F2AAA0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6" b="1"/>
          <a:stretch/>
        </p:blipFill>
        <p:spPr>
          <a:xfrm>
            <a:off x="643467" y="1285151"/>
            <a:ext cx="10905066" cy="5571066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20C600DD-2F15-4FE9-A1C4-B07A50EBE7E5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0B160520-041F-4740-879B-F42B58DA51B4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A374DB55-EE74-493B-B6FB-56AD26BE6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9" r="6325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6D627-79DC-4E94-9629-57FEC7989B23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D173C0BD-9A07-49DA-88AD-FDBA5FBAE56B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7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1C98837C-B055-43FE-8C8A-041A4C347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" r="3724" b="1"/>
          <a:stretch/>
        </p:blipFill>
        <p:spPr>
          <a:xfrm>
            <a:off x="643467" y="1285151"/>
            <a:ext cx="10905066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7BA53-5B55-4B6F-9C84-AEF812E6B305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9CFF555A-34C8-4742-9DE8-210525584908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67FCA4E-0E7C-4EAC-9EAF-D64A33888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" r="6594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F556A0-B202-456A-898C-E0778CBFD653}"/>
              </a:ext>
            </a:extLst>
          </p:cNvPr>
          <p:cNvSpPr txBox="1"/>
          <p:nvPr/>
        </p:nvSpPr>
        <p:spPr>
          <a:xfrm>
            <a:off x="838200" y="327025"/>
            <a:ext cx="10515600" cy="769441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</a:t>
            </a:r>
            <a:r>
              <a:rPr lang="ko-KR" alt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CF540B80-8AC5-4479-85D0-4CF6E7FA37D7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9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32200957-AD9D-4975-97F9-E6D4B9C3F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" r="6449" b="1"/>
          <a:stretch/>
        </p:blipFill>
        <p:spPr>
          <a:xfrm>
            <a:off x="321733" y="642575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AA5D8B-3F5F-4CB2-A1FD-FD84E938FBCC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Sequence 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0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8C8E6E89-E55A-4864-AC13-23CDEE5D8949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4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와이드스크린</PresentationFormat>
  <Slides>26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revision>139</cp:revision>
  <dcterms:created xsi:type="dcterms:W3CDTF">2019-02-15T09:30:38Z</dcterms:created>
  <dcterms:modified xsi:type="dcterms:W3CDTF">2019-08-15T05:29:35Z</dcterms:modified>
</cp:coreProperties>
</file>