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9.xml" ContentType="application/vnd.openxmlformats-officedocument.presentationml.notesSlide+xml"/>
  <Override PartName="/ppt/notesSlides/_rels/notes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wmf" ContentType="image/x-wmf"/>
  <Override PartName="/ppt/media/image5.wmf" ContentType="image/x-wmf"/>
  <Override PartName="/ppt/media/image6.jpeg" ContentType="image/jpeg"/>
  <Override PartName="/ppt/media/image7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990F2CB-75EC-4A83-9EF8-7873D0A4E09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54120" y="1162080"/>
            <a:ext cx="5574960" cy="31366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8320" y="4473720"/>
            <a:ext cx="5505120" cy="366012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37"/>
          </p:nvPr>
        </p:nvSpPr>
        <p:spPr>
          <a:xfrm>
            <a:off x="3898080" y="8830080"/>
            <a:ext cx="2981880" cy="46620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9F4734-ADD9-44DA-8810-5C9C64E3BA9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DA53E-F154-4F93-863C-6ADA5081D1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7FC0A4F-7EEA-4184-A6C6-E88C737637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D33FB27-A23B-41E4-AB68-05102CB459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E0CB57-7541-45B8-AE98-0537FBBEC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4085FAF-C1E2-4404-A5B5-172F832A59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435DBBA-1C92-4286-9EEB-1C160C17E9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646166D-BF11-4F4C-8A9D-FD1C25C178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85FDB2-3333-4230-BD42-30522E1567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9FDA0F-F478-4556-BFBA-4C739EAC4F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E1FA78-904E-45D1-A678-4E87F72545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1C51FA-35DB-45F9-97A6-634136EA1B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79F819-312A-4868-B22D-1797D2745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23D080-D00C-45B3-9547-3C15064053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C54338-0AAF-4FA8-B71B-AF53448DD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11F85A6-E957-4FD4-94EB-FA1F6E06C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 hidden="1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bg object 18" hidden="1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4" name="bg object 16"/>
          <p:cNvSpPr/>
          <p:nvPr/>
        </p:nvSpPr>
        <p:spPr>
          <a:xfrm>
            <a:off x="0" y="6369480"/>
            <a:ext cx="12187800" cy="487080"/>
          </a:xfrm>
          <a:custGeom>
            <a:avLst/>
            <a:gdLst>
              <a:gd name="textAreaLeft" fmla="*/ 0 w 12187800"/>
              <a:gd name="textAreaRight" fmla="*/ 12189600 w 12187800"/>
              <a:gd name="textAreaTop" fmla="*/ 0 h 487080"/>
              <a:gd name="textAreaBottom" fmla="*/ 488880 h 487080"/>
            </a:gdLst>
            <a:ahLst/>
            <a:rect l="textAreaLeft" t="textAreaTop" r="textAreaRight" b="textAreaBottom"/>
            <a:pathLst>
              <a:path w="12189460" h="488950">
                <a:moveTo>
                  <a:pt x="12191736" y="634"/>
                </a:moveTo>
                <a:lnTo>
                  <a:pt x="0" y="634"/>
                </a:lnTo>
                <a:lnTo>
                  <a:pt x="952" y="488669"/>
                </a:lnTo>
                <a:lnTo>
                  <a:pt x="12191736" y="488745"/>
                </a:lnTo>
                <a:lnTo>
                  <a:pt x="12191736" y="634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bg object 17"/>
          <p:cNvSpPr/>
          <p:nvPr/>
        </p:nvSpPr>
        <p:spPr>
          <a:xfrm>
            <a:off x="0" y="-9000"/>
            <a:ext cx="12187800" cy="772200"/>
          </a:xfrm>
          <a:custGeom>
            <a:avLst/>
            <a:gdLst>
              <a:gd name="textAreaLeft" fmla="*/ 0 w 12187800"/>
              <a:gd name="textAreaRight" fmla="*/ 12189600 w 12187800"/>
              <a:gd name="textAreaTop" fmla="*/ 0 h 772200"/>
              <a:gd name="textAreaBottom" fmla="*/ 774000 h 772200"/>
            </a:gdLst>
            <a:ahLst/>
            <a:rect l="textAreaLeft" t="textAreaTop" r="textAreaRight" b="textAreaBottom"/>
            <a:pathLst>
              <a:path w="12189460" h="774065">
                <a:moveTo>
                  <a:pt x="12191736" y="357089"/>
                </a:moveTo>
                <a:lnTo>
                  <a:pt x="5543674" y="357089"/>
                </a:lnTo>
                <a:lnTo>
                  <a:pt x="6088754" y="781478"/>
                </a:lnTo>
                <a:lnTo>
                  <a:pt x="6627103" y="358103"/>
                </a:lnTo>
                <a:lnTo>
                  <a:pt x="12191736" y="357089"/>
                </a:lnTo>
                <a:close/>
              </a:path>
              <a:path w="12189460" h="774065">
                <a:moveTo>
                  <a:pt x="12191736" y="8926"/>
                </a:moveTo>
                <a:lnTo>
                  <a:pt x="0" y="8926"/>
                </a:lnTo>
                <a:lnTo>
                  <a:pt x="0" y="358991"/>
                </a:lnTo>
                <a:lnTo>
                  <a:pt x="12191736" y="357089"/>
                </a:lnTo>
                <a:lnTo>
                  <a:pt x="12191736" y="8926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bg object 18" descr=""/>
          <p:cNvPicPr/>
          <p:nvPr/>
        </p:nvPicPr>
        <p:blipFill>
          <a:blip r:embed="rId4"/>
          <a:stretch/>
        </p:blipFill>
        <p:spPr>
          <a:xfrm>
            <a:off x="4000680" y="1205640"/>
            <a:ext cx="1625040" cy="954000"/>
          </a:xfrm>
          <a:prstGeom prst="rect">
            <a:avLst/>
          </a:prstGeom>
          <a:ln w="0">
            <a:noFill/>
          </a:ln>
        </p:spPr>
      </p:pic>
      <p:sp>
        <p:nvSpPr>
          <p:cNvPr id="7" name="bg object 19"/>
          <p:cNvSpPr/>
          <p:nvPr/>
        </p:nvSpPr>
        <p:spPr>
          <a:xfrm>
            <a:off x="5765760" y="1276920"/>
            <a:ext cx="2424600" cy="641520"/>
          </a:xfrm>
          <a:custGeom>
            <a:avLst/>
            <a:gdLst>
              <a:gd name="textAreaLeft" fmla="*/ 0 w 2424600"/>
              <a:gd name="textAreaRight" fmla="*/ 2426400 w 2424600"/>
              <a:gd name="textAreaTop" fmla="*/ 0 h 641520"/>
              <a:gd name="textAreaBottom" fmla="*/ 643320 h 641520"/>
            </a:gdLst>
            <a:ahLst/>
            <a:rect l="textAreaLeft" t="textAreaTop" r="textAreaRight" b="textAreaBottom"/>
            <a:pathLst>
              <a:path w="2426334" h="643255">
                <a:moveTo>
                  <a:pt x="60982" y="365561"/>
                </a:moveTo>
                <a:lnTo>
                  <a:pt x="24713" y="365561"/>
                </a:lnTo>
                <a:lnTo>
                  <a:pt x="23066" y="367243"/>
                </a:lnTo>
                <a:lnTo>
                  <a:pt x="23066" y="561667"/>
                </a:lnTo>
                <a:lnTo>
                  <a:pt x="28292" y="593314"/>
                </a:lnTo>
                <a:lnTo>
                  <a:pt x="45107" y="619195"/>
                </a:lnTo>
                <a:lnTo>
                  <a:pt x="75214" y="636664"/>
                </a:lnTo>
                <a:lnTo>
                  <a:pt x="120316" y="643075"/>
                </a:lnTo>
                <a:lnTo>
                  <a:pt x="165406" y="636664"/>
                </a:lnTo>
                <a:lnTo>
                  <a:pt x="195506" y="619195"/>
                </a:lnTo>
                <a:lnTo>
                  <a:pt x="202654" y="608192"/>
                </a:lnTo>
                <a:lnTo>
                  <a:pt x="120316" y="608192"/>
                </a:lnTo>
                <a:lnTo>
                  <a:pt x="93917" y="605101"/>
                </a:lnTo>
                <a:lnTo>
                  <a:pt x="76019" y="595933"/>
                </a:lnTo>
                <a:lnTo>
                  <a:pt x="65848" y="580842"/>
                </a:lnTo>
                <a:lnTo>
                  <a:pt x="62629" y="559985"/>
                </a:lnTo>
                <a:lnTo>
                  <a:pt x="62629" y="367243"/>
                </a:lnTo>
                <a:lnTo>
                  <a:pt x="60982" y="365561"/>
                </a:lnTo>
                <a:close/>
              </a:path>
              <a:path w="2426334" h="643255">
                <a:moveTo>
                  <a:pt x="215898" y="365561"/>
                </a:moveTo>
                <a:lnTo>
                  <a:pt x="179651" y="365561"/>
                </a:lnTo>
                <a:lnTo>
                  <a:pt x="178003" y="367243"/>
                </a:lnTo>
                <a:lnTo>
                  <a:pt x="178003" y="559985"/>
                </a:lnTo>
                <a:lnTo>
                  <a:pt x="174782" y="580842"/>
                </a:lnTo>
                <a:lnTo>
                  <a:pt x="164606" y="595933"/>
                </a:lnTo>
                <a:lnTo>
                  <a:pt x="146707" y="605101"/>
                </a:lnTo>
                <a:lnTo>
                  <a:pt x="120316" y="608192"/>
                </a:lnTo>
                <a:lnTo>
                  <a:pt x="202654" y="608192"/>
                </a:lnTo>
                <a:lnTo>
                  <a:pt x="212319" y="593314"/>
                </a:lnTo>
                <a:lnTo>
                  <a:pt x="217545" y="561667"/>
                </a:lnTo>
                <a:lnTo>
                  <a:pt x="217545" y="367243"/>
                </a:lnTo>
                <a:lnTo>
                  <a:pt x="215898" y="365561"/>
                </a:lnTo>
                <a:close/>
              </a:path>
              <a:path w="2426334" h="643255">
                <a:moveTo>
                  <a:pt x="326329" y="423729"/>
                </a:moveTo>
                <a:lnTo>
                  <a:pt x="283492" y="423729"/>
                </a:lnTo>
                <a:lnTo>
                  <a:pt x="281845" y="425389"/>
                </a:lnTo>
                <a:lnTo>
                  <a:pt x="281845" y="638095"/>
                </a:lnTo>
                <a:lnTo>
                  <a:pt x="283492" y="639755"/>
                </a:lnTo>
                <a:lnTo>
                  <a:pt x="316444" y="639755"/>
                </a:lnTo>
                <a:lnTo>
                  <a:pt x="318091" y="638095"/>
                </a:lnTo>
                <a:lnTo>
                  <a:pt x="318091" y="481897"/>
                </a:lnTo>
                <a:lnTo>
                  <a:pt x="362172" y="481897"/>
                </a:lnTo>
                <a:lnTo>
                  <a:pt x="329624" y="425389"/>
                </a:lnTo>
                <a:lnTo>
                  <a:pt x="327977" y="425389"/>
                </a:lnTo>
                <a:lnTo>
                  <a:pt x="326329" y="423729"/>
                </a:lnTo>
                <a:close/>
              </a:path>
              <a:path w="2426334" h="643255">
                <a:moveTo>
                  <a:pt x="362172" y="481897"/>
                </a:moveTo>
                <a:lnTo>
                  <a:pt x="321386" y="481897"/>
                </a:lnTo>
                <a:lnTo>
                  <a:pt x="323034" y="483557"/>
                </a:lnTo>
                <a:lnTo>
                  <a:pt x="412047" y="638095"/>
                </a:lnTo>
                <a:lnTo>
                  <a:pt x="413695" y="639755"/>
                </a:lnTo>
                <a:lnTo>
                  <a:pt x="458091" y="639755"/>
                </a:lnTo>
                <a:lnTo>
                  <a:pt x="459849" y="638095"/>
                </a:lnTo>
                <a:lnTo>
                  <a:pt x="459849" y="581587"/>
                </a:lnTo>
                <a:lnTo>
                  <a:pt x="420285" y="581587"/>
                </a:lnTo>
                <a:lnTo>
                  <a:pt x="418637" y="579927"/>
                </a:lnTo>
                <a:lnTo>
                  <a:pt x="362172" y="481897"/>
                </a:lnTo>
                <a:close/>
              </a:path>
              <a:path w="2426334" h="643255">
                <a:moveTo>
                  <a:pt x="458091" y="423729"/>
                </a:moveTo>
                <a:lnTo>
                  <a:pt x="423580" y="423729"/>
                </a:lnTo>
                <a:lnTo>
                  <a:pt x="421932" y="425389"/>
                </a:lnTo>
                <a:lnTo>
                  <a:pt x="421932" y="581587"/>
                </a:lnTo>
                <a:lnTo>
                  <a:pt x="459849" y="581587"/>
                </a:lnTo>
                <a:lnTo>
                  <a:pt x="459849" y="425389"/>
                </a:lnTo>
                <a:lnTo>
                  <a:pt x="458091" y="423729"/>
                </a:lnTo>
                <a:close/>
              </a:path>
              <a:path w="2426334" h="643255">
                <a:moveTo>
                  <a:pt x="560461" y="423729"/>
                </a:moveTo>
                <a:lnTo>
                  <a:pt x="525752" y="423729"/>
                </a:lnTo>
                <a:lnTo>
                  <a:pt x="524214" y="425389"/>
                </a:lnTo>
                <a:lnTo>
                  <a:pt x="524214" y="638095"/>
                </a:lnTo>
                <a:lnTo>
                  <a:pt x="525752" y="639755"/>
                </a:lnTo>
                <a:lnTo>
                  <a:pt x="560461" y="639755"/>
                </a:lnTo>
                <a:lnTo>
                  <a:pt x="561998" y="638095"/>
                </a:lnTo>
                <a:lnTo>
                  <a:pt x="561998" y="425389"/>
                </a:lnTo>
                <a:lnTo>
                  <a:pt x="560461" y="423729"/>
                </a:lnTo>
                <a:close/>
              </a:path>
              <a:path w="2426334" h="643255">
                <a:moveTo>
                  <a:pt x="639544" y="423729"/>
                </a:moveTo>
                <a:lnTo>
                  <a:pt x="603297" y="423729"/>
                </a:lnTo>
                <a:lnTo>
                  <a:pt x="601540" y="427049"/>
                </a:lnTo>
                <a:lnTo>
                  <a:pt x="603297" y="428709"/>
                </a:lnTo>
                <a:lnTo>
                  <a:pt x="674033" y="636435"/>
                </a:lnTo>
                <a:lnTo>
                  <a:pt x="675791" y="638095"/>
                </a:lnTo>
                <a:lnTo>
                  <a:pt x="677329" y="639755"/>
                </a:lnTo>
                <a:lnTo>
                  <a:pt x="721923" y="639755"/>
                </a:lnTo>
                <a:lnTo>
                  <a:pt x="723461" y="638095"/>
                </a:lnTo>
                <a:lnTo>
                  <a:pt x="723461" y="636435"/>
                </a:lnTo>
                <a:lnTo>
                  <a:pt x="737422" y="596550"/>
                </a:lnTo>
                <a:lnTo>
                  <a:pt x="698857" y="596550"/>
                </a:lnTo>
                <a:lnTo>
                  <a:pt x="697099" y="594890"/>
                </a:lnTo>
                <a:lnTo>
                  <a:pt x="641082" y="427049"/>
                </a:lnTo>
                <a:lnTo>
                  <a:pt x="639544" y="425389"/>
                </a:lnTo>
                <a:lnTo>
                  <a:pt x="639544" y="423729"/>
                </a:lnTo>
                <a:close/>
              </a:path>
              <a:path w="2426334" h="643255">
                <a:moveTo>
                  <a:pt x="796174" y="423729"/>
                </a:moveTo>
                <a:lnTo>
                  <a:pt x="759927" y="423729"/>
                </a:lnTo>
                <a:lnTo>
                  <a:pt x="758170" y="425389"/>
                </a:lnTo>
                <a:lnTo>
                  <a:pt x="758170" y="427049"/>
                </a:lnTo>
                <a:lnTo>
                  <a:pt x="702152" y="594890"/>
                </a:lnTo>
                <a:lnTo>
                  <a:pt x="700395" y="596550"/>
                </a:lnTo>
                <a:lnTo>
                  <a:pt x="737422" y="596550"/>
                </a:lnTo>
                <a:lnTo>
                  <a:pt x="796174" y="428709"/>
                </a:lnTo>
                <a:lnTo>
                  <a:pt x="797711" y="427049"/>
                </a:lnTo>
                <a:lnTo>
                  <a:pt x="796174" y="423729"/>
                </a:lnTo>
                <a:close/>
              </a:path>
              <a:path w="2426334" h="643255">
                <a:moveTo>
                  <a:pt x="982240" y="423729"/>
                </a:moveTo>
                <a:lnTo>
                  <a:pt x="842306" y="423729"/>
                </a:lnTo>
                <a:lnTo>
                  <a:pt x="840548" y="425389"/>
                </a:lnTo>
                <a:lnTo>
                  <a:pt x="840548" y="638095"/>
                </a:lnTo>
                <a:lnTo>
                  <a:pt x="842306" y="639755"/>
                </a:lnTo>
                <a:lnTo>
                  <a:pt x="982240" y="639755"/>
                </a:lnTo>
                <a:lnTo>
                  <a:pt x="983997" y="638095"/>
                </a:lnTo>
                <a:lnTo>
                  <a:pt x="983997" y="606532"/>
                </a:lnTo>
                <a:lnTo>
                  <a:pt x="982240" y="604872"/>
                </a:lnTo>
                <a:lnTo>
                  <a:pt x="880090" y="604872"/>
                </a:lnTo>
                <a:lnTo>
                  <a:pt x="878552" y="603190"/>
                </a:lnTo>
                <a:lnTo>
                  <a:pt x="878552" y="548364"/>
                </a:lnTo>
                <a:lnTo>
                  <a:pt x="974112" y="548364"/>
                </a:lnTo>
                <a:lnTo>
                  <a:pt x="975649" y="546704"/>
                </a:lnTo>
                <a:lnTo>
                  <a:pt x="975649" y="515119"/>
                </a:lnTo>
                <a:lnTo>
                  <a:pt x="974112" y="513459"/>
                </a:lnTo>
                <a:lnTo>
                  <a:pt x="880090" y="513459"/>
                </a:lnTo>
                <a:lnTo>
                  <a:pt x="878552" y="511799"/>
                </a:lnTo>
                <a:lnTo>
                  <a:pt x="878552" y="460294"/>
                </a:lnTo>
                <a:lnTo>
                  <a:pt x="880090" y="458634"/>
                </a:lnTo>
                <a:lnTo>
                  <a:pt x="982240" y="458634"/>
                </a:lnTo>
                <a:lnTo>
                  <a:pt x="983997" y="456974"/>
                </a:lnTo>
                <a:lnTo>
                  <a:pt x="983997" y="425389"/>
                </a:lnTo>
                <a:lnTo>
                  <a:pt x="982240" y="423729"/>
                </a:lnTo>
                <a:close/>
              </a:path>
              <a:path w="2426334" h="643255">
                <a:moveTo>
                  <a:pt x="1142164" y="423729"/>
                </a:moveTo>
                <a:lnTo>
                  <a:pt x="1046605" y="423729"/>
                </a:lnTo>
                <a:lnTo>
                  <a:pt x="1045067" y="425389"/>
                </a:lnTo>
                <a:lnTo>
                  <a:pt x="1045067" y="638095"/>
                </a:lnTo>
                <a:lnTo>
                  <a:pt x="1046605" y="639755"/>
                </a:lnTo>
                <a:lnTo>
                  <a:pt x="1082852" y="639755"/>
                </a:lnTo>
                <a:lnTo>
                  <a:pt x="1084609" y="638095"/>
                </a:lnTo>
                <a:lnTo>
                  <a:pt x="1084609" y="571627"/>
                </a:lnTo>
                <a:lnTo>
                  <a:pt x="1086147" y="569967"/>
                </a:lnTo>
                <a:lnTo>
                  <a:pt x="1182331" y="569967"/>
                </a:lnTo>
                <a:lnTo>
                  <a:pt x="1180168" y="566647"/>
                </a:lnTo>
                <a:lnTo>
                  <a:pt x="1180168" y="563327"/>
                </a:lnTo>
                <a:lnTo>
                  <a:pt x="1181706" y="563327"/>
                </a:lnTo>
                <a:lnTo>
                  <a:pt x="1194440" y="555295"/>
                </a:lnTo>
                <a:lnTo>
                  <a:pt x="1203180" y="543996"/>
                </a:lnTo>
                <a:lnTo>
                  <a:pt x="1205775" y="536722"/>
                </a:lnTo>
                <a:lnTo>
                  <a:pt x="1086147" y="536722"/>
                </a:lnTo>
                <a:lnTo>
                  <a:pt x="1084705" y="535165"/>
                </a:lnTo>
                <a:lnTo>
                  <a:pt x="1084609" y="460294"/>
                </a:lnTo>
                <a:lnTo>
                  <a:pt x="1086147" y="458634"/>
                </a:lnTo>
                <a:lnTo>
                  <a:pt x="1206730" y="458634"/>
                </a:lnTo>
                <a:lnTo>
                  <a:pt x="1206451" y="456682"/>
                </a:lnTo>
                <a:lnTo>
                  <a:pt x="1195189" y="438893"/>
                </a:lnTo>
                <a:lnTo>
                  <a:pt x="1174330" y="427650"/>
                </a:lnTo>
                <a:lnTo>
                  <a:pt x="1142164" y="423729"/>
                </a:lnTo>
                <a:close/>
              </a:path>
              <a:path w="2426334" h="643255">
                <a:moveTo>
                  <a:pt x="1182331" y="569967"/>
                </a:moveTo>
                <a:lnTo>
                  <a:pt x="1138869" y="569967"/>
                </a:lnTo>
                <a:lnTo>
                  <a:pt x="1138869" y="571627"/>
                </a:lnTo>
                <a:lnTo>
                  <a:pt x="1183464" y="638095"/>
                </a:lnTo>
                <a:lnTo>
                  <a:pt x="1185001" y="639755"/>
                </a:lnTo>
                <a:lnTo>
                  <a:pt x="1224543" y="639755"/>
                </a:lnTo>
                <a:lnTo>
                  <a:pt x="1226300" y="636435"/>
                </a:lnTo>
                <a:lnTo>
                  <a:pt x="1224543" y="634775"/>
                </a:lnTo>
                <a:lnTo>
                  <a:pt x="1182331" y="569967"/>
                </a:lnTo>
                <a:close/>
              </a:path>
              <a:path w="2426334" h="643255">
                <a:moveTo>
                  <a:pt x="1206730" y="458634"/>
                </a:moveTo>
                <a:lnTo>
                  <a:pt x="1143922" y="458634"/>
                </a:lnTo>
                <a:lnTo>
                  <a:pt x="1157901" y="460294"/>
                </a:lnTo>
                <a:lnTo>
                  <a:pt x="1157209" y="460294"/>
                </a:lnTo>
                <a:lnTo>
                  <a:pt x="1165093" y="464862"/>
                </a:lnTo>
                <a:lnTo>
                  <a:pt x="1169161" y="472650"/>
                </a:lnTo>
                <a:lnTo>
                  <a:pt x="1170283" y="483557"/>
                </a:lnTo>
                <a:lnTo>
                  <a:pt x="1170283" y="511799"/>
                </a:lnTo>
                <a:lnTo>
                  <a:pt x="1169161" y="522706"/>
                </a:lnTo>
                <a:lnTo>
                  <a:pt x="1165093" y="530494"/>
                </a:lnTo>
                <a:lnTo>
                  <a:pt x="1157030" y="535165"/>
                </a:lnTo>
                <a:lnTo>
                  <a:pt x="1143922" y="536722"/>
                </a:lnTo>
                <a:lnTo>
                  <a:pt x="1205775" y="536722"/>
                </a:lnTo>
                <a:lnTo>
                  <a:pt x="1208211" y="529895"/>
                </a:lnTo>
                <a:lnTo>
                  <a:pt x="1209825" y="513459"/>
                </a:lnTo>
                <a:lnTo>
                  <a:pt x="1209825" y="480237"/>
                </a:lnTo>
                <a:lnTo>
                  <a:pt x="1206730" y="458634"/>
                </a:lnTo>
                <a:close/>
              </a:path>
              <a:path w="2426334" h="643255">
                <a:moveTo>
                  <a:pt x="1264085" y="598210"/>
                </a:moveTo>
                <a:lnTo>
                  <a:pt x="1260790" y="599870"/>
                </a:lnTo>
                <a:lnTo>
                  <a:pt x="1260679" y="604031"/>
                </a:lnTo>
                <a:lnTo>
                  <a:pt x="1257495" y="628135"/>
                </a:lnTo>
                <a:lnTo>
                  <a:pt x="1255957" y="629795"/>
                </a:lnTo>
                <a:lnTo>
                  <a:pt x="1257495" y="631455"/>
                </a:lnTo>
                <a:lnTo>
                  <a:pt x="1259252" y="631455"/>
                </a:lnTo>
                <a:lnTo>
                  <a:pt x="1276325" y="636772"/>
                </a:lnTo>
                <a:lnTo>
                  <a:pt x="1294840" y="640377"/>
                </a:lnTo>
                <a:lnTo>
                  <a:pt x="1313684" y="642426"/>
                </a:lnTo>
                <a:lnTo>
                  <a:pt x="1331745" y="643075"/>
                </a:lnTo>
                <a:lnTo>
                  <a:pt x="1371016" y="639336"/>
                </a:lnTo>
                <a:lnTo>
                  <a:pt x="1394626" y="628135"/>
                </a:lnTo>
                <a:lnTo>
                  <a:pt x="1405965" y="609852"/>
                </a:lnTo>
                <a:lnTo>
                  <a:pt x="1331745" y="609852"/>
                </a:lnTo>
                <a:lnTo>
                  <a:pt x="1316104" y="609229"/>
                </a:lnTo>
                <a:lnTo>
                  <a:pt x="1299370" y="607359"/>
                </a:lnTo>
                <a:lnTo>
                  <a:pt x="1282349" y="604240"/>
                </a:lnTo>
                <a:lnTo>
                  <a:pt x="1265842" y="599870"/>
                </a:lnTo>
                <a:lnTo>
                  <a:pt x="1264085" y="598210"/>
                </a:lnTo>
                <a:close/>
              </a:path>
              <a:path w="2426334" h="643255">
                <a:moveTo>
                  <a:pt x="1338336" y="420409"/>
                </a:moveTo>
                <a:lnTo>
                  <a:pt x="1301605" y="423188"/>
                </a:lnTo>
                <a:lnTo>
                  <a:pt x="1277128" y="432668"/>
                </a:lnTo>
                <a:lnTo>
                  <a:pt x="1263484" y="450560"/>
                </a:lnTo>
                <a:lnTo>
                  <a:pt x="1259252" y="478576"/>
                </a:lnTo>
                <a:lnTo>
                  <a:pt x="1260729" y="504381"/>
                </a:lnTo>
                <a:lnTo>
                  <a:pt x="1288445" y="536290"/>
                </a:lnTo>
                <a:lnTo>
                  <a:pt x="1325155" y="548364"/>
                </a:lnTo>
                <a:lnTo>
                  <a:pt x="1340412" y="551840"/>
                </a:lnTo>
                <a:lnTo>
                  <a:pt x="1351983" y="555007"/>
                </a:lnTo>
                <a:lnTo>
                  <a:pt x="1360465" y="558178"/>
                </a:lnTo>
                <a:lnTo>
                  <a:pt x="1366454" y="561667"/>
                </a:lnTo>
                <a:lnTo>
                  <a:pt x="1369749" y="564987"/>
                </a:lnTo>
                <a:lnTo>
                  <a:pt x="1371287" y="569967"/>
                </a:lnTo>
                <a:lnTo>
                  <a:pt x="1371287" y="583269"/>
                </a:lnTo>
                <a:lnTo>
                  <a:pt x="1369990" y="595827"/>
                </a:lnTo>
                <a:lnTo>
                  <a:pt x="1364532" y="604031"/>
                </a:lnTo>
                <a:lnTo>
                  <a:pt x="1352566" y="608500"/>
                </a:lnTo>
                <a:lnTo>
                  <a:pt x="1331745" y="609852"/>
                </a:lnTo>
                <a:lnTo>
                  <a:pt x="1405965" y="609852"/>
                </a:lnTo>
                <a:lnTo>
                  <a:pt x="1406226" y="609431"/>
                </a:lnTo>
                <a:lnTo>
                  <a:pt x="1409291" y="583269"/>
                </a:lnTo>
                <a:lnTo>
                  <a:pt x="1407841" y="558178"/>
                </a:lnTo>
                <a:lnTo>
                  <a:pt x="1407798" y="557432"/>
                </a:lnTo>
                <a:lnTo>
                  <a:pt x="1399818" y="539848"/>
                </a:lnTo>
                <a:lnTo>
                  <a:pt x="1380098" y="526938"/>
                </a:lnTo>
                <a:lnTo>
                  <a:pt x="1343388" y="515119"/>
                </a:lnTo>
                <a:lnTo>
                  <a:pt x="1328155" y="510710"/>
                </a:lnTo>
                <a:lnTo>
                  <a:pt x="1316752" y="507234"/>
                </a:lnTo>
                <a:lnTo>
                  <a:pt x="1308727" y="504381"/>
                </a:lnTo>
                <a:lnTo>
                  <a:pt x="1303627" y="501839"/>
                </a:lnTo>
                <a:lnTo>
                  <a:pt x="1298794" y="496859"/>
                </a:lnTo>
                <a:lnTo>
                  <a:pt x="1298900" y="478576"/>
                </a:lnTo>
                <a:lnTo>
                  <a:pt x="1299628" y="467229"/>
                </a:lnTo>
                <a:lnTo>
                  <a:pt x="1304313" y="459674"/>
                </a:lnTo>
                <a:lnTo>
                  <a:pt x="1316124" y="456170"/>
                </a:lnTo>
                <a:lnTo>
                  <a:pt x="1338336" y="455314"/>
                </a:lnTo>
                <a:lnTo>
                  <a:pt x="1402803" y="455314"/>
                </a:lnTo>
                <a:lnTo>
                  <a:pt x="1404200" y="432668"/>
                </a:lnTo>
                <a:lnTo>
                  <a:pt x="1353304" y="420980"/>
                </a:lnTo>
                <a:lnTo>
                  <a:pt x="1338336" y="420409"/>
                </a:lnTo>
                <a:close/>
              </a:path>
              <a:path w="2426334" h="643255">
                <a:moveTo>
                  <a:pt x="1402803" y="455314"/>
                </a:moveTo>
                <a:lnTo>
                  <a:pt x="1338336" y="455314"/>
                </a:lnTo>
                <a:lnTo>
                  <a:pt x="1352021" y="455625"/>
                </a:lnTo>
                <a:lnTo>
                  <a:pt x="1367415" y="456559"/>
                </a:lnTo>
                <a:lnTo>
                  <a:pt x="1383098" y="458115"/>
                </a:lnTo>
                <a:lnTo>
                  <a:pt x="1397648" y="460294"/>
                </a:lnTo>
                <a:lnTo>
                  <a:pt x="1399406" y="461954"/>
                </a:lnTo>
                <a:lnTo>
                  <a:pt x="1402701" y="460294"/>
                </a:lnTo>
                <a:lnTo>
                  <a:pt x="1402803" y="455314"/>
                </a:lnTo>
                <a:close/>
              </a:path>
              <a:path w="2426334" h="643255">
                <a:moveTo>
                  <a:pt x="1503093" y="423729"/>
                </a:moveTo>
                <a:lnTo>
                  <a:pt x="1466846" y="423729"/>
                </a:lnTo>
                <a:lnTo>
                  <a:pt x="1465309" y="425389"/>
                </a:lnTo>
                <a:lnTo>
                  <a:pt x="1465309" y="638095"/>
                </a:lnTo>
                <a:lnTo>
                  <a:pt x="1466846" y="639755"/>
                </a:lnTo>
                <a:lnTo>
                  <a:pt x="1503093" y="639755"/>
                </a:lnTo>
                <a:lnTo>
                  <a:pt x="1504850" y="638095"/>
                </a:lnTo>
                <a:lnTo>
                  <a:pt x="1504850" y="425389"/>
                </a:lnTo>
                <a:lnTo>
                  <a:pt x="1503093" y="423729"/>
                </a:lnTo>
                <a:close/>
              </a:path>
              <a:path w="2426334" h="643255">
                <a:moveTo>
                  <a:pt x="1651594" y="460294"/>
                </a:moveTo>
                <a:lnTo>
                  <a:pt x="1612053" y="460294"/>
                </a:lnTo>
                <a:lnTo>
                  <a:pt x="1612053" y="638095"/>
                </a:lnTo>
                <a:lnTo>
                  <a:pt x="1613590" y="639755"/>
                </a:lnTo>
                <a:lnTo>
                  <a:pt x="1649837" y="639755"/>
                </a:lnTo>
                <a:lnTo>
                  <a:pt x="1651594" y="638095"/>
                </a:lnTo>
                <a:lnTo>
                  <a:pt x="1651594" y="460294"/>
                </a:lnTo>
                <a:close/>
              </a:path>
              <a:path w="2426334" h="643255">
                <a:moveTo>
                  <a:pt x="1719035" y="423729"/>
                </a:moveTo>
                <a:lnTo>
                  <a:pt x="1545930" y="423729"/>
                </a:lnTo>
                <a:lnTo>
                  <a:pt x="1544392" y="425389"/>
                </a:lnTo>
                <a:lnTo>
                  <a:pt x="1544392" y="458634"/>
                </a:lnTo>
                <a:lnTo>
                  <a:pt x="1545930" y="460294"/>
                </a:lnTo>
                <a:lnTo>
                  <a:pt x="1719035" y="460294"/>
                </a:lnTo>
                <a:lnTo>
                  <a:pt x="1720793" y="458634"/>
                </a:lnTo>
                <a:lnTo>
                  <a:pt x="1720793" y="425389"/>
                </a:lnTo>
                <a:lnTo>
                  <a:pt x="1719035" y="423729"/>
                </a:lnTo>
                <a:close/>
              </a:path>
              <a:path w="2426334" h="643255">
                <a:moveTo>
                  <a:pt x="1770220" y="423729"/>
                </a:moveTo>
                <a:lnTo>
                  <a:pt x="1733973" y="423729"/>
                </a:lnTo>
                <a:lnTo>
                  <a:pt x="1732216" y="427049"/>
                </a:lnTo>
                <a:lnTo>
                  <a:pt x="1733973" y="430369"/>
                </a:lnTo>
                <a:lnTo>
                  <a:pt x="1811299" y="574947"/>
                </a:lnTo>
                <a:lnTo>
                  <a:pt x="1811299" y="638095"/>
                </a:lnTo>
                <a:lnTo>
                  <a:pt x="1813057" y="639755"/>
                </a:lnTo>
                <a:lnTo>
                  <a:pt x="1847546" y="639755"/>
                </a:lnTo>
                <a:lnTo>
                  <a:pt x="1849303" y="638095"/>
                </a:lnTo>
                <a:lnTo>
                  <a:pt x="1849303" y="574947"/>
                </a:lnTo>
                <a:lnTo>
                  <a:pt x="1850841" y="574947"/>
                </a:lnTo>
                <a:lnTo>
                  <a:pt x="1871810" y="535062"/>
                </a:lnTo>
                <a:lnTo>
                  <a:pt x="1829533" y="535062"/>
                </a:lnTo>
                <a:lnTo>
                  <a:pt x="1827775" y="533402"/>
                </a:lnTo>
                <a:lnTo>
                  <a:pt x="1773515" y="427049"/>
                </a:lnTo>
                <a:lnTo>
                  <a:pt x="1771758" y="425389"/>
                </a:lnTo>
                <a:lnTo>
                  <a:pt x="1770220" y="423729"/>
                </a:lnTo>
                <a:close/>
              </a:path>
              <a:path w="2426334" h="643255">
                <a:moveTo>
                  <a:pt x="1925092" y="423729"/>
                </a:moveTo>
                <a:lnTo>
                  <a:pt x="1888845" y="423729"/>
                </a:lnTo>
                <a:lnTo>
                  <a:pt x="1888845" y="425389"/>
                </a:lnTo>
                <a:lnTo>
                  <a:pt x="1887308" y="427049"/>
                </a:lnTo>
                <a:lnTo>
                  <a:pt x="1831070" y="533402"/>
                </a:lnTo>
                <a:lnTo>
                  <a:pt x="1831070" y="535062"/>
                </a:lnTo>
                <a:lnTo>
                  <a:pt x="1871810" y="535062"/>
                </a:lnTo>
                <a:lnTo>
                  <a:pt x="1926849" y="430369"/>
                </a:lnTo>
                <a:lnTo>
                  <a:pt x="1926849" y="427049"/>
                </a:lnTo>
                <a:lnTo>
                  <a:pt x="1925092" y="423729"/>
                </a:lnTo>
                <a:close/>
              </a:path>
              <a:path w="2426334" h="643255">
                <a:moveTo>
                  <a:pt x="36246" y="3320"/>
                </a:moveTo>
                <a:lnTo>
                  <a:pt x="1647" y="3320"/>
                </a:lnTo>
                <a:lnTo>
                  <a:pt x="0" y="6640"/>
                </a:lnTo>
                <a:lnTo>
                  <a:pt x="0" y="8300"/>
                </a:lnTo>
                <a:lnTo>
                  <a:pt x="69220" y="275831"/>
                </a:lnTo>
                <a:lnTo>
                  <a:pt x="69220" y="277491"/>
                </a:lnTo>
                <a:lnTo>
                  <a:pt x="123612" y="277491"/>
                </a:lnTo>
                <a:lnTo>
                  <a:pt x="123612" y="275831"/>
                </a:lnTo>
                <a:lnTo>
                  <a:pt x="135136" y="225986"/>
                </a:lnTo>
                <a:lnTo>
                  <a:pt x="95581" y="225986"/>
                </a:lnTo>
                <a:lnTo>
                  <a:pt x="93933" y="224326"/>
                </a:lnTo>
                <a:lnTo>
                  <a:pt x="37894" y="6640"/>
                </a:lnTo>
                <a:lnTo>
                  <a:pt x="37894" y="4980"/>
                </a:lnTo>
                <a:lnTo>
                  <a:pt x="36246" y="3320"/>
                </a:lnTo>
                <a:close/>
              </a:path>
              <a:path w="2426334" h="643255">
                <a:moveTo>
                  <a:pt x="213248" y="51505"/>
                </a:moveTo>
                <a:lnTo>
                  <a:pt x="178003" y="51505"/>
                </a:lnTo>
                <a:lnTo>
                  <a:pt x="178003" y="54825"/>
                </a:lnTo>
                <a:lnTo>
                  <a:pt x="229100" y="275831"/>
                </a:lnTo>
                <a:lnTo>
                  <a:pt x="229100" y="277491"/>
                </a:lnTo>
                <a:lnTo>
                  <a:pt x="281845" y="277491"/>
                </a:lnTo>
                <a:lnTo>
                  <a:pt x="281845" y="275831"/>
                </a:lnTo>
                <a:lnTo>
                  <a:pt x="295048" y="225986"/>
                </a:lnTo>
                <a:lnTo>
                  <a:pt x="253814" y="225986"/>
                </a:lnTo>
                <a:lnTo>
                  <a:pt x="253814" y="224326"/>
                </a:lnTo>
                <a:lnTo>
                  <a:pt x="213248" y="51505"/>
                </a:lnTo>
                <a:close/>
              </a:path>
              <a:path w="2426334" h="643255">
                <a:moveTo>
                  <a:pt x="201070" y="3320"/>
                </a:moveTo>
                <a:lnTo>
                  <a:pt x="151620" y="3320"/>
                </a:lnTo>
                <a:lnTo>
                  <a:pt x="149973" y="4980"/>
                </a:lnTo>
                <a:lnTo>
                  <a:pt x="149973" y="6640"/>
                </a:lnTo>
                <a:lnTo>
                  <a:pt x="98876" y="224326"/>
                </a:lnTo>
                <a:lnTo>
                  <a:pt x="97228" y="225986"/>
                </a:lnTo>
                <a:lnTo>
                  <a:pt x="135136" y="225986"/>
                </a:lnTo>
                <a:lnTo>
                  <a:pt x="174708" y="54825"/>
                </a:lnTo>
                <a:lnTo>
                  <a:pt x="174708" y="51505"/>
                </a:lnTo>
                <a:lnTo>
                  <a:pt x="213248" y="51505"/>
                </a:lnTo>
                <a:lnTo>
                  <a:pt x="202717" y="6640"/>
                </a:lnTo>
                <a:lnTo>
                  <a:pt x="202717" y="4980"/>
                </a:lnTo>
                <a:lnTo>
                  <a:pt x="201070" y="3320"/>
                </a:lnTo>
                <a:close/>
              </a:path>
              <a:path w="2426334" h="643255">
                <a:moveTo>
                  <a:pt x="351065" y="3320"/>
                </a:moveTo>
                <a:lnTo>
                  <a:pt x="316444" y="3320"/>
                </a:lnTo>
                <a:lnTo>
                  <a:pt x="313149" y="6640"/>
                </a:lnTo>
                <a:lnTo>
                  <a:pt x="257109" y="224326"/>
                </a:lnTo>
                <a:lnTo>
                  <a:pt x="257109" y="225986"/>
                </a:lnTo>
                <a:lnTo>
                  <a:pt x="295048" y="225986"/>
                </a:lnTo>
                <a:lnTo>
                  <a:pt x="352712" y="8300"/>
                </a:lnTo>
                <a:lnTo>
                  <a:pt x="352712" y="6640"/>
                </a:lnTo>
                <a:lnTo>
                  <a:pt x="351065" y="3320"/>
                </a:lnTo>
                <a:close/>
              </a:path>
              <a:path w="2426334" h="643255">
                <a:moveTo>
                  <a:pt x="425228" y="63125"/>
                </a:moveTo>
                <a:lnTo>
                  <a:pt x="388981" y="63125"/>
                </a:lnTo>
                <a:lnTo>
                  <a:pt x="387333" y="64807"/>
                </a:lnTo>
                <a:lnTo>
                  <a:pt x="387333" y="275831"/>
                </a:lnTo>
                <a:lnTo>
                  <a:pt x="388981" y="277491"/>
                </a:lnTo>
                <a:lnTo>
                  <a:pt x="425228" y="277491"/>
                </a:lnTo>
                <a:lnTo>
                  <a:pt x="426875" y="275831"/>
                </a:lnTo>
                <a:lnTo>
                  <a:pt x="426875" y="64807"/>
                </a:lnTo>
                <a:lnTo>
                  <a:pt x="425228" y="63125"/>
                </a:lnTo>
                <a:close/>
              </a:path>
              <a:path w="2426334" h="643255">
                <a:moveTo>
                  <a:pt x="573641" y="58145"/>
                </a:moveTo>
                <a:lnTo>
                  <a:pt x="534731" y="62221"/>
                </a:lnTo>
                <a:lnTo>
                  <a:pt x="508672" y="74554"/>
                </a:lnTo>
                <a:lnTo>
                  <a:pt x="494063" y="95300"/>
                </a:lnTo>
                <a:lnTo>
                  <a:pt x="489505" y="124613"/>
                </a:lnTo>
                <a:lnTo>
                  <a:pt x="489505" y="216025"/>
                </a:lnTo>
                <a:lnTo>
                  <a:pt x="493977" y="244787"/>
                </a:lnTo>
                <a:lnTo>
                  <a:pt x="494063" y="245338"/>
                </a:lnTo>
                <a:lnTo>
                  <a:pt x="508672" y="266084"/>
                </a:lnTo>
                <a:lnTo>
                  <a:pt x="534731" y="278417"/>
                </a:lnTo>
                <a:lnTo>
                  <a:pt x="573641" y="282493"/>
                </a:lnTo>
                <a:lnTo>
                  <a:pt x="587752" y="282156"/>
                </a:lnTo>
                <a:lnTo>
                  <a:pt x="602831" y="281038"/>
                </a:lnTo>
                <a:lnTo>
                  <a:pt x="618527" y="278982"/>
                </a:lnTo>
                <a:lnTo>
                  <a:pt x="634492" y="275831"/>
                </a:lnTo>
                <a:lnTo>
                  <a:pt x="636249" y="275831"/>
                </a:lnTo>
                <a:lnTo>
                  <a:pt x="637787" y="274171"/>
                </a:lnTo>
                <a:lnTo>
                  <a:pt x="637787" y="272511"/>
                </a:lnTo>
                <a:lnTo>
                  <a:pt x="634697" y="247588"/>
                </a:lnTo>
                <a:lnTo>
                  <a:pt x="573641" y="247588"/>
                </a:lnTo>
                <a:lnTo>
                  <a:pt x="553412" y="245928"/>
                </a:lnTo>
                <a:lnTo>
                  <a:pt x="552898" y="245928"/>
                </a:lnTo>
                <a:lnTo>
                  <a:pt x="538987" y="240112"/>
                </a:lnTo>
                <a:lnTo>
                  <a:pt x="531381" y="229361"/>
                </a:lnTo>
                <a:lnTo>
                  <a:pt x="529047" y="212683"/>
                </a:lnTo>
                <a:lnTo>
                  <a:pt x="529047" y="127933"/>
                </a:lnTo>
                <a:lnTo>
                  <a:pt x="531381" y="111268"/>
                </a:lnTo>
                <a:lnTo>
                  <a:pt x="538987" y="100523"/>
                </a:lnTo>
                <a:lnTo>
                  <a:pt x="552772" y="94762"/>
                </a:lnTo>
                <a:lnTo>
                  <a:pt x="573641" y="93050"/>
                </a:lnTo>
                <a:lnTo>
                  <a:pt x="634697" y="93050"/>
                </a:lnTo>
                <a:lnTo>
                  <a:pt x="637787" y="68127"/>
                </a:lnTo>
                <a:lnTo>
                  <a:pt x="637787" y="66467"/>
                </a:lnTo>
                <a:lnTo>
                  <a:pt x="636249" y="64807"/>
                </a:lnTo>
                <a:lnTo>
                  <a:pt x="634492" y="64807"/>
                </a:lnTo>
                <a:lnTo>
                  <a:pt x="618527" y="61656"/>
                </a:lnTo>
                <a:lnTo>
                  <a:pt x="602831" y="59600"/>
                </a:lnTo>
                <a:lnTo>
                  <a:pt x="587752" y="58483"/>
                </a:lnTo>
                <a:lnTo>
                  <a:pt x="573641" y="58145"/>
                </a:lnTo>
                <a:close/>
              </a:path>
              <a:path w="2426334" h="643255">
                <a:moveTo>
                  <a:pt x="634492" y="242608"/>
                </a:moveTo>
                <a:lnTo>
                  <a:pt x="631196" y="242608"/>
                </a:lnTo>
                <a:lnTo>
                  <a:pt x="616674" y="244787"/>
                </a:lnTo>
                <a:lnTo>
                  <a:pt x="601183" y="246343"/>
                </a:lnTo>
                <a:lnTo>
                  <a:pt x="586310" y="247277"/>
                </a:lnTo>
                <a:lnTo>
                  <a:pt x="573641" y="247588"/>
                </a:lnTo>
                <a:lnTo>
                  <a:pt x="634697" y="247588"/>
                </a:lnTo>
                <a:lnTo>
                  <a:pt x="634659" y="247277"/>
                </a:lnTo>
                <a:lnTo>
                  <a:pt x="634543" y="246343"/>
                </a:lnTo>
                <a:lnTo>
                  <a:pt x="634492" y="242608"/>
                </a:lnTo>
                <a:close/>
              </a:path>
              <a:path w="2426334" h="643255">
                <a:moveTo>
                  <a:pt x="634697" y="93050"/>
                </a:moveTo>
                <a:lnTo>
                  <a:pt x="573641" y="93050"/>
                </a:lnTo>
                <a:lnTo>
                  <a:pt x="586310" y="93361"/>
                </a:lnTo>
                <a:lnTo>
                  <a:pt x="601183" y="94295"/>
                </a:lnTo>
                <a:lnTo>
                  <a:pt x="616674" y="95851"/>
                </a:lnTo>
                <a:lnTo>
                  <a:pt x="631196" y="98030"/>
                </a:lnTo>
                <a:lnTo>
                  <a:pt x="632954" y="99690"/>
                </a:lnTo>
                <a:lnTo>
                  <a:pt x="634492" y="98030"/>
                </a:lnTo>
                <a:lnTo>
                  <a:pt x="634543" y="94295"/>
                </a:lnTo>
                <a:lnTo>
                  <a:pt x="634659" y="93361"/>
                </a:lnTo>
                <a:lnTo>
                  <a:pt x="634697" y="93050"/>
                </a:lnTo>
                <a:close/>
              </a:path>
              <a:path w="2426334" h="643255">
                <a:moveTo>
                  <a:pt x="728513" y="63125"/>
                </a:moveTo>
                <a:lnTo>
                  <a:pt x="692267" y="63125"/>
                </a:lnTo>
                <a:lnTo>
                  <a:pt x="690509" y="64807"/>
                </a:lnTo>
                <a:lnTo>
                  <a:pt x="690509" y="275831"/>
                </a:lnTo>
                <a:lnTo>
                  <a:pt x="692267" y="277491"/>
                </a:lnTo>
                <a:lnTo>
                  <a:pt x="728513" y="277491"/>
                </a:lnTo>
                <a:lnTo>
                  <a:pt x="730051" y="275831"/>
                </a:lnTo>
                <a:lnTo>
                  <a:pt x="730051" y="186100"/>
                </a:lnTo>
                <a:lnTo>
                  <a:pt x="862077" y="186100"/>
                </a:lnTo>
                <a:lnTo>
                  <a:pt x="862077" y="151218"/>
                </a:lnTo>
                <a:lnTo>
                  <a:pt x="730051" y="151218"/>
                </a:lnTo>
                <a:lnTo>
                  <a:pt x="730051" y="64807"/>
                </a:lnTo>
                <a:lnTo>
                  <a:pt x="728513" y="63125"/>
                </a:lnTo>
                <a:close/>
              </a:path>
              <a:path w="2426334" h="643255">
                <a:moveTo>
                  <a:pt x="862077" y="186100"/>
                </a:moveTo>
                <a:lnTo>
                  <a:pt x="822535" y="186100"/>
                </a:lnTo>
                <a:lnTo>
                  <a:pt x="822535" y="275831"/>
                </a:lnTo>
                <a:lnTo>
                  <a:pt x="824073" y="277491"/>
                </a:lnTo>
                <a:lnTo>
                  <a:pt x="860319" y="277491"/>
                </a:lnTo>
                <a:lnTo>
                  <a:pt x="862077" y="275831"/>
                </a:lnTo>
                <a:lnTo>
                  <a:pt x="862077" y="186100"/>
                </a:lnTo>
                <a:close/>
              </a:path>
              <a:path w="2426334" h="643255">
                <a:moveTo>
                  <a:pt x="860319" y="63125"/>
                </a:moveTo>
                <a:lnTo>
                  <a:pt x="824073" y="63125"/>
                </a:lnTo>
                <a:lnTo>
                  <a:pt x="822535" y="64807"/>
                </a:lnTo>
                <a:lnTo>
                  <a:pt x="822535" y="151218"/>
                </a:lnTo>
                <a:lnTo>
                  <a:pt x="862077" y="151218"/>
                </a:lnTo>
                <a:lnTo>
                  <a:pt x="862077" y="64807"/>
                </a:lnTo>
                <a:lnTo>
                  <a:pt x="860319" y="63125"/>
                </a:lnTo>
                <a:close/>
              </a:path>
              <a:path w="2426334" h="643255">
                <a:moveTo>
                  <a:pt x="969059" y="63125"/>
                </a:moveTo>
                <a:lnTo>
                  <a:pt x="932812" y="63125"/>
                </a:lnTo>
                <a:lnTo>
                  <a:pt x="931275" y="64807"/>
                </a:lnTo>
                <a:lnTo>
                  <a:pt x="931275" y="275831"/>
                </a:lnTo>
                <a:lnTo>
                  <a:pt x="932812" y="277491"/>
                </a:lnTo>
                <a:lnTo>
                  <a:pt x="969059" y="277491"/>
                </a:lnTo>
                <a:lnTo>
                  <a:pt x="970817" y="275831"/>
                </a:lnTo>
                <a:lnTo>
                  <a:pt x="970817" y="64807"/>
                </a:lnTo>
                <a:lnTo>
                  <a:pt x="969059" y="63125"/>
                </a:lnTo>
                <a:close/>
              </a:path>
              <a:path w="2426334" h="643255">
                <a:moveTo>
                  <a:pt x="1125689" y="98030"/>
                </a:moveTo>
                <a:lnTo>
                  <a:pt x="1084609" y="98030"/>
                </a:lnTo>
                <a:lnTo>
                  <a:pt x="1086147" y="99690"/>
                </a:lnTo>
                <a:lnTo>
                  <a:pt x="1086147" y="275831"/>
                </a:lnTo>
                <a:lnTo>
                  <a:pt x="1087904" y="277491"/>
                </a:lnTo>
                <a:lnTo>
                  <a:pt x="1124151" y="277491"/>
                </a:lnTo>
                <a:lnTo>
                  <a:pt x="1125689" y="275831"/>
                </a:lnTo>
                <a:lnTo>
                  <a:pt x="1125689" y="98030"/>
                </a:lnTo>
                <a:close/>
              </a:path>
              <a:path w="2426334" h="643255">
                <a:moveTo>
                  <a:pt x="1306922" y="63125"/>
                </a:moveTo>
                <a:lnTo>
                  <a:pt x="1260790" y="63125"/>
                </a:lnTo>
                <a:lnTo>
                  <a:pt x="1260790" y="64807"/>
                </a:lnTo>
                <a:lnTo>
                  <a:pt x="1183464" y="272511"/>
                </a:lnTo>
                <a:lnTo>
                  <a:pt x="1183464" y="275831"/>
                </a:lnTo>
                <a:lnTo>
                  <a:pt x="1185001" y="277491"/>
                </a:lnTo>
                <a:lnTo>
                  <a:pt x="1221248" y="277491"/>
                </a:lnTo>
                <a:lnTo>
                  <a:pt x="1223005" y="275831"/>
                </a:lnTo>
                <a:lnTo>
                  <a:pt x="1237724" y="232626"/>
                </a:lnTo>
                <a:lnTo>
                  <a:pt x="1237724" y="230966"/>
                </a:lnTo>
                <a:lnTo>
                  <a:pt x="1368957" y="230966"/>
                </a:lnTo>
                <a:lnTo>
                  <a:pt x="1356553" y="197743"/>
                </a:lnTo>
                <a:lnTo>
                  <a:pt x="1249367" y="197743"/>
                </a:lnTo>
                <a:lnTo>
                  <a:pt x="1250904" y="196083"/>
                </a:lnTo>
                <a:lnTo>
                  <a:pt x="1282318" y="103010"/>
                </a:lnTo>
                <a:lnTo>
                  <a:pt x="1282318" y="101350"/>
                </a:lnTo>
                <a:lnTo>
                  <a:pt x="1320565" y="101350"/>
                </a:lnTo>
                <a:lnTo>
                  <a:pt x="1306922" y="64807"/>
                </a:lnTo>
                <a:lnTo>
                  <a:pt x="1306922" y="63125"/>
                </a:lnTo>
                <a:close/>
              </a:path>
              <a:path w="2426334" h="643255">
                <a:moveTo>
                  <a:pt x="1368957" y="230966"/>
                </a:moveTo>
                <a:lnTo>
                  <a:pt x="1328450" y="230966"/>
                </a:lnTo>
                <a:lnTo>
                  <a:pt x="1328450" y="232626"/>
                </a:lnTo>
                <a:lnTo>
                  <a:pt x="1344926" y="275831"/>
                </a:lnTo>
                <a:lnTo>
                  <a:pt x="1346683" y="277491"/>
                </a:lnTo>
                <a:lnTo>
                  <a:pt x="1382930" y="277491"/>
                </a:lnTo>
                <a:lnTo>
                  <a:pt x="1384468" y="275831"/>
                </a:lnTo>
                <a:lnTo>
                  <a:pt x="1384468" y="272511"/>
                </a:lnTo>
                <a:lnTo>
                  <a:pt x="1368957" y="230966"/>
                </a:lnTo>
                <a:close/>
              </a:path>
              <a:path w="2426334" h="643255">
                <a:moveTo>
                  <a:pt x="1320565" y="101350"/>
                </a:moveTo>
                <a:lnTo>
                  <a:pt x="1285613" y="101350"/>
                </a:lnTo>
                <a:lnTo>
                  <a:pt x="1285613" y="103010"/>
                </a:lnTo>
                <a:lnTo>
                  <a:pt x="1317027" y="196083"/>
                </a:lnTo>
                <a:lnTo>
                  <a:pt x="1317027" y="197743"/>
                </a:lnTo>
                <a:lnTo>
                  <a:pt x="1356553" y="197743"/>
                </a:lnTo>
                <a:lnTo>
                  <a:pt x="1320565" y="101350"/>
                </a:lnTo>
                <a:close/>
              </a:path>
              <a:path w="2426334" h="643255">
                <a:moveTo>
                  <a:pt x="1191592" y="63125"/>
                </a:moveTo>
                <a:lnTo>
                  <a:pt x="1018486" y="63125"/>
                </a:lnTo>
                <a:lnTo>
                  <a:pt x="1016949" y="64807"/>
                </a:lnTo>
                <a:lnTo>
                  <a:pt x="1016949" y="96370"/>
                </a:lnTo>
                <a:lnTo>
                  <a:pt x="1018486" y="98030"/>
                </a:lnTo>
                <a:lnTo>
                  <a:pt x="1191592" y="98030"/>
                </a:lnTo>
                <a:lnTo>
                  <a:pt x="1193349" y="96370"/>
                </a:lnTo>
                <a:lnTo>
                  <a:pt x="1193349" y="64807"/>
                </a:lnTo>
                <a:lnTo>
                  <a:pt x="1191592" y="63125"/>
                </a:lnTo>
                <a:close/>
              </a:path>
              <a:path w="2426334" h="643255">
                <a:moveTo>
                  <a:pt x="1536045" y="234286"/>
                </a:moveTo>
                <a:lnTo>
                  <a:pt x="1534507" y="235946"/>
                </a:lnTo>
                <a:lnTo>
                  <a:pt x="1534507" y="237628"/>
                </a:lnTo>
                <a:lnTo>
                  <a:pt x="1529454" y="264211"/>
                </a:lnTo>
                <a:lnTo>
                  <a:pt x="1527917" y="265871"/>
                </a:lnTo>
                <a:lnTo>
                  <a:pt x="1529454" y="267531"/>
                </a:lnTo>
                <a:lnTo>
                  <a:pt x="1531212" y="267531"/>
                </a:lnTo>
                <a:lnTo>
                  <a:pt x="1549809" y="274071"/>
                </a:lnTo>
                <a:lnTo>
                  <a:pt x="1570094" y="278747"/>
                </a:lnTo>
                <a:lnTo>
                  <a:pt x="1590710" y="281556"/>
                </a:lnTo>
                <a:lnTo>
                  <a:pt x="1610295" y="282493"/>
                </a:lnTo>
                <a:lnTo>
                  <a:pt x="1656445" y="277324"/>
                </a:lnTo>
                <a:lnTo>
                  <a:pt x="1684079" y="262338"/>
                </a:lnTo>
                <a:lnTo>
                  <a:pt x="1693250" y="245928"/>
                </a:lnTo>
                <a:lnTo>
                  <a:pt x="1612053" y="245928"/>
                </a:lnTo>
                <a:lnTo>
                  <a:pt x="1593463" y="245305"/>
                </a:lnTo>
                <a:lnTo>
                  <a:pt x="1575037" y="243435"/>
                </a:lnTo>
                <a:lnTo>
                  <a:pt x="1556941" y="240316"/>
                </a:lnTo>
                <a:lnTo>
                  <a:pt x="1539340" y="235946"/>
                </a:lnTo>
                <a:lnTo>
                  <a:pt x="1536045" y="234286"/>
                </a:lnTo>
                <a:close/>
              </a:path>
              <a:path w="2426334" h="643255">
                <a:moveTo>
                  <a:pt x="1621938" y="0"/>
                </a:moveTo>
                <a:lnTo>
                  <a:pt x="1579458" y="4387"/>
                </a:lnTo>
                <a:lnTo>
                  <a:pt x="1551971" y="17654"/>
                </a:lnTo>
                <a:lnTo>
                  <a:pt x="1537170" y="39956"/>
                </a:lnTo>
                <a:lnTo>
                  <a:pt x="1532749" y="71447"/>
                </a:lnTo>
                <a:lnTo>
                  <a:pt x="1535062" y="106330"/>
                </a:lnTo>
                <a:lnTo>
                  <a:pt x="1535083" y="106649"/>
                </a:lnTo>
                <a:lnTo>
                  <a:pt x="1545161" y="130016"/>
                </a:lnTo>
                <a:lnTo>
                  <a:pt x="1567596" y="145287"/>
                </a:lnTo>
                <a:lnTo>
                  <a:pt x="1607000" y="156198"/>
                </a:lnTo>
                <a:lnTo>
                  <a:pt x="1625419" y="160893"/>
                </a:lnTo>
                <a:lnTo>
                  <a:pt x="1639018" y="165123"/>
                </a:lnTo>
                <a:lnTo>
                  <a:pt x="1661480" y="206043"/>
                </a:lnTo>
                <a:lnTo>
                  <a:pt x="1659534" y="224890"/>
                </a:lnTo>
                <a:lnTo>
                  <a:pt x="1652171" y="237199"/>
                </a:lnTo>
                <a:lnTo>
                  <a:pt x="1637106" y="243901"/>
                </a:lnTo>
                <a:lnTo>
                  <a:pt x="1612053" y="245928"/>
                </a:lnTo>
                <a:lnTo>
                  <a:pt x="1693250" y="245928"/>
                </a:lnTo>
                <a:lnTo>
                  <a:pt x="1697503" y="238317"/>
                </a:lnTo>
                <a:lnTo>
                  <a:pt x="1701022" y="206043"/>
                </a:lnTo>
                <a:lnTo>
                  <a:pt x="1699100" y="173202"/>
                </a:lnTo>
                <a:lnTo>
                  <a:pt x="1689434" y="151417"/>
                </a:lnTo>
                <a:lnTo>
                  <a:pt x="1666176" y="136172"/>
                </a:lnTo>
                <a:lnTo>
                  <a:pt x="1623476" y="122953"/>
                </a:lnTo>
                <a:lnTo>
                  <a:pt x="1606097" y="118491"/>
                </a:lnTo>
                <a:lnTo>
                  <a:pt x="1593188" y="114650"/>
                </a:lnTo>
                <a:lnTo>
                  <a:pt x="1572291" y="73107"/>
                </a:lnTo>
                <a:lnTo>
                  <a:pt x="1573994" y="54520"/>
                </a:lnTo>
                <a:lnTo>
                  <a:pt x="1580968" y="42781"/>
                </a:lnTo>
                <a:lnTo>
                  <a:pt x="1596016" y="36650"/>
                </a:lnTo>
                <a:lnTo>
                  <a:pt x="1621938" y="34882"/>
                </a:lnTo>
                <a:lnTo>
                  <a:pt x="1693255" y="34882"/>
                </a:lnTo>
                <a:lnTo>
                  <a:pt x="1695969" y="11620"/>
                </a:lnTo>
                <a:lnTo>
                  <a:pt x="1695969" y="9960"/>
                </a:lnTo>
                <a:lnTo>
                  <a:pt x="1694431" y="8300"/>
                </a:lnTo>
                <a:lnTo>
                  <a:pt x="1692674" y="8300"/>
                </a:lnTo>
                <a:lnTo>
                  <a:pt x="1675876" y="4902"/>
                </a:lnTo>
                <a:lnTo>
                  <a:pt x="1657965" y="2282"/>
                </a:lnTo>
                <a:lnTo>
                  <a:pt x="1639725" y="596"/>
                </a:lnTo>
                <a:lnTo>
                  <a:pt x="1621938" y="0"/>
                </a:lnTo>
                <a:close/>
              </a:path>
              <a:path w="2426334" h="643255">
                <a:moveTo>
                  <a:pt x="1693255" y="34882"/>
                </a:moveTo>
                <a:lnTo>
                  <a:pt x="1621938" y="34882"/>
                </a:lnTo>
                <a:lnTo>
                  <a:pt x="1638469" y="35479"/>
                </a:lnTo>
                <a:lnTo>
                  <a:pt x="1655658" y="37168"/>
                </a:lnTo>
                <a:lnTo>
                  <a:pt x="1673905" y="39956"/>
                </a:lnTo>
                <a:lnTo>
                  <a:pt x="1673631" y="39956"/>
                </a:lnTo>
                <a:lnTo>
                  <a:pt x="1689379" y="43205"/>
                </a:lnTo>
                <a:lnTo>
                  <a:pt x="1691136" y="43205"/>
                </a:lnTo>
                <a:lnTo>
                  <a:pt x="1692674" y="41523"/>
                </a:lnTo>
                <a:lnTo>
                  <a:pt x="1692674" y="39956"/>
                </a:lnTo>
                <a:lnTo>
                  <a:pt x="1693185" y="35479"/>
                </a:lnTo>
                <a:lnTo>
                  <a:pt x="1693255" y="34882"/>
                </a:lnTo>
                <a:close/>
              </a:path>
              <a:path w="2426334" h="643255">
                <a:moveTo>
                  <a:pt x="1824480" y="98030"/>
                </a:moveTo>
                <a:lnTo>
                  <a:pt x="1783400" y="98030"/>
                </a:lnTo>
                <a:lnTo>
                  <a:pt x="1784938" y="99690"/>
                </a:lnTo>
                <a:lnTo>
                  <a:pt x="1784938" y="275831"/>
                </a:lnTo>
                <a:lnTo>
                  <a:pt x="1786696" y="277491"/>
                </a:lnTo>
                <a:lnTo>
                  <a:pt x="1822942" y="277491"/>
                </a:lnTo>
                <a:lnTo>
                  <a:pt x="1824480" y="275831"/>
                </a:lnTo>
                <a:lnTo>
                  <a:pt x="1824480" y="98030"/>
                </a:lnTo>
                <a:close/>
              </a:path>
              <a:path w="2426334" h="643255">
                <a:moveTo>
                  <a:pt x="2004175" y="63125"/>
                </a:moveTo>
                <a:lnTo>
                  <a:pt x="1959801" y="63125"/>
                </a:lnTo>
                <a:lnTo>
                  <a:pt x="1958043" y="64807"/>
                </a:lnTo>
                <a:lnTo>
                  <a:pt x="1882255" y="272511"/>
                </a:lnTo>
                <a:lnTo>
                  <a:pt x="1880717" y="275831"/>
                </a:lnTo>
                <a:lnTo>
                  <a:pt x="1882255" y="277491"/>
                </a:lnTo>
                <a:lnTo>
                  <a:pt x="1920259" y="277491"/>
                </a:lnTo>
                <a:lnTo>
                  <a:pt x="1920259" y="275831"/>
                </a:lnTo>
                <a:lnTo>
                  <a:pt x="1936735" y="232626"/>
                </a:lnTo>
                <a:lnTo>
                  <a:pt x="1936735" y="230966"/>
                </a:lnTo>
                <a:lnTo>
                  <a:pt x="2066562" y="230966"/>
                </a:lnTo>
                <a:lnTo>
                  <a:pt x="2054439" y="197743"/>
                </a:lnTo>
                <a:lnTo>
                  <a:pt x="1948158" y="197743"/>
                </a:lnTo>
                <a:lnTo>
                  <a:pt x="1948158" y="196083"/>
                </a:lnTo>
                <a:lnTo>
                  <a:pt x="1979572" y="103010"/>
                </a:lnTo>
                <a:lnTo>
                  <a:pt x="1981109" y="101350"/>
                </a:lnTo>
                <a:lnTo>
                  <a:pt x="2019267" y="101350"/>
                </a:lnTo>
                <a:lnTo>
                  <a:pt x="2005933" y="64807"/>
                </a:lnTo>
                <a:lnTo>
                  <a:pt x="2004175" y="63125"/>
                </a:lnTo>
                <a:close/>
              </a:path>
              <a:path w="2426334" h="643255">
                <a:moveTo>
                  <a:pt x="2066562" y="230966"/>
                </a:moveTo>
                <a:lnTo>
                  <a:pt x="2027242" y="230966"/>
                </a:lnTo>
                <a:lnTo>
                  <a:pt x="2027242" y="232626"/>
                </a:lnTo>
                <a:lnTo>
                  <a:pt x="2043717" y="275831"/>
                </a:lnTo>
                <a:lnTo>
                  <a:pt x="2043717" y="277491"/>
                </a:lnTo>
                <a:lnTo>
                  <a:pt x="2081721" y="277491"/>
                </a:lnTo>
                <a:lnTo>
                  <a:pt x="2083259" y="275831"/>
                </a:lnTo>
                <a:lnTo>
                  <a:pt x="2081721" y="272511"/>
                </a:lnTo>
                <a:lnTo>
                  <a:pt x="2066562" y="230966"/>
                </a:lnTo>
                <a:close/>
              </a:path>
              <a:path w="2426334" h="643255">
                <a:moveTo>
                  <a:pt x="2182333" y="98030"/>
                </a:moveTo>
                <a:lnTo>
                  <a:pt x="2142572" y="98030"/>
                </a:lnTo>
                <a:lnTo>
                  <a:pt x="2142572" y="275831"/>
                </a:lnTo>
                <a:lnTo>
                  <a:pt x="2144329" y="277491"/>
                </a:lnTo>
                <a:lnTo>
                  <a:pt x="2180576" y="277491"/>
                </a:lnTo>
                <a:lnTo>
                  <a:pt x="2182333" y="275831"/>
                </a:lnTo>
                <a:lnTo>
                  <a:pt x="2182333" y="98030"/>
                </a:lnTo>
                <a:close/>
              </a:path>
              <a:path w="2426334" h="643255">
                <a:moveTo>
                  <a:pt x="2019267" y="101350"/>
                </a:moveTo>
                <a:lnTo>
                  <a:pt x="1982867" y="101350"/>
                </a:lnTo>
                <a:lnTo>
                  <a:pt x="1984405" y="103010"/>
                </a:lnTo>
                <a:lnTo>
                  <a:pt x="2015818" y="196083"/>
                </a:lnTo>
                <a:lnTo>
                  <a:pt x="2015818" y="197743"/>
                </a:lnTo>
                <a:lnTo>
                  <a:pt x="2054439" y="197743"/>
                </a:lnTo>
                <a:lnTo>
                  <a:pt x="2019267" y="101350"/>
                </a:lnTo>
                <a:close/>
              </a:path>
              <a:path w="2426334" h="643255">
                <a:moveTo>
                  <a:pt x="1890603" y="63125"/>
                </a:moveTo>
                <a:lnTo>
                  <a:pt x="1717497" y="63125"/>
                </a:lnTo>
                <a:lnTo>
                  <a:pt x="1715740" y="64807"/>
                </a:lnTo>
                <a:lnTo>
                  <a:pt x="1715740" y="96370"/>
                </a:lnTo>
                <a:lnTo>
                  <a:pt x="1717497" y="98030"/>
                </a:lnTo>
                <a:lnTo>
                  <a:pt x="1890603" y="98030"/>
                </a:lnTo>
                <a:lnTo>
                  <a:pt x="1892140" y="96370"/>
                </a:lnTo>
                <a:lnTo>
                  <a:pt x="1892140" y="64807"/>
                </a:lnTo>
                <a:lnTo>
                  <a:pt x="1890603" y="63125"/>
                </a:lnTo>
                <a:close/>
              </a:path>
              <a:path w="2426334" h="643255">
                <a:moveTo>
                  <a:pt x="2249774" y="63125"/>
                </a:moveTo>
                <a:lnTo>
                  <a:pt x="2076669" y="63125"/>
                </a:lnTo>
                <a:lnTo>
                  <a:pt x="2075131" y="64807"/>
                </a:lnTo>
                <a:lnTo>
                  <a:pt x="2075131" y="96370"/>
                </a:lnTo>
                <a:lnTo>
                  <a:pt x="2076669" y="98030"/>
                </a:lnTo>
                <a:lnTo>
                  <a:pt x="2249774" y="98030"/>
                </a:lnTo>
                <a:lnTo>
                  <a:pt x="2251531" y="96370"/>
                </a:lnTo>
                <a:lnTo>
                  <a:pt x="2251531" y="64807"/>
                </a:lnTo>
                <a:lnTo>
                  <a:pt x="2249774" y="63125"/>
                </a:lnTo>
                <a:close/>
              </a:path>
              <a:path w="2426334" h="643255">
                <a:moveTo>
                  <a:pt x="2425744" y="63125"/>
                </a:moveTo>
                <a:lnTo>
                  <a:pt x="2289316" y="63125"/>
                </a:lnTo>
                <a:lnTo>
                  <a:pt x="2287778" y="64807"/>
                </a:lnTo>
                <a:lnTo>
                  <a:pt x="2287778" y="275831"/>
                </a:lnTo>
                <a:lnTo>
                  <a:pt x="2289316" y="277491"/>
                </a:lnTo>
                <a:lnTo>
                  <a:pt x="2425744" y="277491"/>
                </a:lnTo>
                <a:lnTo>
                  <a:pt x="2425744" y="242608"/>
                </a:lnTo>
                <a:lnTo>
                  <a:pt x="2325562" y="242608"/>
                </a:lnTo>
                <a:lnTo>
                  <a:pt x="2325562" y="187761"/>
                </a:lnTo>
                <a:lnTo>
                  <a:pt x="2327320" y="186100"/>
                </a:lnTo>
                <a:lnTo>
                  <a:pt x="2421122" y="186100"/>
                </a:lnTo>
                <a:lnTo>
                  <a:pt x="2422879" y="184440"/>
                </a:lnTo>
                <a:lnTo>
                  <a:pt x="2422879" y="152878"/>
                </a:lnTo>
                <a:lnTo>
                  <a:pt x="2421122" y="151218"/>
                </a:lnTo>
                <a:lnTo>
                  <a:pt x="2325562" y="151218"/>
                </a:lnTo>
                <a:lnTo>
                  <a:pt x="2325562" y="98030"/>
                </a:lnTo>
                <a:lnTo>
                  <a:pt x="2425744" y="98030"/>
                </a:lnTo>
                <a:lnTo>
                  <a:pt x="2425744" y="6312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77837E-13AD-4EE7-B471-3B903271E7B2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2503440"/>
            <a:ext cx="9143640" cy="100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Title of Presentation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F9BE1A-683A-4D5D-90FA-1AC0E55F61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11" name="Picture 8" descr="The logo for Wichita State University."/>
          <p:cNvPicPr/>
          <p:nvPr/>
        </p:nvPicPr>
        <p:blipFill>
          <a:blip r:embed="rId3"/>
          <a:stretch/>
        </p:blipFill>
        <p:spPr>
          <a:xfrm>
            <a:off x="4001040" y="1192320"/>
            <a:ext cx="4189320" cy="9648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"/>
          <p:cNvSpPr/>
          <p:nvPr/>
        </p:nvSpPr>
        <p:spPr>
          <a:xfrm>
            <a:off x="0" y="1257480"/>
            <a:ext cx="12191760" cy="509868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1-Column Slide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First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6C4332-C08E-4CD9-AE26-9AA09B8CE9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1" name="Picture 7" descr="&quot;WSU&quot; logo for Wichita State University."/>
          <p:cNvPicPr/>
          <p:nvPr/>
        </p:nvPicPr>
        <p:blipFill>
          <a:blip r:embed="rId3"/>
          <a:srcRect l="0" t="0" r="0" b="37238"/>
          <a:stretch/>
        </p:blipFill>
        <p:spPr>
          <a:xfrm>
            <a:off x="-28440" y="111960"/>
            <a:ext cx="2030040" cy="11307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  <p:sldLayoutId id="2147483672" r:id="rId5"/>
    <p:sldLayoutId id="2147483673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16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195D47-015A-41EC-96DD-B143352F41CC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7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F4F748-E60C-4AD7-91F1-8C3B1EF2DFD0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38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74FB8F-C22F-4E5D-909A-1E07FD2526EF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  <p:sldLayoutId id="2147483656" r:id="rId5"/>
    <p:sldLayoutId id="2147483657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53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DDD527-758C-4CB4-87ED-3365FE70990E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64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571FE9-D671-4E78-A9A7-AA3826435DE6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75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EB19BF-2229-4E82-85A6-908F1B918BF6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86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B39876-A2D7-458C-90AA-E602C199F474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97" name="bg object 17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bg object 18"/>
          <p:cNvSpPr/>
          <p:nvPr/>
        </p:nvSpPr>
        <p:spPr>
          <a:xfrm>
            <a:off x="4680" y="1262160"/>
            <a:ext cx="12185640" cy="5094000"/>
          </a:xfrm>
          <a:custGeom>
            <a:avLst/>
            <a:gdLst>
              <a:gd name="textAreaLeft" fmla="*/ 0 w 12185640"/>
              <a:gd name="textAreaRight" fmla="*/ 12187440 w 12185640"/>
              <a:gd name="textAreaTop" fmla="*/ 0 h 5094000"/>
              <a:gd name="textAreaBottom" fmla="*/ 5095800 h 5094000"/>
            </a:gdLst>
            <a:ahLst/>
            <a:rect l="textAreaLeft" t="textAreaTop" r="textAreaRight" b="textAreaBottom"/>
            <a:pathLst>
              <a:path w="12187555" h="5095875">
                <a:moveTo>
                  <a:pt x="12187236" y="0"/>
                </a:moveTo>
                <a:lnTo>
                  <a:pt x="0" y="0"/>
                </a:lnTo>
                <a:lnTo>
                  <a:pt x="0" y="5095875"/>
                </a:lnTo>
                <a:lnTo>
                  <a:pt x="12187236" y="5095875"/>
                </a:lnTo>
              </a:path>
            </a:pathLst>
          </a:custGeom>
          <a:noFill/>
          <a:ln w="31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bg object 19" descr=""/>
          <p:cNvPicPr/>
          <p:nvPr/>
        </p:nvPicPr>
        <p:blipFill>
          <a:blip r:embed="rId3"/>
          <a:stretch/>
        </p:blipFill>
        <p:spPr>
          <a:xfrm>
            <a:off x="0" y="114480"/>
            <a:ext cx="1998360" cy="113184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25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26"/>
          </p:nvPr>
        </p:nvSpPr>
        <p:spPr>
          <a:xfrm>
            <a:off x="877824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576D90-B607-4410-8042-13F0FDC30809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dt" idx="27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3880" y="3003840"/>
            <a:ext cx="9448920" cy="24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>
              <a:lnSpc>
                <a:spcPct val="100000"/>
              </a:lnSpc>
              <a:spcBef>
                <a:spcPts val="856"/>
              </a:spcBef>
              <a:buNone/>
              <a:tabLst>
                <a:tab algn="l" pos="241200"/>
              </a:tabLst>
            </a:pPr>
            <a:r>
              <a:rPr b="0" lang="en-US" sz="4800" strike="noStrike" u="none">
                <a:solidFill>
                  <a:schemeClr val="dk1"/>
                </a:solidFill>
                <a:uFillTx/>
                <a:latin typeface="Calibri Light"/>
              </a:rPr>
              <a:t>Zachary Pearson</a:t>
            </a:r>
            <a:br>
              <a:rPr sz="4800"/>
            </a:br>
            <a:r>
              <a:rPr b="0" lang="en-US" sz="4800" strike="noStrike" u="none">
                <a:solidFill>
                  <a:schemeClr val="dk1"/>
                </a:solidFill>
                <a:uFillTx/>
                <a:latin typeface="Calibri Light"/>
              </a:rPr>
              <a:t>Fall 2024 Deep Learning Project</a:t>
            </a:r>
            <a:br>
              <a:rPr sz="4800"/>
            </a:br>
            <a:r>
              <a:rPr b="0" lang="en-US" sz="4800" strike="noStrike" u="none">
                <a:solidFill>
                  <a:schemeClr val="dk1"/>
                </a:solidFill>
                <a:uFillTx/>
                <a:latin typeface="Calibri Light"/>
              </a:rPr>
              <a:t>Develop Neural Network Library</a:t>
            </a:r>
            <a:endParaRPr b="0" lang="en-US" sz="48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object 7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 (Continued)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71160" y="1782360"/>
            <a:ext cx="6029280" cy="39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object 8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Activation Function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28600" y="2314800"/>
            <a:ext cx="6353280" cy="339984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4572000" y="1962360"/>
            <a:ext cx="7506000" cy="26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object 9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Loss Function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57200" y="2048040"/>
            <a:ext cx="5933880" cy="36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object 10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MNIST Data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5619600" cy="41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object 13"/>
          <p:cNvSpPr/>
          <p:nvPr/>
        </p:nvSpPr>
        <p:spPr>
          <a:xfrm>
            <a:off x="685800" y="1685520"/>
            <a:ext cx="4797000" cy="41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2 hidden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First hidden layer: 100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Second hidden layer: 50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Both layers used ReLU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Output Activation: Softmax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Weight Initialization: Random Normal Distribution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pc="-11" strike="noStrike" u="none">
                <a:solidFill>
                  <a:srgbClr val="000000"/>
                </a:solidFill>
                <a:uFillTx/>
                <a:latin typeface="Calibri"/>
              </a:rPr>
              <a:t>All weights regularized by a factor of 10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Loss: CategoricalCrossEntropy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SGD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learning rate: .001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object 14"/>
          <p:cNvSpPr/>
          <p:nvPr/>
        </p:nvSpPr>
        <p:spPr>
          <a:xfrm>
            <a:off x="5715000" y="1685520"/>
            <a:ext cx="5714640" cy="40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MNIST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Used a subset of the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Training time on whole set: 102 min/epoch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Training time on subset(1000): ~100 sec/epoch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Image data was flattened and converted to a 1D numpy array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Training</a:t>
            </a:r>
            <a:r>
              <a:rPr b="0" lang="en-US" sz="2750" spc="-15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Details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100  Epochs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No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Validation Rate: .2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object 3"/>
          <p:cNvSpPr/>
          <p:nvPr/>
        </p:nvSpPr>
        <p:spPr>
          <a:xfrm>
            <a:off x="917640" y="1794240"/>
            <a:ext cx="15962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Results*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492600" y="1671120"/>
            <a:ext cx="5851080" cy="4388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6" name=""/>
          <p:cNvGraphicFramePr/>
          <p:nvPr/>
        </p:nvGraphicFramePr>
        <p:xfrm>
          <a:off x="244800" y="2795760"/>
          <a:ext cx="6489000" cy="2653560"/>
        </p:xfrm>
        <a:graphic>
          <a:graphicData uri="http://schemas.openxmlformats.org/drawingml/2006/table">
            <a:tbl>
              <a:tblPr/>
              <a:tblGrid>
                <a:gridCol w="2162520"/>
                <a:gridCol w="2162520"/>
                <a:gridCol w="21643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Test Accuracy (%)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Training Time(min)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My Library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85.9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171.45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TensorFlow/Keras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Lucida Console"/>
                        </a:rPr>
                        <a:t>85.3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Branching/Merging CNN + Homogeneous Vector Capsules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EnsNet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99.84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object 3"/>
          <p:cNvSpPr/>
          <p:nvPr/>
        </p:nvSpPr>
        <p:spPr>
          <a:xfrm>
            <a:off x="917640" y="1794240"/>
            <a:ext cx="10969200" cy="38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Sub-optimal computation time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Nearly 3 hours to run 100 epochs over small subset of training data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Same architecture and number of epochs in Tensorflow took 75 seconds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Batching not enough to bridge gap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Using subset of training data is not optimal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To keep training time down while making use of larger portion of data, use random samples of the whole dataset each epoch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Drawback to random sampling would potentially be fewer features learned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Conclusion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917640" y="1794240"/>
            <a:ext cx="9368640" cy="38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Key Takeaways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Stronger Intuition of First Principles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Model Sensitivity to Hyper-parameter selection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Importance of weight initialization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Library performs comparably to TensorFlow/Keras on MNIST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Computationally heavy processes may need to be implemented in lower level language (C/C++)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Pytorch and TensorFlow both use C++ for computational processes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3680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Future</a:t>
            </a:r>
            <a:r>
              <a:rPr b="0" lang="en-US" sz="4400" spc="-125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object 1"/>
          <p:cNvSpPr/>
          <p:nvPr/>
        </p:nvSpPr>
        <p:spPr>
          <a:xfrm>
            <a:off x="914400" y="1828800"/>
            <a:ext cx="868680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Optimize Computations to speed up training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Move Portions Responsible calculating matrices to C++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Batching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857680" y="299880"/>
            <a:ext cx="8503560" cy="95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Future Work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1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Thank You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85" name="Picture 2" descr="A qr code on a whit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4044960" y="1378080"/>
            <a:ext cx="4819680" cy="48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vs</a:t>
            </a:r>
            <a:r>
              <a:rPr b="0" lang="en-US" sz="4800" spc="-196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trike="noStrike" u="none">
                <a:solidFill>
                  <a:schemeClr val="lt1"/>
                </a:solidFill>
                <a:uFillTx/>
                <a:latin typeface="Calibri Light"/>
              </a:rPr>
              <a:t>Completed</a:t>
            </a:r>
            <a:r>
              <a:rPr b="0" lang="en-US" sz="4800" spc="-159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800" spc="-11" strike="noStrike" u="none">
                <a:solidFill>
                  <a:schemeClr val="lt1"/>
                </a:solidFill>
                <a:uFillTx/>
                <a:latin typeface="Calibri Light"/>
              </a:rPr>
              <a:t>Tasks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917640" y="1794240"/>
            <a:ext cx="4567680" cy="36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Proposed</a:t>
            </a:r>
            <a:r>
              <a:rPr b="0" lang="en-US" sz="2750" spc="54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Implement Convolutional Layers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6172200" y="1767960"/>
            <a:ext cx="5478120" cy="29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Finished</a:t>
            </a:r>
            <a:r>
              <a:rPr b="0" lang="en-US" sz="2750" spc="136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US" sz="2750" spc="-20" strike="noStrike" u="none">
                <a:solidFill>
                  <a:srgbClr val="000000"/>
                </a:solidFill>
                <a:uFillTx/>
                <a:latin typeface="Calibri"/>
              </a:rPr>
              <a:t>Work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Create a Neural Network Library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Implement neurons, layers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Be capable of both forward and backward propogation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Can learn Non-linear problems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Using created library, train a NN on MNIST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Compare to SotA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20" strike="noStrike" u="none">
                <a:solidFill>
                  <a:srgbClr val="000000"/>
                </a:solidFill>
                <a:uFillTx/>
                <a:latin typeface="Calibri"/>
              </a:rPr>
              <a:t>Compare to Keras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938680" y="359640"/>
            <a:ext cx="2813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Introduction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object 12"/>
          <p:cNvSpPr/>
          <p:nvPr/>
        </p:nvSpPr>
        <p:spPr>
          <a:xfrm>
            <a:off x="917640" y="1702440"/>
            <a:ext cx="8143200" cy="24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Develop a Neural Network Library from scratch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TensorFlow and other existing libraries feel like a black box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Get my hands dirty with the specific implementation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Use minimal number libraries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Problem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Definition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object 3"/>
          <p:cNvSpPr/>
          <p:nvPr/>
        </p:nvSpPr>
        <p:spPr>
          <a:xfrm>
            <a:off x="917640" y="1702440"/>
            <a:ext cx="8143200" cy="23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Develop a Neural Network Library from scratch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The develop a stronger understanding of the underlying concepts used in building Artificial Neural Networks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Arial"/>
              <a:buChar char="•"/>
              <a:tabLst>
                <a:tab algn="l" pos="240840"/>
              </a:tabLst>
            </a:pPr>
            <a:r>
              <a:rPr b="0" lang="en-US" sz="2750" strike="noStrike" u="none">
                <a:solidFill>
                  <a:srgbClr val="000000"/>
                </a:solidFill>
                <a:uFillTx/>
                <a:latin typeface="Calibri"/>
              </a:rPr>
              <a:t>Bridge gap between theoretical understanding and practical application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Related</a:t>
            </a:r>
            <a:r>
              <a:rPr b="0" lang="en-US" sz="4400" spc="-24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20" strike="noStrike" u="none">
                <a:solidFill>
                  <a:schemeClr val="lt1"/>
                </a:solidFill>
                <a:uFillTx/>
                <a:latin typeface="Calibri Light"/>
              </a:rPr>
              <a:t>Work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892080" y="1794240"/>
            <a:ext cx="10766520" cy="35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Tensor Flow/Keras - https://www.tensorflow.org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PyTorch - https://pytorch.org/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NeuroLab - https://pypi.org/project/neurolab/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6676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Numerous Blogs and youtube videos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https://www.youtube.com/@sentdex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https://www.youtube.com/@TheCodingTrain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66760"/>
              </a:tabLst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Calibri"/>
              </a:rPr>
              <a:t>https://www.freecodecamp.org/news/building-a-neural-network-from-scratch/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object 3"/>
          <p:cNvSpPr/>
          <p:nvPr/>
        </p:nvSpPr>
        <p:spPr>
          <a:xfrm>
            <a:off x="917640" y="1794240"/>
            <a:ext cx="9140040" cy="41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Rely primarily on the numpy library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Create Classes for: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Activation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Relu, sigmoid, tanh, softmax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Loss Functions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MeanSquaredError, CategoricalCrossEntropy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Layers (contains neurons and their weights)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Compute forward pass and save the output of each neuron for use in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200" spc="-11" strike="noStrike" u="none">
                <a:solidFill>
                  <a:srgbClr val="000000"/>
                </a:solidFill>
                <a:uFillTx/>
                <a:latin typeface="Calibri"/>
              </a:rPr>
              <a:t>Network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41200"/>
              </a:tabLst>
            </a:pPr>
            <a:r>
              <a:rPr b="0" lang="en-US" sz="2000" spc="-11" strike="noStrike" u="none">
                <a:solidFill>
                  <a:srgbClr val="000000"/>
                </a:solidFill>
                <a:uFillTx/>
                <a:latin typeface="Calibri"/>
              </a:rPr>
              <a:t>Responsible for both forward pass through the whole network and back propagation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object 2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Layer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71000" y="1782360"/>
            <a:ext cx="7601040" cy="214236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362200" y="3429000"/>
            <a:ext cx="652464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object 5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28600" y="1782360"/>
            <a:ext cx="592452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938680" y="323280"/>
            <a:ext cx="7218000" cy="7570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Proposed</a:t>
            </a:r>
            <a:r>
              <a:rPr b="0" lang="en-US" sz="4400" spc="-201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0" lang="en-US" sz="4400" spc="-11" strike="noStrike" u="none">
                <a:solidFill>
                  <a:schemeClr val="lt1"/>
                </a:solidFill>
                <a:uFillTx/>
                <a:latin typeface="Calibri Light"/>
              </a:rPr>
              <a:t>Method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object 6"/>
          <p:cNvSpPr/>
          <p:nvPr/>
        </p:nvSpPr>
        <p:spPr>
          <a:xfrm>
            <a:off x="228600" y="1346400"/>
            <a:ext cx="914004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</a:tabLst>
            </a:pPr>
            <a:r>
              <a:rPr b="0" lang="en-US" sz="2750" spc="-11" strike="noStrike" u="none">
                <a:solidFill>
                  <a:srgbClr val="000000"/>
                </a:solidFill>
                <a:uFillTx/>
                <a:latin typeface="Calibri"/>
              </a:rPr>
              <a:t>Neural Network Class (Continued)</a:t>
            </a:r>
            <a:endParaRPr b="0" lang="en-US" sz="2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28600" y="1847880"/>
            <a:ext cx="6372360" cy="3638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400800" y="2286000"/>
            <a:ext cx="5667120" cy="40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2024-11-29T16:01:16Z</dcterms:created>
  <dc:creator/>
  <dc:description/>
  <dc:language>en-US</dc:language>
  <cp:lastModifiedBy/>
  <dcterms:modified xsi:type="dcterms:W3CDTF">2024-12-04T12:10:25Z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LastSaved">
    <vt:filetime>2024-11-29T00:00:00Z</vt:filetime>
  </property>
  <property fmtid="{D5CDD505-2E9C-101B-9397-08002B2CF9AE}" pid="4" name="PresentationFormat">
    <vt:lpwstr>On-screen Show (4:3)</vt:lpwstr>
  </property>
</Properties>
</file>