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</p:sldIdLst>
  <p:sldSz cx="10260013" cy="2771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3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2502" y="453622"/>
            <a:ext cx="7695010" cy="964988"/>
          </a:xfrm>
        </p:spPr>
        <p:txBody>
          <a:bodyPr anchor="b"/>
          <a:lstStyle>
            <a:lvl1pPr algn="ctr">
              <a:defRPr sz="24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502" y="1455824"/>
            <a:ext cx="7695010" cy="669204"/>
          </a:xfrm>
        </p:spPr>
        <p:txBody>
          <a:bodyPr/>
          <a:lstStyle>
            <a:lvl1pPr marL="0" indent="0" algn="ctr">
              <a:buNone/>
              <a:defRPr sz="970"/>
            </a:lvl1pPr>
            <a:lvl2pPr marL="184800" indent="0" algn="ctr">
              <a:buNone/>
              <a:defRPr sz="808"/>
            </a:lvl2pPr>
            <a:lvl3pPr marL="369600" indent="0" algn="ctr">
              <a:buNone/>
              <a:defRPr sz="728"/>
            </a:lvl3pPr>
            <a:lvl4pPr marL="554401" indent="0" algn="ctr">
              <a:buNone/>
              <a:defRPr sz="647"/>
            </a:lvl4pPr>
            <a:lvl5pPr marL="739201" indent="0" algn="ctr">
              <a:buNone/>
              <a:defRPr sz="647"/>
            </a:lvl5pPr>
            <a:lvl6pPr marL="924001" indent="0" algn="ctr">
              <a:buNone/>
              <a:defRPr sz="647"/>
            </a:lvl6pPr>
            <a:lvl7pPr marL="1108801" indent="0" algn="ctr">
              <a:buNone/>
              <a:defRPr sz="647"/>
            </a:lvl7pPr>
            <a:lvl8pPr marL="1293602" indent="0" algn="ctr">
              <a:buNone/>
              <a:defRPr sz="647"/>
            </a:lvl8pPr>
            <a:lvl9pPr marL="1478402" indent="0" algn="ctr">
              <a:buNone/>
              <a:defRPr sz="647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6402-460F-4D24-ACE7-C49F7EBF321D}" type="datetimeFigureOut">
              <a:rPr lang="es-MX" smtClean="0"/>
              <a:t>08/jul.2019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2976-EBB4-40F5-8C6C-694CB54F3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173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6402-460F-4D24-ACE7-C49F7EBF321D}" type="datetimeFigureOut">
              <a:rPr lang="es-MX" smtClean="0"/>
              <a:t>08/jul.2019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2976-EBB4-40F5-8C6C-694CB54F3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554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42322" y="147571"/>
            <a:ext cx="2212315" cy="234895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376" y="147571"/>
            <a:ext cx="6508696" cy="23489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6402-460F-4D24-ACE7-C49F7EBF321D}" type="datetimeFigureOut">
              <a:rPr lang="es-MX" smtClean="0"/>
              <a:t>08/jul.2019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2976-EBB4-40F5-8C6C-694CB54F3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083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6402-460F-4D24-ACE7-C49F7EBF321D}" type="datetimeFigureOut">
              <a:rPr lang="es-MX" smtClean="0"/>
              <a:t>08/jul.2019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2976-EBB4-40F5-8C6C-694CB54F3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739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32" y="691019"/>
            <a:ext cx="8849261" cy="1152981"/>
          </a:xfrm>
        </p:spPr>
        <p:txBody>
          <a:bodyPr anchor="b"/>
          <a:lstStyle>
            <a:lvl1pPr>
              <a:defRPr sz="24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32" y="1854908"/>
            <a:ext cx="8849261" cy="606326"/>
          </a:xfrm>
        </p:spPr>
        <p:txBody>
          <a:bodyPr/>
          <a:lstStyle>
            <a:lvl1pPr marL="0" indent="0">
              <a:buNone/>
              <a:defRPr sz="970">
                <a:solidFill>
                  <a:schemeClr val="tx1">
                    <a:tint val="75000"/>
                  </a:schemeClr>
                </a:solidFill>
              </a:defRPr>
            </a:lvl1pPr>
            <a:lvl2pPr marL="184800" indent="0">
              <a:buNone/>
              <a:defRPr sz="808">
                <a:solidFill>
                  <a:schemeClr val="tx1">
                    <a:tint val="75000"/>
                  </a:schemeClr>
                </a:solidFill>
              </a:defRPr>
            </a:lvl2pPr>
            <a:lvl3pPr marL="369600" indent="0">
              <a:buNone/>
              <a:defRPr sz="728">
                <a:solidFill>
                  <a:schemeClr val="tx1">
                    <a:tint val="75000"/>
                  </a:schemeClr>
                </a:solidFill>
              </a:defRPr>
            </a:lvl3pPr>
            <a:lvl4pPr marL="554401" indent="0">
              <a:buNone/>
              <a:defRPr sz="647">
                <a:solidFill>
                  <a:schemeClr val="tx1">
                    <a:tint val="75000"/>
                  </a:schemeClr>
                </a:solidFill>
              </a:defRPr>
            </a:lvl4pPr>
            <a:lvl5pPr marL="739201" indent="0">
              <a:buNone/>
              <a:defRPr sz="647">
                <a:solidFill>
                  <a:schemeClr val="tx1">
                    <a:tint val="75000"/>
                  </a:schemeClr>
                </a:solidFill>
              </a:defRPr>
            </a:lvl5pPr>
            <a:lvl6pPr marL="924001" indent="0">
              <a:buNone/>
              <a:defRPr sz="647">
                <a:solidFill>
                  <a:schemeClr val="tx1">
                    <a:tint val="75000"/>
                  </a:schemeClr>
                </a:solidFill>
              </a:defRPr>
            </a:lvl6pPr>
            <a:lvl7pPr marL="1108801" indent="0">
              <a:buNone/>
              <a:defRPr sz="647">
                <a:solidFill>
                  <a:schemeClr val="tx1">
                    <a:tint val="75000"/>
                  </a:schemeClr>
                </a:solidFill>
              </a:defRPr>
            </a:lvl7pPr>
            <a:lvl8pPr marL="1293602" indent="0">
              <a:buNone/>
              <a:defRPr sz="647">
                <a:solidFill>
                  <a:schemeClr val="tx1">
                    <a:tint val="75000"/>
                  </a:schemeClr>
                </a:solidFill>
              </a:defRPr>
            </a:lvl8pPr>
            <a:lvl9pPr marL="1478402" indent="0">
              <a:buNone/>
              <a:defRPr sz="6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6402-460F-4D24-ACE7-C49F7EBF321D}" type="datetimeFigureOut">
              <a:rPr lang="es-MX" smtClean="0"/>
              <a:t>08/jul.2019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2976-EBB4-40F5-8C6C-694CB54F3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208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5376" y="737857"/>
            <a:ext cx="4360506" cy="17586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4131" y="737857"/>
            <a:ext cx="4360506" cy="17586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6402-460F-4D24-ACE7-C49F7EBF321D}" type="datetimeFigureOut">
              <a:rPr lang="es-MX" smtClean="0"/>
              <a:t>08/jul.2019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2976-EBB4-40F5-8C6C-694CB54F3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841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2" y="147572"/>
            <a:ext cx="8849261" cy="5357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713" y="679470"/>
            <a:ext cx="4340466" cy="332998"/>
          </a:xfrm>
        </p:spPr>
        <p:txBody>
          <a:bodyPr anchor="b"/>
          <a:lstStyle>
            <a:lvl1pPr marL="0" indent="0">
              <a:buNone/>
              <a:defRPr sz="970" b="1"/>
            </a:lvl1pPr>
            <a:lvl2pPr marL="184800" indent="0">
              <a:buNone/>
              <a:defRPr sz="808" b="1"/>
            </a:lvl2pPr>
            <a:lvl3pPr marL="369600" indent="0">
              <a:buNone/>
              <a:defRPr sz="728" b="1"/>
            </a:lvl3pPr>
            <a:lvl4pPr marL="554401" indent="0">
              <a:buNone/>
              <a:defRPr sz="647" b="1"/>
            </a:lvl4pPr>
            <a:lvl5pPr marL="739201" indent="0">
              <a:buNone/>
              <a:defRPr sz="647" b="1"/>
            </a:lvl5pPr>
            <a:lvl6pPr marL="924001" indent="0">
              <a:buNone/>
              <a:defRPr sz="647" b="1"/>
            </a:lvl6pPr>
            <a:lvl7pPr marL="1108801" indent="0">
              <a:buNone/>
              <a:defRPr sz="647" b="1"/>
            </a:lvl7pPr>
            <a:lvl8pPr marL="1293602" indent="0">
              <a:buNone/>
              <a:defRPr sz="647" b="1"/>
            </a:lvl8pPr>
            <a:lvl9pPr marL="1478402" indent="0">
              <a:buNone/>
              <a:defRPr sz="64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6713" y="1012468"/>
            <a:ext cx="4340466" cy="14891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4132" y="679470"/>
            <a:ext cx="4361842" cy="332998"/>
          </a:xfrm>
        </p:spPr>
        <p:txBody>
          <a:bodyPr anchor="b"/>
          <a:lstStyle>
            <a:lvl1pPr marL="0" indent="0">
              <a:buNone/>
              <a:defRPr sz="970" b="1"/>
            </a:lvl1pPr>
            <a:lvl2pPr marL="184800" indent="0">
              <a:buNone/>
              <a:defRPr sz="808" b="1"/>
            </a:lvl2pPr>
            <a:lvl3pPr marL="369600" indent="0">
              <a:buNone/>
              <a:defRPr sz="728" b="1"/>
            </a:lvl3pPr>
            <a:lvl4pPr marL="554401" indent="0">
              <a:buNone/>
              <a:defRPr sz="647" b="1"/>
            </a:lvl4pPr>
            <a:lvl5pPr marL="739201" indent="0">
              <a:buNone/>
              <a:defRPr sz="647" b="1"/>
            </a:lvl5pPr>
            <a:lvl6pPr marL="924001" indent="0">
              <a:buNone/>
              <a:defRPr sz="647" b="1"/>
            </a:lvl6pPr>
            <a:lvl7pPr marL="1108801" indent="0">
              <a:buNone/>
              <a:defRPr sz="647" b="1"/>
            </a:lvl7pPr>
            <a:lvl8pPr marL="1293602" indent="0">
              <a:buNone/>
              <a:defRPr sz="647" b="1"/>
            </a:lvl8pPr>
            <a:lvl9pPr marL="1478402" indent="0">
              <a:buNone/>
              <a:defRPr sz="64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94132" y="1012468"/>
            <a:ext cx="4361842" cy="14891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6402-460F-4D24-ACE7-C49F7EBF321D}" type="datetimeFigureOut">
              <a:rPr lang="es-MX" smtClean="0"/>
              <a:t>08/jul.2019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2976-EBB4-40F5-8C6C-694CB54F3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31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6402-460F-4D24-ACE7-C49F7EBF321D}" type="datetimeFigureOut">
              <a:rPr lang="es-MX" smtClean="0"/>
              <a:t>08/jul.2019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2976-EBB4-40F5-8C6C-694CB54F3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92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6402-460F-4D24-ACE7-C49F7EBF321D}" type="datetimeFigureOut">
              <a:rPr lang="es-MX" smtClean="0"/>
              <a:t>08/jul.2019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2976-EBB4-40F5-8C6C-694CB54F3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137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3" y="184785"/>
            <a:ext cx="3309121" cy="646748"/>
          </a:xfrm>
        </p:spPr>
        <p:txBody>
          <a:bodyPr anchor="b"/>
          <a:lstStyle>
            <a:lvl1pPr>
              <a:defRPr sz="129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842" y="399084"/>
            <a:ext cx="5194132" cy="1969757"/>
          </a:xfrm>
        </p:spPr>
        <p:txBody>
          <a:bodyPr/>
          <a:lstStyle>
            <a:lvl1pPr>
              <a:defRPr sz="1293"/>
            </a:lvl1pPr>
            <a:lvl2pPr>
              <a:defRPr sz="1132"/>
            </a:lvl2pPr>
            <a:lvl3pPr>
              <a:defRPr sz="970"/>
            </a:lvl3pPr>
            <a:lvl4pPr>
              <a:defRPr sz="808"/>
            </a:lvl4pPr>
            <a:lvl5pPr>
              <a:defRPr sz="808"/>
            </a:lvl5pPr>
            <a:lvl6pPr>
              <a:defRPr sz="808"/>
            </a:lvl6pPr>
            <a:lvl7pPr>
              <a:defRPr sz="808"/>
            </a:lvl7pPr>
            <a:lvl8pPr>
              <a:defRPr sz="808"/>
            </a:lvl8pPr>
            <a:lvl9pPr>
              <a:defRPr sz="80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713" y="831532"/>
            <a:ext cx="3309121" cy="1540517"/>
          </a:xfrm>
        </p:spPr>
        <p:txBody>
          <a:bodyPr/>
          <a:lstStyle>
            <a:lvl1pPr marL="0" indent="0">
              <a:buNone/>
              <a:defRPr sz="647"/>
            </a:lvl1pPr>
            <a:lvl2pPr marL="184800" indent="0">
              <a:buNone/>
              <a:defRPr sz="566"/>
            </a:lvl2pPr>
            <a:lvl3pPr marL="369600" indent="0">
              <a:buNone/>
              <a:defRPr sz="485"/>
            </a:lvl3pPr>
            <a:lvl4pPr marL="554401" indent="0">
              <a:buNone/>
              <a:defRPr sz="404"/>
            </a:lvl4pPr>
            <a:lvl5pPr marL="739201" indent="0">
              <a:buNone/>
              <a:defRPr sz="404"/>
            </a:lvl5pPr>
            <a:lvl6pPr marL="924001" indent="0">
              <a:buNone/>
              <a:defRPr sz="404"/>
            </a:lvl6pPr>
            <a:lvl7pPr marL="1108801" indent="0">
              <a:buNone/>
              <a:defRPr sz="404"/>
            </a:lvl7pPr>
            <a:lvl8pPr marL="1293602" indent="0">
              <a:buNone/>
              <a:defRPr sz="404"/>
            </a:lvl8pPr>
            <a:lvl9pPr marL="1478402" indent="0">
              <a:buNone/>
              <a:defRPr sz="40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6402-460F-4D24-ACE7-C49F7EBF321D}" type="datetimeFigureOut">
              <a:rPr lang="es-MX" smtClean="0"/>
              <a:t>08/jul.2019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2976-EBB4-40F5-8C6C-694CB54F3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83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3" y="184785"/>
            <a:ext cx="3309121" cy="646748"/>
          </a:xfrm>
        </p:spPr>
        <p:txBody>
          <a:bodyPr anchor="b"/>
          <a:lstStyle>
            <a:lvl1pPr>
              <a:defRPr sz="129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61842" y="399084"/>
            <a:ext cx="5194132" cy="1969757"/>
          </a:xfrm>
        </p:spPr>
        <p:txBody>
          <a:bodyPr anchor="t"/>
          <a:lstStyle>
            <a:lvl1pPr marL="0" indent="0">
              <a:buNone/>
              <a:defRPr sz="1293"/>
            </a:lvl1pPr>
            <a:lvl2pPr marL="184800" indent="0">
              <a:buNone/>
              <a:defRPr sz="1132"/>
            </a:lvl2pPr>
            <a:lvl3pPr marL="369600" indent="0">
              <a:buNone/>
              <a:defRPr sz="970"/>
            </a:lvl3pPr>
            <a:lvl4pPr marL="554401" indent="0">
              <a:buNone/>
              <a:defRPr sz="808"/>
            </a:lvl4pPr>
            <a:lvl5pPr marL="739201" indent="0">
              <a:buNone/>
              <a:defRPr sz="808"/>
            </a:lvl5pPr>
            <a:lvl6pPr marL="924001" indent="0">
              <a:buNone/>
              <a:defRPr sz="808"/>
            </a:lvl6pPr>
            <a:lvl7pPr marL="1108801" indent="0">
              <a:buNone/>
              <a:defRPr sz="808"/>
            </a:lvl7pPr>
            <a:lvl8pPr marL="1293602" indent="0">
              <a:buNone/>
              <a:defRPr sz="808"/>
            </a:lvl8pPr>
            <a:lvl9pPr marL="1478402" indent="0">
              <a:buNone/>
              <a:defRPr sz="808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713" y="831532"/>
            <a:ext cx="3309121" cy="1540517"/>
          </a:xfrm>
        </p:spPr>
        <p:txBody>
          <a:bodyPr/>
          <a:lstStyle>
            <a:lvl1pPr marL="0" indent="0">
              <a:buNone/>
              <a:defRPr sz="647"/>
            </a:lvl1pPr>
            <a:lvl2pPr marL="184800" indent="0">
              <a:buNone/>
              <a:defRPr sz="566"/>
            </a:lvl2pPr>
            <a:lvl3pPr marL="369600" indent="0">
              <a:buNone/>
              <a:defRPr sz="485"/>
            </a:lvl3pPr>
            <a:lvl4pPr marL="554401" indent="0">
              <a:buNone/>
              <a:defRPr sz="404"/>
            </a:lvl4pPr>
            <a:lvl5pPr marL="739201" indent="0">
              <a:buNone/>
              <a:defRPr sz="404"/>
            </a:lvl5pPr>
            <a:lvl6pPr marL="924001" indent="0">
              <a:buNone/>
              <a:defRPr sz="404"/>
            </a:lvl6pPr>
            <a:lvl7pPr marL="1108801" indent="0">
              <a:buNone/>
              <a:defRPr sz="404"/>
            </a:lvl7pPr>
            <a:lvl8pPr marL="1293602" indent="0">
              <a:buNone/>
              <a:defRPr sz="404"/>
            </a:lvl8pPr>
            <a:lvl9pPr marL="1478402" indent="0">
              <a:buNone/>
              <a:defRPr sz="40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6402-460F-4D24-ACE7-C49F7EBF321D}" type="datetimeFigureOut">
              <a:rPr lang="es-MX" smtClean="0"/>
              <a:t>08/jul.2019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2976-EBB4-40F5-8C6C-694CB54F3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887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5376" y="147572"/>
            <a:ext cx="8849261" cy="535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376" y="737857"/>
            <a:ext cx="8849261" cy="1758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5376" y="2569025"/>
            <a:ext cx="2308503" cy="147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A6402-460F-4D24-ACE7-C49F7EBF321D}" type="datetimeFigureOut">
              <a:rPr lang="es-MX" smtClean="0"/>
              <a:t>08/jul.2019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8630" y="2569025"/>
            <a:ext cx="3462754" cy="147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6134" y="2569025"/>
            <a:ext cx="2308503" cy="147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22976-EBB4-40F5-8C6C-694CB54F3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071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9600" rtl="0" eaLnBrk="1" latinLnBrk="0" hangingPunct="1">
        <a:lnSpc>
          <a:spcPct val="90000"/>
        </a:lnSpc>
        <a:spcBef>
          <a:spcPct val="0"/>
        </a:spcBef>
        <a:buNone/>
        <a:defRPr sz="17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400" indent="-92400" algn="l" defTabSz="369600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132" kern="1200">
          <a:solidFill>
            <a:schemeClr val="tx1"/>
          </a:solidFill>
          <a:latin typeface="+mn-lt"/>
          <a:ea typeface="+mn-ea"/>
          <a:cs typeface="+mn-cs"/>
        </a:defRPr>
      </a:lvl1pPr>
      <a:lvl2pPr marL="277200" indent="-92400" algn="l" defTabSz="369600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970" kern="1200">
          <a:solidFill>
            <a:schemeClr val="tx1"/>
          </a:solidFill>
          <a:latin typeface="+mn-lt"/>
          <a:ea typeface="+mn-ea"/>
          <a:cs typeface="+mn-cs"/>
        </a:defRPr>
      </a:lvl2pPr>
      <a:lvl3pPr marL="462001" indent="-92400" algn="l" defTabSz="369600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808" kern="1200">
          <a:solidFill>
            <a:schemeClr val="tx1"/>
          </a:solidFill>
          <a:latin typeface="+mn-lt"/>
          <a:ea typeface="+mn-ea"/>
          <a:cs typeface="+mn-cs"/>
        </a:defRPr>
      </a:lvl3pPr>
      <a:lvl4pPr marL="646801" indent="-92400" algn="l" defTabSz="369600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8" kern="1200">
          <a:solidFill>
            <a:schemeClr val="tx1"/>
          </a:solidFill>
          <a:latin typeface="+mn-lt"/>
          <a:ea typeface="+mn-ea"/>
          <a:cs typeface="+mn-cs"/>
        </a:defRPr>
      </a:lvl4pPr>
      <a:lvl5pPr marL="831601" indent="-92400" algn="l" defTabSz="369600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8" kern="1200">
          <a:solidFill>
            <a:schemeClr val="tx1"/>
          </a:solidFill>
          <a:latin typeface="+mn-lt"/>
          <a:ea typeface="+mn-ea"/>
          <a:cs typeface="+mn-cs"/>
        </a:defRPr>
      </a:lvl5pPr>
      <a:lvl6pPr marL="1016401" indent="-92400" algn="l" defTabSz="369600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8" kern="1200">
          <a:solidFill>
            <a:schemeClr val="tx1"/>
          </a:solidFill>
          <a:latin typeface="+mn-lt"/>
          <a:ea typeface="+mn-ea"/>
          <a:cs typeface="+mn-cs"/>
        </a:defRPr>
      </a:lvl6pPr>
      <a:lvl7pPr marL="1201202" indent="-92400" algn="l" defTabSz="369600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8" kern="1200">
          <a:solidFill>
            <a:schemeClr val="tx1"/>
          </a:solidFill>
          <a:latin typeface="+mn-lt"/>
          <a:ea typeface="+mn-ea"/>
          <a:cs typeface="+mn-cs"/>
        </a:defRPr>
      </a:lvl7pPr>
      <a:lvl8pPr marL="1386002" indent="-92400" algn="l" defTabSz="369600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8" kern="1200">
          <a:solidFill>
            <a:schemeClr val="tx1"/>
          </a:solidFill>
          <a:latin typeface="+mn-lt"/>
          <a:ea typeface="+mn-ea"/>
          <a:cs typeface="+mn-cs"/>
        </a:defRPr>
      </a:lvl8pPr>
      <a:lvl9pPr marL="1570802" indent="-92400" algn="l" defTabSz="369600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1pPr>
      <a:lvl2pPr marL="184800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2pPr>
      <a:lvl3pPr marL="369600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3pPr>
      <a:lvl4pPr marL="554401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4pPr>
      <a:lvl5pPr marL="739201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5pPr>
      <a:lvl6pPr marL="924001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6pPr>
      <a:lvl7pPr marL="1108801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7pPr>
      <a:lvl8pPr marL="1293602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8pPr>
      <a:lvl9pPr marL="1478402" algn="l" defTabSz="369600" rtl="0" eaLnBrk="1" latinLnBrk="0" hangingPunct="1">
        <a:defRPr sz="7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92CE9936-AFB5-466C-98A6-98F835022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899040"/>
              </p:ext>
            </p:extLst>
          </p:nvPr>
        </p:nvGraphicFramePr>
        <p:xfrm>
          <a:off x="646142" y="603778"/>
          <a:ext cx="896772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24">
                  <a:extLst>
                    <a:ext uri="{9D8B030D-6E8A-4147-A177-3AD203B41FA5}">
                      <a16:colId xmlns:a16="http://schemas.microsoft.com/office/drawing/2014/main" val="793130527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3890728353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2647931771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2961142785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794406570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301109620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449704497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2870897147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3015759996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798831651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2125344365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2089549937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639187151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3474361800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914929168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3996130741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035267037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451276234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365927784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3941742100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2486469478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390428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00871689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84C62C3F-87C8-49F4-9E3C-4EB3C9CD4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841211"/>
              </p:ext>
            </p:extLst>
          </p:nvPr>
        </p:nvGraphicFramePr>
        <p:xfrm>
          <a:off x="646142" y="1187767"/>
          <a:ext cx="8967728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24">
                  <a:extLst>
                    <a:ext uri="{9D8B030D-6E8A-4147-A177-3AD203B41FA5}">
                      <a16:colId xmlns:a16="http://schemas.microsoft.com/office/drawing/2014/main" val="793130527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3890728353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2647931771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2961142785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794406570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301109620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449704497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2870897147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3015759996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798831651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2125344365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2089549937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639187151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3474361800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914929168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3996130741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035267037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451276234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365927784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3941742100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2486469478"/>
                    </a:ext>
                  </a:extLst>
                </a:gridCol>
                <a:gridCol w="407624">
                  <a:extLst>
                    <a:ext uri="{9D8B030D-6E8A-4147-A177-3AD203B41FA5}">
                      <a16:colId xmlns:a16="http://schemas.microsoft.com/office/drawing/2014/main" val="1390428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0</a:t>
                      </a:r>
                    </a:p>
                  </a:txBody>
                  <a:tcP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1</a:t>
                      </a:r>
                    </a:p>
                  </a:txBody>
                  <a:tcP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0</a:t>
                      </a:r>
                    </a:p>
                  </a:txBody>
                  <a:tcP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1</a:t>
                      </a:r>
                    </a:p>
                  </a:txBody>
                  <a:tcP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0</a:t>
                      </a:r>
                    </a:p>
                  </a:txBody>
                  <a:tcP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1</a:t>
                      </a:r>
                    </a:p>
                  </a:txBody>
                  <a:tcP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0</a:t>
                      </a:r>
                    </a:p>
                  </a:txBody>
                  <a:tcP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871689"/>
                  </a:ext>
                </a:extLst>
              </a:tr>
            </a:tbl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id="{C05B4A20-4DFF-4B46-B2D3-C3B6BF09A165}"/>
              </a:ext>
            </a:extLst>
          </p:cNvPr>
          <p:cNvSpPr txBox="1"/>
          <p:nvPr/>
        </p:nvSpPr>
        <p:spPr>
          <a:xfrm>
            <a:off x="1794118" y="2139716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Abrir llave 27">
            <a:extLst>
              <a:ext uri="{FF2B5EF4-FFF2-40B4-BE49-F238E27FC236}">
                <a16:creationId xmlns:a16="http://schemas.microsoft.com/office/drawing/2014/main" id="{3C99E370-C5C5-4B0F-B3E7-D8E4FF0C736C}"/>
              </a:ext>
            </a:extLst>
          </p:cNvPr>
          <p:cNvSpPr/>
          <p:nvPr/>
        </p:nvSpPr>
        <p:spPr>
          <a:xfrm rot="16200000">
            <a:off x="1864662" y="640361"/>
            <a:ext cx="396240" cy="2454353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0675453-D4E2-476C-A9B3-7917B03B016D}"/>
              </a:ext>
            </a:extLst>
          </p:cNvPr>
          <p:cNvSpPr txBox="1"/>
          <p:nvPr/>
        </p:nvSpPr>
        <p:spPr>
          <a:xfrm>
            <a:off x="3839735" y="2223201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brir llave 29">
            <a:extLst>
              <a:ext uri="{FF2B5EF4-FFF2-40B4-BE49-F238E27FC236}">
                <a16:creationId xmlns:a16="http://schemas.microsoft.com/office/drawing/2014/main" id="{F3673BDA-910C-4388-ACEA-9A953C470C24}"/>
              </a:ext>
            </a:extLst>
          </p:cNvPr>
          <p:cNvSpPr/>
          <p:nvPr/>
        </p:nvSpPr>
        <p:spPr>
          <a:xfrm rot="16200000">
            <a:off x="3910279" y="723846"/>
            <a:ext cx="396240" cy="2454353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8E09AFC-6CAB-4C09-AE9F-8FB7F60BC6A5}"/>
              </a:ext>
            </a:extLst>
          </p:cNvPr>
          <p:cNvSpPr txBox="1"/>
          <p:nvPr/>
        </p:nvSpPr>
        <p:spPr>
          <a:xfrm>
            <a:off x="5885353" y="2139716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Abrir llave 31">
            <a:extLst>
              <a:ext uri="{FF2B5EF4-FFF2-40B4-BE49-F238E27FC236}">
                <a16:creationId xmlns:a16="http://schemas.microsoft.com/office/drawing/2014/main" id="{279976B5-C4FC-438A-81D7-3086CE8FFC37}"/>
              </a:ext>
            </a:extLst>
          </p:cNvPr>
          <p:cNvSpPr/>
          <p:nvPr/>
        </p:nvSpPr>
        <p:spPr>
          <a:xfrm rot="16200000">
            <a:off x="5955897" y="640361"/>
            <a:ext cx="396240" cy="2454353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DA51353-F818-4D13-B04B-94E8698E7068}"/>
              </a:ext>
            </a:extLst>
          </p:cNvPr>
          <p:cNvSpPr txBox="1"/>
          <p:nvPr/>
        </p:nvSpPr>
        <p:spPr>
          <a:xfrm>
            <a:off x="7928568" y="2213775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Abrir llave 33">
            <a:extLst>
              <a:ext uri="{FF2B5EF4-FFF2-40B4-BE49-F238E27FC236}">
                <a16:creationId xmlns:a16="http://schemas.microsoft.com/office/drawing/2014/main" id="{CF357639-D3BA-4F55-A82D-9789617A74EF}"/>
              </a:ext>
            </a:extLst>
          </p:cNvPr>
          <p:cNvSpPr/>
          <p:nvPr/>
        </p:nvSpPr>
        <p:spPr>
          <a:xfrm rot="16200000">
            <a:off x="7999112" y="714420"/>
            <a:ext cx="396240" cy="2454353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2036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48</Words>
  <Application>Microsoft Office PowerPoint</Application>
  <PresentationFormat>Personalizado</PresentationFormat>
  <Paragraphs>48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Zúñiga</dc:creator>
  <cp:lastModifiedBy>Edgar Zúñiga</cp:lastModifiedBy>
  <cp:revision>13</cp:revision>
  <dcterms:created xsi:type="dcterms:W3CDTF">2019-06-16T22:10:10Z</dcterms:created>
  <dcterms:modified xsi:type="dcterms:W3CDTF">2019-07-08T07:24:59Z</dcterms:modified>
</cp:coreProperties>
</file>