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24011-DC8F-478E-B0A1-8B24C7BDB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205349-E252-47D9-A6EF-A35C63181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B6BEEA-2BB4-46C8-9809-5A02A988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3EA2-9116-425E-90BE-F4E8EC38D8AB}" type="datetimeFigureOut">
              <a:rPr lang="es-MX" smtClean="0"/>
              <a:t>14/ago.2019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2E7F9E-6A1C-48AA-9586-5E8E3387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835C55-7FFB-462D-8568-ABAC0921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57E7-C826-4B72-AE9B-A215965944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404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8F9CE-2326-47C4-BFC9-C924BD12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825A82-CA66-463E-A30B-3B3E4957C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1B4E68-1B1A-4A58-AC64-FD57BC3C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3EA2-9116-425E-90BE-F4E8EC38D8AB}" type="datetimeFigureOut">
              <a:rPr lang="es-MX" smtClean="0"/>
              <a:t>14/ago.2019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04EFEB-27E6-4DC6-9713-09AFD315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6A5BDD-F39E-45DC-91AF-665B7DDB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57E7-C826-4B72-AE9B-A215965944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484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04C79D-A885-43EF-8BC3-930C2E6DB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32E8E5-7C6D-49B2-887D-3D870CCDD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2C99FD-0925-4D85-95A8-28E445D6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3EA2-9116-425E-90BE-F4E8EC38D8AB}" type="datetimeFigureOut">
              <a:rPr lang="es-MX" smtClean="0"/>
              <a:t>14/ago.2019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3036AB-BC53-410F-BE12-6B84672BF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72D466-4BA7-4DB8-B108-53307193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57E7-C826-4B72-AE9B-A215965944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172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3532F-8398-4542-BBB8-D2A1860F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A88C2E-F094-454D-966E-DA69142EC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4D25D6-FB18-44CF-A7AA-0A70931B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3EA2-9116-425E-90BE-F4E8EC38D8AB}" type="datetimeFigureOut">
              <a:rPr lang="es-MX" smtClean="0"/>
              <a:t>14/ago.2019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BB96DF-2683-4DD1-AEEC-974D2570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9996E9-7079-4E39-9243-DAA64A3F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57E7-C826-4B72-AE9B-A215965944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928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6721F-C7DE-47A4-9242-E92A298F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4B1398-7A80-4E07-B5B6-C21B60632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0B978A-ADEA-4696-BD64-6F0269DA1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3EA2-9116-425E-90BE-F4E8EC38D8AB}" type="datetimeFigureOut">
              <a:rPr lang="es-MX" smtClean="0"/>
              <a:t>14/ago.2019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A513BB-1454-44F0-B4D5-7353E76D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DF65D2-BFAD-4C36-8BC0-5A9DAA91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57E7-C826-4B72-AE9B-A215965944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018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419E9-700F-479C-98F3-833A28BA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734DE0-4749-4A74-A385-BE98E479A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A0021A-9FD7-4BA9-B887-46A0B23DB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C46C99-EE8C-450E-B40C-E97481396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3EA2-9116-425E-90BE-F4E8EC38D8AB}" type="datetimeFigureOut">
              <a:rPr lang="es-MX" smtClean="0"/>
              <a:t>14/ago.2019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93C030-5B6C-4AD5-9F2B-E9FDF751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1F05F8-AD07-4AFF-BB26-22E1CF64E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57E7-C826-4B72-AE9B-A215965944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973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D57E2-3C67-478C-9CE7-850ACDC4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8A8BAA-1F17-412F-AF77-4CBFB093C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D228F3-514A-4D57-B148-24D27740D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6F0070D-EBC2-4358-AC62-FE8883611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FE3AC7D-BB61-41FC-BF4E-F8A304D17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A6195F0-F1E3-4567-A908-0B62F99C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3EA2-9116-425E-90BE-F4E8EC38D8AB}" type="datetimeFigureOut">
              <a:rPr lang="es-MX" smtClean="0"/>
              <a:t>14/ago.2019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247CD1-C18D-4DC8-931C-3CA37459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F8F5B77-6C59-4C6A-90F5-069C86E5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57E7-C826-4B72-AE9B-A215965944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518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2BC19-139C-4798-B0FA-1994E80C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3F835EE-1B0D-4F24-9994-88250E23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3EA2-9116-425E-90BE-F4E8EC38D8AB}" type="datetimeFigureOut">
              <a:rPr lang="es-MX" smtClean="0"/>
              <a:t>14/ago.2019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E88A10-158A-4218-8D06-4C9C82C0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84213F-6FAF-48FE-A28F-FD863E860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57E7-C826-4B72-AE9B-A215965944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3DA400-926A-4B7E-8330-F46F184B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3EA2-9116-425E-90BE-F4E8EC38D8AB}" type="datetimeFigureOut">
              <a:rPr lang="es-MX" smtClean="0"/>
              <a:t>14/ago.2019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34157CA-2E01-4554-88FF-4EE8D99B9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50A9C4-1AF6-4BB6-9CE2-616B834B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57E7-C826-4B72-AE9B-A215965944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050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D7F70-952E-4312-818B-DB327CB65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311282-1E49-4D21-89F4-365884001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CDF7C4-3FF0-4820-8E11-97FEAE872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A8C330-0FC7-49A2-A380-7C6473AF7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3EA2-9116-425E-90BE-F4E8EC38D8AB}" type="datetimeFigureOut">
              <a:rPr lang="es-MX" smtClean="0"/>
              <a:t>14/ago.2019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1ED6D2-7CC7-4CB9-A8C7-C7D0550C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383286-CB55-467F-9EC3-8EC50524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57E7-C826-4B72-AE9B-A215965944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60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F63FD-BD4D-4406-968A-924D35DD7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1A5C0B-6A66-4EED-8275-3913D4B45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3E9D5D-A873-41CF-B53A-716846B8B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512C14-6E4F-46A2-A5A5-01E35EA00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3EA2-9116-425E-90BE-F4E8EC38D8AB}" type="datetimeFigureOut">
              <a:rPr lang="es-MX" smtClean="0"/>
              <a:t>14/ago.2019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DF4772-59A5-44F7-9BF0-F11F62F5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356EFC-9AF5-4FEB-829F-B796B62A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57E7-C826-4B72-AE9B-A215965944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681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11962C1-A178-444C-B874-C455FCE8A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E3C4A9-E6D0-42E1-9734-B7B8EB8FD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76A918-4E7A-4077-8CAB-B385C8CEE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73EA2-9116-425E-90BE-F4E8EC38D8AB}" type="datetimeFigureOut">
              <a:rPr lang="es-MX" smtClean="0"/>
              <a:t>14/ago.2019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1FB4FE-04CF-40EF-B024-0107AC768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D1C15A-5E4D-4B0F-9A6E-520C23A04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B57E7-C826-4B72-AE9B-A215965944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46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75045DA4-4198-4927-A919-CABBC3D8E9C9}"/>
              </a:ext>
            </a:extLst>
          </p:cNvPr>
          <p:cNvSpPr/>
          <p:nvPr/>
        </p:nvSpPr>
        <p:spPr>
          <a:xfrm>
            <a:off x="2259874" y="1939833"/>
            <a:ext cx="783772" cy="74458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8ABD083-5412-476A-B027-D0DF12A00B98}"/>
              </a:ext>
            </a:extLst>
          </p:cNvPr>
          <p:cNvSpPr/>
          <p:nvPr/>
        </p:nvSpPr>
        <p:spPr>
          <a:xfrm>
            <a:off x="2259874" y="3056708"/>
            <a:ext cx="783772" cy="74458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C8F35D4-A599-4811-8443-A92A548F0451}"/>
              </a:ext>
            </a:extLst>
          </p:cNvPr>
          <p:cNvSpPr/>
          <p:nvPr/>
        </p:nvSpPr>
        <p:spPr>
          <a:xfrm>
            <a:off x="2259874" y="4212771"/>
            <a:ext cx="783772" cy="74458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38F7938-4FBE-43C2-83BC-CF579D4A4863}"/>
              </a:ext>
            </a:extLst>
          </p:cNvPr>
          <p:cNvSpPr/>
          <p:nvPr/>
        </p:nvSpPr>
        <p:spPr>
          <a:xfrm>
            <a:off x="4937760" y="1371600"/>
            <a:ext cx="783772" cy="744583"/>
          </a:xfrm>
          <a:prstGeom prst="ellipse">
            <a:avLst/>
          </a:prstGeom>
          <a:solidFill>
            <a:srgbClr val="F85E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96FDC4F-B4E1-4BCD-8810-0DD4FFC5490B}"/>
              </a:ext>
            </a:extLst>
          </p:cNvPr>
          <p:cNvSpPr/>
          <p:nvPr/>
        </p:nvSpPr>
        <p:spPr>
          <a:xfrm>
            <a:off x="4937760" y="2508069"/>
            <a:ext cx="783772" cy="744583"/>
          </a:xfrm>
          <a:prstGeom prst="ellipse">
            <a:avLst/>
          </a:prstGeom>
          <a:solidFill>
            <a:srgbClr val="F85E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216B63F-F631-4DF6-B289-DAF2102601A4}"/>
              </a:ext>
            </a:extLst>
          </p:cNvPr>
          <p:cNvSpPr/>
          <p:nvPr/>
        </p:nvSpPr>
        <p:spPr>
          <a:xfrm>
            <a:off x="4937760" y="3644538"/>
            <a:ext cx="783772" cy="744583"/>
          </a:xfrm>
          <a:prstGeom prst="ellipse">
            <a:avLst/>
          </a:prstGeom>
          <a:solidFill>
            <a:srgbClr val="F85E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59029E1-9686-436F-A190-F6DE4986D195}"/>
              </a:ext>
            </a:extLst>
          </p:cNvPr>
          <p:cNvSpPr/>
          <p:nvPr/>
        </p:nvSpPr>
        <p:spPr>
          <a:xfrm>
            <a:off x="4937760" y="4781007"/>
            <a:ext cx="783772" cy="744583"/>
          </a:xfrm>
          <a:prstGeom prst="ellipse">
            <a:avLst/>
          </a:prstGeom>
          <a:solidFill>
            <a:srgbClr val="F85E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C69D95E-D0DE-4D52-8337-8D2BBE2F399A}"/>
              </a:ext>
            </a:extLst>
          </p:cNvPr>
          <p:cNvSpPr/>
          <p:nvPr/>
        </p:nvSpPr>
        <p:spPr>
          <a:xfrm>
            <a:off x="7254242" y="3056708"/>
            <a:ext cx="783772" cy="7445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6FA6C3B8-C857-468C-BA4C-166B76A27D53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3043646" y="1743892"/>
            <a:ext cx="1894114" cy="5682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A446C4A-40DA-421A-A4E4-CC5A4FD521DE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3043646" y="2312125"/>
            <a:ext cx="1894114" cy="568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EA9C7E-A69E-40AA-917B-EFD4B1384A58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043646" y="2312125"/>
            <a:ext cx="1894114" cy="1704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FB09B6AA-6351-479B-9FB7-C2E21D3A02D1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3043646" y="2312125"/>
            <a:ext cx="1894114" cy="2841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A17B3320-7D1D-4423-898F-FECFD4D82465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3043646" y="1743892"/>
            <a:ext cx="1894114" cy="16851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22E6B5C2-818E-4BAC-A31C-7F3A4BB8B8EF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3043646" y="2880361"/>
            <a:ext cx="1894114" cy="548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69F91C24-49AA-4A0F-8A06-28431577742C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3043646" y="3429000"/>
            <a:ext cx="1894114" cy="587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D48A043-C747-4332-83F3-C6E0D5E08859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3043646" y="3429000"/>
            <a:ext cx="1894114" cy="17242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0285CBA9-E577-4E8E-BF50-48866CF273BE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043646" y="1743892"/>
            <a:ext cx="1894114" cy="2841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5ACC4FB4-1C50-48C8-A6A8-C6EC56BF6C4A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043646" y="2880361"/>
            <a:ext cx="1894114" cy="1704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822FF7D1-2783-401A-814E-ECA3193C904C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3043646" y="4016830"/>
            <a:ext cx="1894114" cy="5682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D8FC30B-7A4C-4E48-AE5B-3696D382300A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3043646" y="4585063"/>
            <a:ext cx="1894114" cy="568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09B76F22-D33E-4CC7-AC78-EB547FF68681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5721532" y="1743892"/>
            <a:ext cx="1532710" cy="16851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AF71E5EF-B080-40DA-B641-B6ABEA729E15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5721532" y="2880361"/>
            <a:ext cx="1532710" cy="548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C68B2CB9-B5BF-461D-AFC5-ED8EB11FDD88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5721532" y="3429000"/>
            <a:ext cx="1532710" cy="587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36996DF6-7CDA-4983-9865-A9A7B1B42398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5721532" y="3429000"/>
            <a:ext cx="1532710" cy="17242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5567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Zúñiga</dc:creator>
  <cp:lastModifiedBy>Edgar Zúñiga</cp:lastModifiedBy>
  <cp:revision>2</cp:revision>
  <dcterms:created xsi:type="dcterms:W3CDTF">2019-08-14T20:32:45Z</dcterms:created>
  <dcterms:modified xsi:type="dcterms:W3CDTF">2019-08-14T20:42:32Z</dcterms:modified>
</cp:coreProperties>
</file>