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091363" cy="377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6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421" y="618599"/>
            <a:ext cx="5318522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421" y="1985290"/>
            <a:ext cx="5318522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DE2C-E5E7-4003-8E20-A6A0E6E1E887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714F-B2FD-4AC1-B05A-C1101C5DC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20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DE2C-E5E7-4003-8E20-A6A0E6E1E887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714F-B2FD-4AC1-B05A-C1101C5DC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6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74757" y="201241"/>
            <a:ext cx="1529075" cy="32032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7531" y="201241"/>
            <a:ext cx="4498583" cy="32032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DE2C-E5E7-4003-8E20-A6A0E6E1E887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714F-B2FD-4AC1-B05A-C1101C5DC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30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DE2C-E5E7-4003-8E20-A6A0E6E1E887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714F-B2FD-4AC1-B05A-C1101C5DC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7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38" y="942335"/>
            <a:ext cx="6116301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838" y="2529517"/>
            <a:ext cx="6116301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DE2C-E5E7-4003-8E20-A6A0E6E1E887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714F-B2FD-4AC1-B05A-C1101C5DC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54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531" y="1006207"/>
            <a:ext cx="3013829" cy="23982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0003" y="1006207"/>
            <a:ext cx="3013829" cy="23982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DE2C-E5E7-4003-8E20-A6A0E6E1E887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714F-B2FD-4AC1-B05A-C1101C5DC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3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55" y="201242"/>
            <a:ext cx="6116301" cy="7305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455" y="926586"/>
            <a:ext cx="2999979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455" y="1380691"/>
            <a:ext cx="2999979" cy="20307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90002" y="926586"/>
            <a:ext cx="3014753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0002" y="1380691"/>
            <a:ext cx="3014753" cy="20307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DE2C-E5E7-4003-8E20-A6A0E6E1E887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714F-B2FD-4AC1-B05A-C1101C5DC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404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DE2C-E5E7-4003-8E20-A6A0E6E1E887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714F-B2FD-4AC1-B05A-C1101C5DC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50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DE2C-E5E7-4003-8E20-A6A0E6E1E887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714F-B2FD-4AC1-B05A-C1101C5DC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55" y="251989"/>
            <a:ext cx="2287149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753" y="544227"/>
            <a:ext cx="3590003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455" y="1133952"/>
            <a:ext cx="2287149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DE2C-E5E7-4003-8E20-A6A0E6E1E887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714F-B2FD-4AC1-B05A-C1101C5DC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1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55" y="251989"/>
            <a:ext cx="2287149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14753" y="544227"/>
            <a:ext cx="3590003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455" y="1133952"/>
            <a:ext cx="2287149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DE2C-E5E7-4003-8E20-A6A0E6E1E887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714F-B2FD-4AC1-B05A-C1101C5DC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5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531" y="201242"/>
            <a:ext cx="6116301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31" y="1006207"/>
            <a:ext cx="6116301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7531" y="3503350"/>
            <a:ext cx="1595557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DE2C-E5E7-4003-8E20-A6A0E6E1E887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9014" y="3503350"/>
            <a:ext cx="2393335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08275" y="3503350"/>
            <a:ext cx="1595557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714F-B2FD-4AC1-B05A-C1101C5DC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27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F7DC910-DDFD-4253-B187-4CF496484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6" t="37494" r="31914" b="6645"/>
          <a:stretch/>
        </p:blipFill>
        <p:spPr>
          <a:xfrm>
            <a:off x="-11901" y="-24606"/>
            <a:ext cx="71151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42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2</cp:revision>
  <dcterms:created xsi:type="dcterms:W3CDTF">2019-07-29T19:45:33Z</dcterms:created>
  <dcterms:modified xsi:type="dcterms:W3CDTF">2019-07-30T03:06:38Z</dcterms:modified>
</cp:coreProperties>
</file>