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10260013" cy="2771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02" y="453622"/>
            <a:ext cx="7695010" cy="964988"/>
          </a:xfrm>
        </p:spPr>
        <p:txBody>
          <a:bodyPr anchor="b"/>
          <a:lstStyle>
            <a:lvl1pPr algn="ctr">
              <a:defRPr sz="2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1455824"/>
            <a:ext cx="7695010" cy="669204"/>
          </a:xfrm>
        </p:spPr>
        <p:txBody>
          <a:bodyPr/>
          <a:lstStyle>
            <a:lvl1pPr marL="0" indent="0" algn="ctr">
              <a:buNone/>
              <a:defRPr sz="970"/>
            </a:lvl1pPr>
            <a:lvl2pPr marL="184800" indent="0" algn="ctr">
              <a:buNone/>
              <a:defRPr sz="808"/>
            </a:lvl2pPr>
            <a:lvl3pPr marL="369600" indent="0" algn="ctr">
              <a:buNone/>
              <a:defRPr sz="728"/>
            </a:lvl3pPr>
            <a:lvl4pPr marL="554401" indent="0" algn="ctr">
              <a:buNone/>
              <a:defRPr sz="647"/>
            </a:lvl4pPr>
            <a:lvl5pPr marL="739201" indent="0" algn="ctr">
              <a:buNone/>
              <a:defRPr sz="647"/>
            </a:lvl5pPr>
            <a:lvl6pPr marL="924001" indent="0" algn="ctr">
              <a:buNone/>
              <a:defRPr sz="647"/>
            </a:lvl6pPr>
            <a:lvl7pPr marL="1108801" indent="0" algn="ctr">
              <a:buNone/>
              <a:defRPr sz="647"/>
            </a:lvl7pPr>
            <a:lvl8pPr marL="1293602" indent="0" algn="ctr">
              <a:buNone/>
              <a:defRPr sz="647"/>
            </a:lvl8pPr>
            <a:lvl9pPr marL="1478402" indent="0" algn="ctr">
              <a:buNone/>
              <a:defRPr sz="64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73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54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2" y="147571"/>
            <a:ext cx="2212315" cy="23489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147571"/>
            <a:ext cx="6508696" cy="23489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8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39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2" y="691019"/>
            <a:ext cx="8849261" cy="1152981"/>
          </a:xfrm>
        </p:spPr>
        <p:txBody>
          <a:bodyPr anchor="b"/>
          <a:lstStyle>
            <a:lvl1pPr>
              <a:defRPr sz="2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2" y="1854908"/>
            <a:ext cx="8849261" cy="606326"/>
          </a:xfrm>
        </p:spPr>
        <p:txBody>
          <a:bodyPr/>
          <a:lstStyle>
            <a:lvl1pPr marL="0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1pPr>
            <a:lvl2pPr marL="184800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2pPr>
            <a:lvl3pPr marL="369600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3pPr>
            <a:lvl4pPr marL="5544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4pPr>
            <a:lvl5pPr marL="7392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5pPr>
            <a:lvl6pPr marL="9240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6pPr>
            <a:lvl7pPr marL="11088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7pPr>
            <a:lvl8pPr marL="1293602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8pPr>
            <a:lvl9pPr marL="1478402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0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737857"/>
            <a:ext cx="4360506" cy="17586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737857"/>
            <a:ext cx="4360506" cy="17586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41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147572"/>
            <a:ext cx="8849261" cy="5357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679470"/>
            <a:ext cx="4340466" cy="332998"/>
          </a:xfrm>
        </p:spPr>
        <p:txBody>
          <a:bodyPr anchor="b"/>
          <a:lstStyle>
            <a:lvl1pPr marL="0" indent="0">
              <a:buNone/>
              <a:defRPr sz="970" b="1"/>
            </a:lvl1pPr>
            <a:lvl2pPr marL="184800" indent="0">
              <a:buNone/>
              <a:defRPr sz="808" b="1"/>
            </a:lvl2pPr>
            <a:lvl3pPr marL="369600" indent="0">
              <a:buNone/>
              <a:defRPr sz="728" b="1"/>
            </a:lvl3pPr>
            <a:lvl4pPr marL="554401" indent="0">
              <a:buNone/>
              <a:defRPr sz="647" b="1"/>
            </a:lvl4pPr>
            <a:lvl5pPr marL="739201" indent="0">
              <a:buNone/>
              <a:defRPr sz="647" b="1"/>
            </a:lvl5pPr>
            <a:lvl6pPr marL="924001" indent="0">
              <a:buNone/>
              <a:defRPr sz="647" b="1"/>
            </a:lvl6pPr>
            <a:lvl7pPr marL="1108801" indent="0">
              <a:buNone/>
              <a:defRPr sz="647" b="1"/>
            </a:lvl7pPr>
            <a:lvl8pPr marL="1293602" indent="0">
              <a:buNone/>
              <a:defRPr sz="647" b="1"/>
            </a:lvl8pPr>
            <a:lvl9pPr marL="1478402" indent="0">
              <a:buNone/>
              <a:defRPr sz="64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1012468"/>
            <a:ext cx="4340466" cy="14891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679470"/>
            <a:ext cx="4361842" cy="332998"/>
          </a:xfrm>
        </p:spPr>
        <p:txBody>
          <a:bodyPr anchor="b"/>
          <a:lstStyle>
            <a:lvl1pPr marL="0" indent="0">
              <a:buNone/>
              <a:defRPr sz="970" b="1"/>
            </a:lvl1pPr>
            <a:lvl2pPr marL="184800" indent="0">
              <a:buNone/>
              <a:defRPr sz="808" b="1"/>
            </a:lvl2pPr>
            <a:lvl3pPr marL="369600" indent="0">
              <a:buNone/>
              <a:defRPr sz="728" b="1"/>
            </a:lvl3pPr>
            <a:lvl4pPr marL="554401" indent="0">
              <a:buNone/>
              <a:defRPr sz="647" b="1"/>
            </a:lvl4pPr>
            <a:lvl5pPr marL="739201" indent="0">
              <a:buNone/>
              <a:defRPr sz="647" b="1"/>
            </a:lvl5pPr>
            <a:lvl6pPr marL="924001" indent="0">
              <a:buNone/>
              <a:defRPr sz="647" b="1"/>
            </a:lvl6pPr>
            <a:lvl7pPr marL="1108801" indent="0">
              <a:buNone/>
              <a:defRPr sz="647" b="1"/>
            </a:lvl7pPr>
            <a:lvl8pPr marL="1293602" indent="0">
              <a:buNone/>
              <a:defRPr sz="647" b="1"/>
            </a:lvl8pPr>
            <a:lvl9pPr marL="1478402" indent="0">
              <a:buNone/>
              <a:defRPr sz="64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1012468"/>
            <a:ext cx="4361842" cy="14891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31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9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37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184785"/>
            <a:ext cx="3309121" cy="646748"/>
          </a:xfrm>
        </p:spPr>
        <p:txBody>
          <a:bodyPr anchor="b"/>
          <a:lstStyle>
            <a:lvl1pPr>
              <a:defRPr sz="129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399084"/>
            <a:ext cx="5194132" cy="1969757"/>
          </a:xfrm>
        </p:spPr>
        <p:txBody>
          <a:bodyPr/>
          <a:lstStyle>
            <a:lvl1pPr>
              <a:defRPr sz="1293"/>
            </a:lvl1pPr>
            <a:lvl2pPr>
              <a:defRPr sz="1132"/>
            </a:lvl2pPr>
            <a:lvl3pPr>
              <a:defRPr sz="970"/>
            </a:lvl3pPr>
            <a:lvl4pPr>
              <a:defRPr sz="808"/>
            </a:lvl4pPr>
            <a:lvl5pPr>
              <a:defRPr sz="808"/>
            </a:lvl5pPr>
            <a:lvl6pPr>
              <a:defRPr sz="808"/>
            </a:lvl6pPr>
            <a:lvl7pPr>
              <a:defRPr sz="808"/>
            </a:lvl7pPr>
            <a:lvl8pPr>
              <a:defRPr sz="808"/>
            </a:lvl8pPr>
            <a:lvl9pPr>
              <a:defRPr sz="8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831532"/>
            <a:ext cx="3309121" cy="1540517"/>
          </a:xfrm>
        </p:spPr>
        <p:txBody>
          <a:bodyPr/>
          <a:lstStyle>
            <a:lvl1pPr marL="0" indent="0">
              <a:buNone/>
              <a:defRPr sz="647"/>
            </a:lvl1pPr>
            <a:lvl2pPr marL="184800" indent="0">
              <a:buNone/>
              <a:defRPr sz="566"/>
            </a:lvl2pPr>
            <a:lvl3pPr marL="369600" indent="0">
              <a:buNone/>
              <a:defRPr sz="485"/>
            </a:lvl3pPr>
            <a:lvl4pPr marL="554401" indent="0">
              <a:buNone/>
              <a:defRPr sz="404"/>
            </a:lvl4pPr>
            <a:lvl5pPr marL="739201" indent="0">
              <a:buNone/>
              <a:defRPr sz="404"/>
            </a:lvl5pPr>
            <a:lvl6pPr marL="924001" indent="0">
              <a:buNone/>
              <a:defRPr sz="404"/>
            </a:lvl6pPr>
            <a:lvl7pPr marL="1108801" indent="0">
              <a:buNone/>
              <a:defRPr sz="404"/>
            </a:lvl7pPr>
            <a:lvl8pPr marL="1293602" indent="0">
              <a:buNone/>
              <a:defRPr sz="404"/>
            </a:lvl8pPr>
            <a:lvl9pPr marL="1478402" indent="0">
              <a:buNone/>
              <a:defRPr sz="40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184785"/>
            <a:ext cx="3309121" cy="646748"/>
          </a:xfrm>
        </p:spPr>
        <p:txBody>
          <a:bodyPr anchor="b"/>
          <a:lstStyle>
            <a:lvl1pPr>
              <a:defRPr sz="129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399084"/>
            <a:ext cx="5194132" cy="1969757"/>
          </a:xfrm>
        </p:spPr>
        <p:txBody>
          <a:bodyPr anchor="t"/>
          <a:lstStyle>
            <a:lvl1pPr marL="0" indent="0">
              <a:buNone/>
              <a:defRPr sz="1293"/>
            </a:lvl1pPr>
            <a:lvl2pPr marL="184800" indent="0">
              <a:buNone/>
              <a:defRPr sz="1132"/>
            </a:lvl2pPr>
            <a:lvl3pPr marL="369600" indent="0">
              <a:buNone/>
              <a:defRPr sz="970"/>
            </a:lvl3pPr>
            <a:lvl4pPr marL="554401" indent="0">
              <a:buNone/>
              <a:defRPr sz="808"/>
            </a:lvl4pPr>
            <a:lvl5pPr marL="739201" indent="0">
              <a:buNone/>
              <a:defRPr sz="808"/>
            </a:lvl5pPr>
            <a:lvl6pPr marL="924001" indent="0">
              <a:buNone/>
              <a:defRPr sz="808"/>
            </a:lvl6pPr>
            <a:lvl7pPr marL="1108801" indent="0">
              <a:buNone/>
              <a:defRPr sz="808"/>
            </a:lvl7pPr>
            <a:lvl8pPr marL="1293602" indent="0">
              <a:buNone/>
              <a:defRPr sz="808"/>
            </a:lvl8pPr>
            <a:lvl9pPr marL="1478402" indent="0">
              <a:buNone/>
              <a:defRPr sz="80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831532"/>
            <a:ext cx="3309121" cy="1540517"/>
          </a:xfrm>
        </p:spPr>
        <p:txBody>
          <a:bodyPr/>
          <a:lstStyle>
            <a:lvl1pPr marL="0" indent="0">
              <a:buNone/>
              <a:defRPr sz="647"/>
            </a:lvl1pPr>
            <a:lvl2pPr marL="184800" indent="0">
              <a:buNone/>
              <a:defRPr sz="566"/>
            </a:lvl2pPr>
            <a:lvl3pPr marL="369600" indent="0">
              <a:buNone/>
              <a:defRPr sz="485"/>
            </a:lvl3pPr>
            <a:lvl4pPr marL="554401" indent="0">
              <a:buNone/>
              <a:defRPr sz="404"/>
            </a:lvl4pPr>
            <a:lvl5pPr marL="739201" indent="0">
              <a:buNone/>
              <a:defRPr sz="404"/>
            </a:lvl5pPr>
            <a:lvl6pPr marL="924001" indent="0">
              <a:buNone/>
              <a:defRPr sz="404"/>
            </a:lvl6pPr>
            <a:lvl7pPr marL="1108801" indent="0">
              <a:buNone/>
              <a:defRPr sz="404"/>
            </a:lvl7pPr>
            <a:lvl8pPr marL="1293602" indent="0">
              <a:buNone/>
              <a:defRPr sz="404"/>
            </a:lvl8pPr>
            <a:lvl9pPr marL="1478402" indent="0">
              <a:buNone/>
              <a:defRPr sz="40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8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147572"/>
            <a:ext cx="8849261" cy="53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737857"/>
            <a:ext cx="8849261" cy="175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2569025"/>
            <a:ext cx="2308503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6402-460F-4D24-ACE7-C49F7EBF321D}" type="datetimeFigureOut">
              <a:rPr lang="es-MX" smtClean="0"/>
              <a:t>17/jun.2019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2569025"/>
            <a:ext cx="3462754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2569025"/>
            <a:ext cx="2308503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7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9600" rtl="0" eaLnBrk="1" latinLnBrk="0" hangingPunct="1">
        <a:lnSpc>
          <a:spcPct val="90000"/>
        </a:lnSpc>
        <a:spcBef>
          <a:spcPct val="0"/>
        </a:spcBef>
        <a:buNone/>
        <a:defRPr sz="17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400" indent="-92400" algn="l" defTabSz="36960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2pPr>
      <a:lvl3pPr marL="4620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3pPr>
      <a:lvl4pPr marL="6468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8316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5pPr>
      <a:lvl6pPr marL="10164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6pPr>
      <a:lvl7pPr marL="12012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7pPr>
      <a:lvl8pPr marL="13860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8pPr>
      <a:lvl9pPr marL="15708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1pPr>
      <a:lvl2pPr marL="18480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2pPr>
      <a:lvl3pPr marL="36960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3pPr>
      <a:lvl4pPr marL="5544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7392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5pPr>
      <a:lvl6pPr marL="9240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6pPr>
      <a:lvl7pPr marL="11088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7pPr>
      <a:lvl8pPr marL="1293602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8pPr>
      <a:lvl9pPr marL="1478402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66D9F47-9B44-4E96-8444-8EF80FBF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63638"/>
              </p:ext>
            </p:extLst>
          </p:nvPr>
        </p:nvGraphicFramePr>
        <p:xfrm>
          <a:off x="1066006" y="81545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07536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0281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8358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4477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5166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17634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3761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3307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30258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4398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9817"/>
                  </a:ext>
                </a:extLst>
              </a:tr>
            </a:tbl>
          </a:graphicData>
        </a:graphic>
      </p:graphicFrame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5AA4044-0D51-4146-8053-51B05A537515}"/>
              </a:ext>
            </a:extLst>
          </p:cNvPr>
          <p:cNvSpPr/>
          <p:nvPr/>
        </p:nvSpPr>
        <p:spPr>
          <a:xfrm>
            <a:off x="2823228" y="1174065"/>
            <a:ext cx="540327" cy="5403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91C0AB96-0337-4942-AFE4-04FADFF93926}"/>
              </a:ext>
            </a:extLst>
          </p:cNvPr>
          <p:cNvSpPr/>
          <p:nvPr/>
        </p:nvSpPr>
        <p:spPr>
          <a:xfrm>
            <a:off x="2816297" y="1726630"/>
            <a:ext cx="547254" cy="5818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6873B0-6BAB-499F-9766-02DA85EABF63}"/>
              </a:ext>
            </a:extLst>
          </p:cNvPr>
          <p:cNvSpPr txBox="1"/>
          <p:nvPr/>
        </p:nvSpPr>
        <p:spPr>
          <a:xfrm>
            <a:off x="9194006" y="51651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155DCF-6058-45DF-A089-D183DCD3DD1A}"/>
              </a:ext>
            </a:extLst>
          </p:cNvPr>
          <p:cNvSpPr txBox="1"/>
          <p:nvPr/>
        </p:nvSpPr>
        <p:spPr>
          <a:xfrm>
            <a:off x="532381" y="51651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…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E9227CD-B4A7-46A0-BA24-FC1FDBC98161}"/>
              </a:ext>
            </a:extLst>
          </p:cNvPr>
          <p:cNvCxnSpPr/>
          <p:nvPr/>
        </p:nvCxnSpPr>
        <p:spPr>
          <a:xfrm>
            <a:off x="9194006" y="810294"/>
            <a:ext cx="5389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9D8D198-1106-4ED2-99BF-EB284CB3D5C1}"/>
              </a:ext>
            </a:extLst>
          </p:cNvPr>
          <p:cNvCxnSpPr/>
          <p:nvPr/>
        </p:nvCxnSpPr>
        <p:spPr>
          <a:xfrm>
            <a:off x="9177964" y="1182751"/>
            <a:ext cx="5389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E523A4B-9FE7-401A-9331-A7CEA6B2D008}"/>
              </a:ext>
            </a:extLst>
          </p:cNvPr>
          <p:cNvCxnSpPr/>
          <p:nvPr/>
        </p:nvCxnSpPr>
        <p:spPr>
          <a:xfrm>
            <a:off x="521297" y="799040"/>
            <a:ext cx="5389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04674E-F32B-42C7-9C6B-5437DB8F33C2}"/>
              </a:ext>
            </a:extLst>
          </p:cNvPr>
          <p:cNvCxnSpPr/>
          <p:nvPr/>
        </p:nvCxnSpPr>
        <p:spPr>
          <a:xfrm>
            <a:off x="537923" y="1183528"/>
            <a:ext cx="53893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6B04BA-1BA5-4DCD-8C4B-C66BCB723228}"/>
              </a:ext>
            </a:extLst>
          </p:cNvPr>
          <p:cNvSpPr txBox="1"/>
          <p:nvPr/>
        </p:nvSpPr>
        <p:spPr>
          <a:xfrm>
            <a:off x="1879464" y="1182618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88EEF2-0172-484A-91D3-36BEDCF2211B}"/>
              </a:ext>
            </a:extLst>
          </p:cNvPr>
          <p:cNvSpPr txBox="1"/>
          <p:nvPr/>
        </p:nvSpPr>
        <p:spPr>
          <a:xfrm>
            <a:off x="5746423" y="275129"/>
            <a:ext cx="997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Tape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2D219BF-99D2-48BD-B90E-8798E639365A}"/>
              </a:ext>
            </a:extLst>
          </p:cNvPr>
          <p:cNvSpPr/>
          <p:nvPr/>
        </p:nvSpPr>
        <p:spPr>
          <a:xfrm>
            <a:off x="6760432" y="501147"/>
            <a:ext cx="556369" cy="1292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DDBAB57F-9305-4141-BF08-01A07C9FC4C0}"/>
              </a:ext>
            </a:extLst>
          </p:cNvPr>
          <p:cNvSpPr/>
          <p:nvPr/>
        </p:nvSpPr>
        <p:spPr>
          <a:xfrm rot="10800000">
            <a:off x="5190055" y="501147"/>
            <a:ext cx="556369" cy="1292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BD753BA7-FCF6-44BD-981C-9C6CA9784081}"/>
              </a:ext>
            </a:extLst>
          </p:cNvPr>
          <p:cNvSpPr/>
          <p:nvPr/>
        </p:nvSpPr>
        <p:spPr>
          <a:xfrm>
            <a:off x="2847711" y="2308521"/>
            <a:ext cx="192937" cy="1998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AC9C6350-29FF-47F0-81AC-B02A1103C496}"/>
              </a:ext>
            </a:extLst>
          </p:cNvPr>
          <p:cNvSpPr/>
          <p:nvPr/>
        </p:nvSpPr>
        <p:spPr>
          <a:xfrm>
            <a:off x="3137427" y="2308521"/>
            <a:ext cx="192937" cy="1998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299829B-47B3-45B9-ACA9-900252DC737E}"/>
              </a:ext>
            </a:extLst>
          </p:cNvPr>
          <p:cNvSpPr txBox="1"/>
          <p:nvPr/>
        </p:nvSpPr>
        <p:spPr>
          <a:xfrm>
            <a:off x="3330364" y="1785301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33877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5AA4044-0D51-4146-8053-51B05A537515}"/>
              </a:ext>
            </a:extLst>
          </p:cNvPr>
          <p:cNvSpPr/>
          <p:nvPr/>
        </p:nvSpPr>
        <p:spPr>
          <a:xfrm>
            <a:off x="1479170" y="1386517"/>
            <a:ext cx="540327" cy="5403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91C0AB96-0337-4942-AFE4-04FADFF93926}"/>
              </a:ext>
            </a:extLst>
          </p:cNvPr>
          <p:cNvSpPr/>
          <p:nvPr/>
        </p:nvSpPr>
        <p:spPr>
          <a:xfrm>
            <a:off x="1472239" y="1939082"/>
            <a:ext cx="547254" cy="5818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6B04BA-1BA5-4DCD-8C4B-C66BCB723228}"/>
              </a:ext>
            </a:extLst>
          </p:cNvPr>
          <p:cNvSpPr txBox="1"/>
          <p:nvPr/>
        </p:nvSpPr>
        <p:spPr>
          <a:xfrm>
            <a:off x="7032561" y="1926844"/>
            <a:ext cx="2372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Input Word 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88EEF2-0172-484A-91D3-36BEDCF2211B}"/>
              </a:ext>
            </a:extLst>
          </p:cNvPr>
          <p:cNvSpPr txBox="1"/>
          <p:nvPr/>
        </p:nvSpPr>
        <p:spPr>
          <a:xfrm>
            <a:off x="3395307" y="-10808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S.D </a:t>
            </a:r>
            <a:r>
              <a:rPr lang="es-MX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BD753BA7-FCF6-44BD-981C-9C6CA9784081}"/>
              </a:ext>
            </a:extLst>
          </p:cNvPr>
          <p:cNvSpPr/>
          <p:nvPr/>
        </p:nvSpPr>
        <p:spPr>
          <a:xfrm>
            <a:off x="1503653" y="2520973"/>
            <a:ext cx="192937" cy="1998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AC9C6350-29FF-47F0-81AC-B02A1103C496}"/>
              </a:ext>
            </a:extLst>
          </p:cNvPr>
          <p:cNvSpPr/>
          <p:nvPr/>
        </p:nvSpPr>
        <p:spPr>
          <a:xfrm>
            <a:off x="1793369" y="2520973"/>
            <a:ext cx="192937" cy="1998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299829B-47B3-45B9-ACA9-900252DC737E}"/>
              </a:ext>
            </a:extLst>
          </p:cNvPr>
          <p:cNvSpPr txBox="1"/>
          <p:nvPr/>
        </p:nvSpPr>
        <p:spPr>
          <a:xfrm>
            <a:off x="1986306" y="199775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UTM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2CE9936-AFB5-466C-98A6-98F835022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17165"/>
              </p:ext>
            </p:extLst>
          </p:nvPr>
        </p:nvGraphicFramePr>
        <p:xfrm>
          <a:off x="705080" y="990277"/>
          <a:ext cx="896772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24">
                  <a:extLst>
                    <a:ext uri="{9D8B030D-6E8A-4147-A177-3AD203B41FA5}">
                      <a16:colId xmlns:a16="http://schemas.microsoft.com/office/drawing/2014/main" val="79313052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890728353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6479317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96114278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79440657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0110962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44970449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87089714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015759996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79883165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12534436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08954993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63918715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47436180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914929168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99613074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03526703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451276234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65927784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94174210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486469478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39042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...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…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00871689"/>
                  </a:ext>
                </a:extLst>
              </a:tr>
            </a:tbl>
          </a:graphicData>
        </a:graphic>
      </p:graphicFrame>
      <p:sp>
        <p:nvSpPr>
          <p:cNvPr id="13" name="Abrir llave 12">
            <a:extLst>
              <a:ext uri="{FF2B5EF4-FFF2-40B4-BE49-F238E27FC236}">
                <a16:creationId xmlns:a16="http://schemas.microsoft.com/office/drawing/2014/main" id="{0A087FF8-70D0-42C5-95A4-AC0F47E03EE1}"/>
              </a:ext>
            </a:extLst>
          </p:cNvPr>
          <p:cNvSpPr/>
          <p:nvPr/>
        </p:nvSpPr>
        <p:spPr>
          <a:xfrm rot="5400000">
            <a:off x="3967590" y="-1697389"/>
            <a:ext cx="396240" cy="493824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E5BFC9DF-2EA3-47A2-B9E9-EBD761067A83}"/>
              </a:ext>
            </a:extLst>
          </p:cNvPr>
          <p:cNvSpPr/>
          <p:nvPr/>
        </p:nvSpPr>
        <p:spPr>
          <a:xfrm rot="16200000">
            <a:off x="8020792" y="860694"/>
            <a:ext cx="396240" cy="156908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33BDE4-AD9F-4945-8ED4-305732726EE7}"/>
              </a:ext>
            </a:extLst>
          </p:cNvPr>
          <p:cNvSpPr txBox="1"/>
          <p:nvPr/>
        </p:nvSpPr>
        <p:spPr>
          <a:xfrm>
            <a:off x="519416" y="1383628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882FF67-74EA-4C4B-8962-81571A4D4D24}"/>
              </a:ext>
            </a:extLst>
          </p:cNvPr>
          <p:cNvSpPr txBox="1"/>
          <p:nvPr/>
        </p:nvSpPr>
        <p:spPr>
          <a:xfrm>
            <a:off x="1503653" y="1939082"/>
            <a:ext cx="111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/>
              <a:t>q</a:t>
            </a:r>
            <a:r>
              <a:rPr lang="es-MX" sz="2000" b="1" dirty="0" err="1"/>
              <a:t>o</a:t>
            </a:r>
            <a:endParaRPr lang="es-MX" sz="28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FC9821A-2AEF-41C5-8801-83AA0689C258}"/>
              </a:ext>
            </a:extLst>
          </p:cNvPr>
          <p:cNvSpPr txBox="1"/>
          <p:nvPr/>
        </p:nvSpPr>
        <p:spPr>
          <a:xfrm>
            <a:off x="3665012" y="1736143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Semi-colons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C01C1DB-697C-4DC1-A6C3-410269E55F14}"/>
              </a:ext>
            </a:extLst>
          </p:cNvPr>
          <p:cNvCxnSpPr>
            <a:stCxn id="23" idx="0"/>
          </p:cNvCxnSpPr>
          <p:nvPr/>
        </p:nvCxnSpPr>
        <p:spPr>
          <a:xfrm flipV="1">
            <a:off x="4825747" y="1447118"/>
            <a:ext cx="1354716" cy="2890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5A43DA3-6D72-4824-89B2-719F6315C30A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3811836" y="1447118"/>
            <a:ext cx="1013911" cy="2890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36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39</Words>
  <Application>Microsoft Office PowerPoint</Application>
  <PresentationFormat>Personalizado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11</cp:revision>
  <dcterms:created xsi:type="dcterms:W3CDTF">2019-06-16T22:10:10Z</dcterms:created>
  <dcterms:modified xsi:type="dcterms:W3CDTF">2019-06-18T00:24:33Z</dcterms:modified>
</cp:coreProperties>
</file>