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172799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6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706933"/>
            <a:ext cx="129599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2268784"/>
            <a:ext cx="129599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9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03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229978"/>
            <a:ext cx="3725987" cy="366065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229978"/>
            <a:ext cx="10961961" cy="36606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94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95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076898"/>
            <a:ext cx="14903947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2890725"/>
            <a:ext cx="14903947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59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149890"/>
            <a:ext cx="7343974" cy="27407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149890"/>
            <a:ext cx="7343974" cy="27407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17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229978"/>
            <a:ext cx="14903947" cy="834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058899"/>
            <a:ext cx="7310223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1577849"/>
            <a:ext cx="7310223" cy="23207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058899"/>
            <a:ext cx="7346224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1577849"/>
            <a:ext cx="7346224" cy="23207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25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06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287972"/>
            <a:ext cx="557322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621941"/>
            <a:ext cx="874796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295877"/>
            <a:ext cx="557322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4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287972"/>
            <a:ext cx="557322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621941"/>
            <a:ext cx="874796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295877"/>
            <a:ext cx="557322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9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229978"/>
            <a:ext cx="1490394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149890"/>
            <a:ext cx="1490394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4003618"/>
            <a:ext cx="388798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CF99-5EF7-42AC-8328-C3CD77EEC427}" type="datetimeFigureOut">
              <a:rPr lang="es-MX" smtClean="0"/>
              <a:t>02/ago.2019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4003618"/>
            <a:ext cx="583197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4003618"/>
            <a:ext cx="388798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D1A24-6A71-48EE-AA48-EA2876497A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99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34BD6BC-5377-4D84-969B-A754BDB22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18" y="514705"/>
            <a:ext cx="5399634" cy="33333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63B5CE-6F98-4853-AD23-A180C1B4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059" y="471508"/>
            <a:ext cx="5399634" cy="3376571"/>
          </a:xfrm>
          <a:prstGeom prst="rect">
            <a:avLst/>
          </a:prstGeom>
        </p:spPr>
      </p:pic>
      <p:pic>
        <p:nvPicPr>
          <p:cNvPr id="9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584A09EB-5451-4DEA-A540-D9B847A28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509"/>
            <a:ext cx="5399634" cy="33765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D3DB5FD-AE81-42F6-8398-45FB29643E0C}"/>
                  </a:ext>
                </a:extLst>
              </p:cNvPr>
              <p:cNvSpPr txBox="1"/>
              <p:nvPr/>
            </p:nvSpPr>
            <p:spPr>
              <a:xfrm>
                <a:off x="10884342" y="170649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D3DB5FD-AE81-42F6-8398-45FB29643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342" y="1706493"/>
                <a:ext cx="28341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C8E038-E4BD-4311-BFBC-00F71E9BE10A}"/>
                  </a:ext>
                </a:extLst>
              </p:cNvPr>
              <p:cNvSpPr txBox="1"/>
              <p:nvPr/>
            </p:nvSpPr>
            <p:spPr>
              <a:xfrm>
                <a:off x="8558286" y="0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C8E038-E4BD-4311-BFBC-00F71E9BE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286" y="0"/>
                <a:ext cx="2882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1F2BF1A-189E-4864-BA3D-F918A8294A11}"/>
                  </a:ext>
                </a:extLst>
              </p:cNvPr>
              <p:cNvSpPr txBox="1"/>
              <p:nvPr/>
            </p:nvSpPr>
            <p:spPr>
              <a:xfrm>
                <a:off x="16993923" y="3153672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1F2BF1A-189E-4864-BA3D-F918A829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923" y="3153672"/>
                <a:ext cx="2834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D825BEF-A720-45AC-AD4A-027DEEC1AC56}"/>
                  </a:ext>
                </a:extLst>
              </p:cNvPr>
              <p:cNvSpPr txBox="1"/>
              <p:nvPr/>
            </p:nvSpPr>
            <p:spPr>
              <a:xfrm>
                <a:off x="14037168" y="0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D825BEF-A720-45AC-AD4A-027DEEC1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168" y="0"/>
                <a:ext cx="28828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0CBE3D5-507C-4F86-9037-F964CB0B4C19}"/>
                  </a:ext>
                </a:extLst>
              </p:cNvPr>
              <p:cNvSpPr txBox="1"/>
              <p:nvPr/>
            </p:nvSpPr>
            <p:spPr>
              <a:xfrm>
                <a:off x="5206300" y="315367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0CBE3D5-507C-4F86-9037-F964CB0B4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300" y="3153673"/>
                <a:ext cx="28341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AB59FD9-C16A-426F-8E09-2AED927C1942}"/>
                  </a:ext>
                </a:extLst>
              </p:cNvPr>
              <p:cNvSpPr txBox="1"/>
              <p:nvPr/>
            </p:nvSpPr>
            <p:spPr>
              <a:xfrm>
                <a:off x="2630376" y="-1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AB59FD9-C16A-426F-8E09-2AED927C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76" y="-1"/>
                <a:ext cx="2882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A931078-07AC-4BFF-9150-56D2AC6CB4CF}"/>
                  </a:ext>
                </a:extLst>
              </p:cNvPr>
              <p:cNvSpPr txBox="1"/>
              <p:nvPr/>
            </p:nvSpPr>
            <p:spPr>
              <a:xfrm>
                <a:off x="257560" y="1594317"/>
                <a:ext cx="209422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A931078-07AC-4BFF-9150-56D2AC6CB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60" y="1594317"/>
                <a:ext cx="2094228" cy="7000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088558A-6D91-45BA-AA08-132046795439}"/>
                  </a:ext>
                </a:extLst>
              </p:cNvPr>
              <p:cNvSpPr txBox="1"/>
              <p:nvPr/>
            </p:nvSpPr>
            <p:spPr>
              <a:xfrm>
                <a:off x="6081857" y="1028843"/>
                <a:ext cx="18945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088558A-6D91-45BA-AA08-132046795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57" y="1028843"/>
                <a:ext cx="1894557" cy="369332"/>
              </a:xfrm>
              <a:prstGeom prst="rect">
                <a:avLst/>
              </a:prstGeom>
              <a:blipFill>
                <a:blip r:embed="rId12"/>
                <a:stretch>
                  <a:fillRect l="-3548" r="-1613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642A9CF-9909-4E81-94D7-FE28412297B6}"/>
                  </a:ext>
                </a:extLst>
              </p:cNvPr>
              <p:cNvSpPr txBox="1"/>
              <p:nvPr/>
            </p:nvSpPr>
            <p:spPr>
              <a:xfrm>
                <a:off x="11502628" y="2545300"/>
                <a:ext cx="282282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642A9CF-9909-4E81-94D7-FE284122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628" y="2545300"/>
                <a:ext cx="2822824" cy="8238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85036B5-2EA8-4156-A0CB-5BE22F6C5419}"/>
                  </a:ext>
                </a:extLst>
              </p:cNvPr>
              <p:cNvSpPr txBox="1"/>
              <p:nvPr/>
            </p:nvSpPr>
            <p:spPr>
              <a:xfrm>
                <a:off x="2479821" y="3848079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85036B5-2EA8-4156-A0CB-5BE22F6C5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821" y="3848079"/>
                <a:ext cx="439992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607113-0D9D-405F-9409-D2BE442F9193}"/>
                  </a:ext>
                </a:extLst>
              </p:cNvPr>
              <p:cNvSpPr txBox="1"/>
              <p:nvPr/>
            </p:nvSpPr>
            <p:spPr>
              <a:xfrm>
                <a:off x="8261112" y="3848079"/>
                <a:ext cx="338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800" b="0" dirty="0"/>
                  <a:t>b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607113-0D9D-405F-9409-D2BE442F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12" y="3848079"/>
                <a:ext cx="338234" cy="430887"/>
              </a:xfrm>
              <a:prstGeom prst="rect">
                <a:avLst/>
              </a:prstGeom>
              <a:blipFill>
                <a:blip r:embed="rId15"/>
                <a:stretch>
                  <a:fillRect l="-62500" t="-23944" r="-17857" b="-507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632DC5C-D8DD-430A-87F4-7EA29AF59710}"/>
                  </a:ext>
                </a:extLst>
              </p:cNvPr>
              <p:cNvSpPr txBox="1"/>
              <p:nvPr/>
            </p:nvSpPr>
            <p:spPr>
              <a:xfrm>
                <a:off x="14410264" y="3848078"/>
                <a:ext cx="3013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800" dirty="0"/>
                  <a:t>c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632DC5C-D8DD-430A-87F4-7EA29AF59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264" y="3848078"/>
                <a:ext cx="301365" cy="430887"/>
              </a:xfrm>
              <a:prstGeom prst="rect">
                <a:avLst/>
              </a:prstGeom>
              <a:blipFill>
                <a:blip r:embed="rId16"/>
                <a:stretch>
                  <a:fillRect l="-73469" t="-23944" r="-22449" b="-507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03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A63B5CE-6F98-4853-AD23-A180C1B4E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5" y="471508"/>
            <a:ext cx="5307530" cy="3318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1F2BF1A-189E-4864-BA3D-F918A8294A11}"/>
                  </a:ext>
                </a:extLst>
              </p:cNvPr>
              <p:cNvSpPr txBox="1"/>
              <p:nvPr/>
            </p:nvSpPr>
            <p:spPr>
              <a:xfrm>
                <a:off x="5364439" y="315367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1F2BF1A-189E-4864-BA3D-F918A829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39" y="3153673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D825BEF-A720-45AC-AD4A-027DEEC1AC56}"/>
                  </a:ext>
                </a:extLst>
              </p:cNvPr>
              <p:cNvSpPr txBox="1"/>
              <p:nvPr/>
            </p:nvSpPr>
            <p:spPr>
              <a:xfrm>
                <a:off x="2775671" y="-1576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D825BEF-A720-45AC-AD4A-027DEEC1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671" y="-15766"/>
                <a:ext cx="2882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642A9CF-9909-4E81-94D7-FE28412297B6}"/>
                  </a:ext>
                </a:extLst>
              </p:cNvPr>
              <p:cNvSpPr txBox="1"/>
              <p:nvPr/>
            </p:nvSpPr>
            <p:spPr>
              <a:xfrm>
                <a:off x="-15766" y="2545300"/>
                <a:ext cx="282282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642A9CF-9909-4E81-94D7-FE284122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66" y="2545300"/>
                <a:ext cx="2822824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85036B5-2EA8-4156-A0CB-5BE22F6C5419}"/>
                  </a:ext>
                </a:extLst>
              </p:cNvPr>
              <p:cNvSpPr txBox="1"/>
              <p:nvPr/>
            </p:nvSpPr>
            <p:spPr>
              <a:xfrm>
                <a:off x="2479821" y="3848079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85036B5-2EA8-4156-A0CB-5BE22F6C5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821" y="3848079"/>
                <a:ext cx="4399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607113-0D9D-405F-9409-D2BE442F9193}"/>
                  </a:ext>
                </a:extLst>
              </p:cNvPr>
              <p:cNvSpPr txBox="1"/>
              <p:nvPr/>
            </p:nvSpPr>
            <p:spPr>
              <a:xfrm>
                <a:off x="8261112" y="3848079"/>
                <a:ext cx="338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800" b="0" dirty="0"/>
                  <a:t>b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607113-0D9D-405F-9409-D2BE442F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12" y="3848079"/>
                <a:ext cx="338234" cy="430887"/>
              </a:xfrm>
              <a:prstGeom prst="rect">
                <a:avLst/>
              </a:prstGeom>
              <a:blipFill>
                <a:blip r:embed="rId7"/>
                <a:stretch>
                  <a:fillRect l="-62500" t="-23944" r="-17857" b="-507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632DC5C-D8DD-430A-87F4-7EA29AF59710}"/>
                  </a:ext>
                </a:extLst>
              </p:cNvPr>
              <p:cNvSpPr txBox="1"/>
              <p:nvPr/>
            </p:nvSpPr>
            <p:spPr>
              <a:xfrm>
                <a:off x="14410264" y="3848078"/>
                <a:ext cx="3013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800" dirty="0"/>
                  <a:t>c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632DC5C-D8DD-430A-87F4-7EA29AF59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264" y="3848078"/>
                <a:ext cx="301365" cy="430887"/>
              </a:xfrm>
              <a:prstGeom prst="rect">
                <a:avLst/>
              </a:prstGeom>
              <a:blipFill>
                <a:blip r:embed="rId8"/>
                <a:stretch>
                  <a:fillRect l="-73469" t="-23944" r="-22449" b="-507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14C5180F-A771-4541-8266-C832D2866A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529" y="500306"/>
            <a:ext cx="5399634" cy="33189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630735-15D2-4C1C-8952-E288668A33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384" y="471508"/>
            <a:ext cx="5220041" cy="32364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FB08A8F-0537-416E-96BC-6F58D939F063}"/>
                  </a:ext>
                </a:extLst>
              </p:cNvPr>
              <p:cNvSpPr txBox="1"/>
              <p:nvPr/>
            </p:nvSpPr>
            <p:spPr>
              <a:xfrm>
                <a:off x="11020870" y="2722786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FB08A8F-0537-416E-96BC-6F58D939F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870" y="2722786"/>
                <a:ext cx="28341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53FFEC5-C6E6-438F-B336-C4654AABE431}"/>
                  </a:ext>
                </a:extLst>
              </p:cNvPr>
              <p:cNvSpPr txBox="1"/>
              <p:nvPr/>
            </p:nvSpPr>
            <p:spPr>
              <a:xfrm>
                <a:off x="16996527" y="267427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53FFEC5-C6E6-438F-B336-C4654AABE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527" y="2674270"/>
                <a:ext cx="2834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1FE1C72-14E6-46CC-ABB4-A21A1013AF52}"/>
                  </a:ext>
                </a:extLst>
              </p:cNvPr>
              <p:cNvSpPr txBox="1"/>
              <p:nvPr/>
            </p:nvSpPr>
            <p:spPr>
              <a:xfrm>
                <a:off x="8495827" y="69419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1FE1C72-14E6-46CC-ABB4-A21A1013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827" y="69419"/>
                <a:ext cx="288284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626B7DC-CC94-4CEF-9CB0-E0497404FB99}"/>
                  </a:ext>
                </a:extLst>
              </p:cNvPr>
              <p:cNvSpPr txBox="1"/>
              <p:nvPr/>
            </p:nvSpPr>
            <p:spPr>
              <a:xfrm>
                <a:off x="14423926" y="69418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626B7DC-CC94-4CEF-9CB0-E0497404F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926" y="69418"/>
                <a:ext cx="288284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BE6CB4D-E84D-4352-8C5B-8EFEF09901BE}"/>
                  </a:ext>
                </a:extLst>
              </p:cNvPr>
              <p:cNvSpPr txBox="1"/>
              <p:nvPr/>
            </p:nvSpPr>
            <p:spPr>
              <a:xfrm>
                <a:off x="5364439" y="1899598"/>
                <a:ext cx="3007170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BE6CB4D-E84D-4352-8C5B-8EFEF0990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39" y="1899598"/>
                <a:ext cx="3007170" cy="8238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5A6B9DF-C603-42D9-8381-411ECE0C0951}"/>
                  </a:ext>
                </a:extLst>
              </p:cNvPr>
              <p:cNvSpPr txBox="1"/>
              <p:nvPr/>
            </p:nvSpPr>
            <p:spPr>
              <a:xfrm>
                <a:off x="10928990" y="1855103"/>
                <a:ext cx="282282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5A6B9DF-C603-42D9-8381-411ECE0C0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990" y="1855103"/>
                <a:ext cx="2822824" cy="8238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00D0C9B-CEC0-4BD4-8316-0F45F9934976}"/>
                  </a:ext>
                </a:extLst>
              </p:cNvPr>
              <p:cNvSpPr txBox="1"/>
              <p:nvPr/>
            </p:nvSpPr>
            <p:spPr>
              <a:xfrm>
                <a:off x="13721056" y="1899598"/>
                <a:ext cx="644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s-MX" sz="2400" dirty="0"/>
                  <a:t>0</a:t>
                </a: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00D0C9B-CEC0-4BD4-8316-0F45F9934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056" y="1899598"/>
                <a:ext cx="644600" cy="369332"/>
              </a:xfrm>
              <a:prstGeom prst="rect">
                <a:avLst/>
              </a:prstGeom>
              <a:blipFill>
                <a:blip r:embed="rId17"/>
                <a:stretch>
                  <a:fillRect l="-12264" t="-26667" r="-26415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E3186B0C-0C08-4602-A3B0-75DD1AB58E73}"/>
                  </a:ext>
                </a:extLst>
              </p:cNvPr>
              <p:cNvSpPr txBox="1"/>
              <p:nvPr/>
            </p:nvSpPr>
            <p:spPr>
              <a:xfrm>
                <a:off x="13534244" y="2294852"/>
                <a:ext cx="644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MX" sz="2400" dirty="0"/>
                  <a:t>0</a:t>
                </a: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E3186B0C-0C08-4602-A3B0-75DD1AB58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244" y="2294852"/>
                <a:ext cx="644600" cy="369332"/>
              </a:xfrm>
              <a:prstGeom prst="rect">
                <a:avLst/>
              </a:prstGeom>
              <a:blipFill>
                <a:blip r:embed="rId18"/>
                <a:stretch>
                  <a:fillRect l="-11321" t="-24590" r="-27358" b="-491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563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54</Words>
  <Application>Microsoft Office PowerPoint</Application>
  <PresentationFormat>Personalizado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6</cp:revision>
  <dcterms:created xsi:type="dcterms:W3CDTF">2019-08-02T21:14:12Z</dcterms:created>
  <dcterms:modified xsi:type="dcterms:W3CDTF">2019-08-02T21:59:56Z</dcterms:modified>
</cp:coreProperties>
</file>