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9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1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FB81-F19E-4BED-8C8D-D532CA4F2F9C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E21FDF-4B9E-4AEC-952D-8AA049C8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970193" y="2057400"/>
            <a:ext cx="6858000" cy="27432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51C4407-0262-4389-B1FA-9DDAAE2536A5}"/>
              </a:ext>
            </a:extLst>
          </p:cNvPr>
          <p:cNvSpPr txBox="1"/>
          <p:nvPr/>
        </p:nvSpPr>
        <p:spPr>
          <a:xfrm>
            <a:off x="617207" y="-699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9948B15-2856-4AD5-9635-C2BBE8120BE9}"/>
              </a:ext>
            </a:extLst>
          </p:cNvPr>
          <p:cNvSpPr txBox="1"/>
          <p:nvPr/>
        </p:nvSpPr>
        <p:spPr>
          <a:xfrm>
            <a:off x="3684205" y="455674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4C5CB-DF5F-4C00-BBCC-8B66A2DE61BB}"/>
              </a:ext>
            </a:extLst>
          </p:cNvPr>
          <p:cNvSpPr txBox="1"/>
          <p:nvPr/>
        </p:nvSpPr>
        <p:spPr>
          <a:xfrm>
            <a:off x="614659" y="625491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690D7B1-2B73-4FBD-BAD2-A54FA8794E7F}"/>
              </a:ext>
            </a:extLst>
          </p:cNvPr>
          <p:cNvSpPr txBox="1"/>
          <p:nvPr/>
        </p:nvSpPr>
        <p:spPr>
          <a:xfrm>
            <a:off x="3709889" y="15150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4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9F3E328-2047-4593-8E0A-B4FF10350EE3}"/>
              </a:ext>
            </a:extLst>
          </p:cNvPr>
          <p:cNvSpPr txBox="1"/>
          <p:nvPr/>
        </p:nvSpPr>
        <p:spPr>
          <a:xfrm>
            <a:off x="567815" y="3040784"/>
            <a:ext cx="47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E703048-6D0F-4D8A-9FA3-D75F70FB1DC8}"/>
              </a:ext>
            </a:extLst>
          </p:cNvPr>
          <p:cNvSpPr txBox="1"/>
          <p:nvPr/>
        </p:nvSpPr>
        <p:spPr>
          <a:xfrm>
            <a:off x="2655593" y="578050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879EC30-C65D-4E4F-AE67-A05D9CAFC80B}"/>
              </a:ext>
            </a:extLst>
          </p:cNvPr>
          <p:cNvSpPr txBox="1"/>
          <p:nvPr/>
        </p:nvSpPr>
        <p:spPr>
          <a:xfrm>
            <a:off x="3644800" y="3076662"/>
            <a:ext cx="487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902E5A9-15FB-42CB-B7AD-21299E448227}"/>
              </a:ext>
            </a:extLst>
          </p:cNvPr>
          <p:cNvSpPr txBox="1"/>
          <p:nvPr/>
        </p:nvSpPr>
        <p:spPr>
          <a:xfrm>
            <a:off x="2384723" y="3496730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20EFB6D-EC7A-436D-8BAF-ACEA4396E7B6}"/>
              </a:ext>
            </a:extLst>
          </p:cNvPr>
          <p:cNvSpPr txBox="1"/>
          <p:nvPr/>
        </p:nvSpPr>
        <p:spPr>
          <a:xfrm>
            <a:off x="1947943" y="4941462"/>
            <a:ext cx="487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2D1CE55-0D8E-4F84-8B5D-ECE00819A7FF}"/>
              </a:ext>
            </a:extLst>
          </p:cNvPr>
          <p:cNvSpPr txBox="1"/>
          <p:nvPr/>
        </p:nvSpPr>
        <p:spPr>
          <a:xfrm>
            <a:off x="737726" y="4647848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1812F1D-7E4E-497A-9F2C-F1AA57B75AE7}"/>
              </a:ext>
            </a:extLst>
          </p:cNvPr>
          <p:cNvSpPr txBox="1"/>
          <p:nvPr/>
        </p:nvSpPr>
        <p:spPr>
          <a:xfrm>
            <a:off x="2384723" y="314569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f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32E76E0-2337-42ED-A72D-BD0BB7484598}"/>
              </a:ext>
            </a:extLst>
          </p:cNvPr>
          <p:cNvSpPr txBox="1"/>
          <p:nvPr/>
        </p:nvSpPr>
        <p:spPr>
          <a:xfrm>
            <a:off x="2254277" y="1964912"/>
            <a:ext cx="452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g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4BBA4F8-207A-4021-A286-54576B24F640}"/>
              </a:ext>
            </a:extLst>
          </p:cNvPr>
          <p:cNvSpPr txBox="1"/>
          <p:nvPr/>
        </p:nvSpPr>
        <p:spPr>
          <a:xfrm>
            <a:off x="802815" y="1515040"/>
            <a:ext cx="487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3B7A2D-9EDF-465A-8B8E-DC9EF7913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98" y="334821"/>
            <a:ext cx="5042807" cy="32241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2544A8C-8C30-4AC8-8179-7776FFD04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42" y="4045287"/>
            <a:ext cx="7886121" cy="25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DF76F4-3192-4C04-87F8-357B835D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77"/>
            <a:ext cx="6335720" cy="322417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5B3FDDB-BE5A-48F3-A88E-9A84FECE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20" y="3569504"/>
            <a:ext cx="6335720" cy="3224178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4C5CB-DF5F-4C00-BBCC-8B66A2DE61BB}"/>
              </a:ext>
            </a:extLst>
          </p:cNvPr>
          <p:cNvSpPr txBox="1"/>
          <p:nvPr/>
        </p:nvSpPr>
        <p:spPr>
          <a:xfrm>
            <a:off x="2607516" y="-16635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3397B9-8C55-4311-A0A3-486477196420}"/>
              </a:ext>
            </a:extLst>
          </p:cNvPr>
          <p:cNvSpPr txBox="1"/>
          <p:nvPr/>
        </p:nvSpPr>
        <p:spPr>
          <a:xfrm>
            <a:off x="49490" y="10339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F8B1118-365E-4DAE-B4E0-F12A15699CDC}"/>
              </a:ext>
            </a:extLst>
          </p:cNvPr>
          <p:cNvSpPr txBox="1"/>
          <p:nvPr/>
        </p:nvSpPr>
        <p:spPr>
          <a:xfrm>
            <a:off x="2932860" y="197451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11A5411-2F9A-4BB1-AAC6-60B377602718}"/>
              </a:ext>
            </a:extLst>
          </p:cNvPr>
          <p:cNvSpPr txBox="1"/>
          <p:nvPr/>
        </p:nvSpPr>
        <p:spPr>
          <a:xfrm>
            <a:off x="5861000" y="103392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23093A6-F04E-4E07-A905-90441ECC5BA7}"/>
              </a:ext>
            </a:extLst>
          </p:cNvPr>
          <p:cNvSpPr txBox="1"/>
          <p:nvPr/>
        </p:nvSpPr>
        <p:spPr>
          <a:xfrm>
            <a:off x="-14261" y="424100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4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80BA39D-FC2F-4598-9274-DAEC7F17CC57}"/>
              </a:ext>
            </a:extLst>
          </p:cNvPr>
          <p:cNvSpPr txBox="1"/>
          <p:nvPr/>
        </p:nvSpPr>
        <p:spPr>
          <a:xfrm>
            <a:off x="5850231" y="438506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F89FCE-68B0-48C9-9B51-EFA6604295E8}"/>
              </a:ext>
            </a:extLst>
          </p:cNvPr>
          <p:cNvSpPr txBox="1"/>
          <p:nvPr/>
        </p:nvSpPr>
        <p:spPr>
          <a:xfrm>
            <a:off x="2928140" y="412537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48990B-795F-47A3-A5D1-2D3A5A16A2BF}"/>
              </a:ext>
            </a:extLst>
          </p:cNvPr>
          <p:cNvSpPr txBox="1"/>
          <p:nvPr/>
        </p:nvSpPr>
        <p:spPr>
          <a:xfrm>
            <a:off x="2541968" y="626489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0662C4-EA0A-48D8-AF31-4048DA64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63" y="64318"/>
            <a:ext cx="5251355" cy="32241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41AA6C-135E-4282-B896-CA83800CA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62" y="3657891"/>
            <a:ext cx="5251355" cy="31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8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21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22</cp:revision>
  <dcterms:created xsi:type="dcterms:W3CDTF">2019-04-02T02:56:21Z</dcterms:created>
  <dcterms:modified xsi:type="dcterms:W3CDTF">2019-06-01T21:36:24Z</dcterms:modified>
</cp:coreProperties>
</file>