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2" d="100"/>
          <a:sy n="42" d="100"/>
        </p:scale>
        <p:origin x="25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4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8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7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9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FB81-F19E-4BED-8C8D-D532CA4F2F9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esquí, persona, nieve&#10;&#10;Descripción generada automáticamente">
            <a:extLst>
              <a:ext uri="{FF2B5EF4-FFF2-40B4-BE49-F238E27FC236}">
                <a16:creationId xmlns:a16="http://schemas.microsoft.com/office/drawing/2014/main" id="{F0A8A007-AB34-4CC3-94BF-94525C00B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33" y="4259"/>
            <a:ext cx="4960334" cy="49465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2E9FAF-5D5A-4AF9-894E-988324D79202}"/>
              </a:ext>
            </a:extLst>
          </p:cNvPr>
          <p:cNvSpPr txBox="1"/>
          <p:nvPr/>
        </p:nvSpPr>
        <p:spPr>
          <a:xfrm>
            <a:off x="1953166" y="3281338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C4AD1C5-09CD-4256-BC72-8BF3BAF2100F}"/>
              </a:ext>
            </a:extLst>
          </p:cNvPr>
          <p:cNvSpPr txBox="1"/>
          <p:nvPr/>
        </p:nvSpPr>
        <p:spPr>
          <a:xfrm>
            <a:off x="1948426" y="857766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BAB19D-26AB-4451-AD80-39F7C843BC7D}"/>
              </a:ext>
            </a:extLst>
          </p:cNvPr>
          <p:cNvSpPr txBox="1"/>
          <p:nvPr/>
        </p:nvSpPr>
        <p:spPr>
          <a:xfrm>
            <a:off x="4518122" y="3281338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8AA056-8B8B-4847-9FDE-B9789830BB16}"/>
              </a:ext>
            </a:extLst>
          </p:cNvPr>
          <p:cNvSpPr txBox="1"/>
          <p:nvPr/>
        </p:nvSpPr>
        <p:spPr>
          <a:xfrm>
            <a:off x="4545882" y="926346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45D7D19-E66F-457C-B5C8-A856B339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06" y="5081965"/>
            <a:ext cx="5154787" cy="31648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7440824-7686-4FAD-8806-9600B4E8D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8627176"/>
            <a:ext cx="5349240" cy="326537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CF40CB3-F0F0-4B8E-9007-0E626CC25F50}"/>
              </a:ext>
            </a:extLst>
          </p:cNvPr>
          <p:cNvSpPr txBox="1"/>
          <p:nvPr/>
        </p:nvSpPr>
        <p:spPr>
          <a:xfrm>
            <a:off x="1037145" y="213907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1E512-8B98-4759-99A3-2E8B4A46C14D}"/>
              </a:ext>
            </a:extLst>
          </p:cNvPr>
          <p:cNvSpPr txBox="1"/>
          <p:nvPr/>
        </p:nvSpPr>
        <p:spPr>
          <a:xfrm>
            <a:off x="3219648" y="435983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EB070D6-D5E0-4BAB-A139-51D613F59965}"/>
              </a:ext>
            </a:extLst>
          </p:cNvPr>
          <p:cNvSpPr txBox="1"/>
          <p:nvPr/>
        </p:nvSpPr>
        <p:spPr>
          <a:xfrm>
            <a:off x="5447871" y="21390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67A979C-D24D-49EF-AF61-A306AF817698}"/>
              </a:ext>
            </a:extLst>
          </p:cNvPr>
          <p:cNvSpPr txBox="1"/>
          <p:nvPr/>
        </p:nvSpPr>
        <p:spPr>
          <a:xfrm>
            <a:off x="3219648" y="-6858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2895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08C5B122-E9B1-48EA-88C9-A4178C7FA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46" y="768038"/>
            <a:ext cx="6902305" cy="35086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4AD1C5-09CD-4256-BC72-8BF3BAF2100F}"/>
              </a:ext>
            </a:extLst>
          </p:cNvPr>
          <p:cNvSpPr txBox="1"/>
          <p:nvPr/>
        </p:nvSpPr>
        <p:spPr>
          <a:xfrm>
            <a:off x="1529422" y="1190190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FD4393F-23D0-4B9D-86D4-FF1D0BC35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4750699"/>
            <a:ext cx="5538522" cy="340048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4496213-D914-450B-AD07-DD7DCDFEC0B5}"/>
              </a:ext>
            </a:extLst>
          </p:cNvPr>
          <p:cNvSpPr txBox="1"/>
          <p:nvPr/>
        </p:nvSpPr>
        <p:spPr>
          <a:xfrm>
            <a:off x="5062250" y="125877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9B14D19-6D85-4B42-B7AF-ED205E00BEB7}"/>
              </a:ext>
            </a:extLst>
          </p:cNvPr>
          <p:cNvSpPr txBox="1"/>
          <p:nvPr/>
        </p:nvSpPr>
        <p:spPr>
          <a:xfrm>
            <a:off x="5062250" y="3099981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0AC3F1A-B0F4-4829-8D7F-4EE48AA56EA5}"/>
              </a:ext>
            </a:extLst>
          </p:cNvPr>
          <p:cNvSpPr txBox="1"/>
          <p:nvPr/>
        </p:nvSpPr>
        <p:spPr>
          <a:xfrm>
            <a:off x="1529422" y="3210579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8C83609-DE2E-4612-B726-BD04B809067A}"/>
              </a:ext>
            </a:extLst>
          </p:cNvPr>
          <p:cNvSpPr txBox="1"/>
          <p:nvPr/>
        </p:nvSpPr>
        <p:spPr>
          <a:xfrm>
            <a:off x="2649562" y="2140328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BB039F6-6DCF-4896-BC06-52BD18833087}"/>
              </a:ext>
            </a:extLst>
          </p:cNvPr>
          <p:cNvSpPr txBox="1"/>
          <p:nvPr/>
        </p:nvSpPr>
        <p:spPr>
          <a:xfrm>
            <a:off x="3835804" y="2140328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87559B1-C5B5-469D-9E87-90A42F4F3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1" y="8670690"/>
            <a:ext cx="6119297" cy="2850393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390D4E1-9ABC-495D-9309-6A3683CE5AA1}"/>
              </a:ext>
            </a:extLst>
          </p:cNvPr>
          <p:cNvSpPr txBox="1"/>
          <p:nvPr/>
        </p:nvSpPr>
        <p:spPr>
          <a:xfrm>
            <a:off x="6409400" y="21860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CE80E39-796B-4077-B5C1-95A390163288}"/>
              </a:ext>
            </a:extLst>
          </p:cNvPr>
          <p:cNvSpPr txBox="1"/>
          <p:nvPr/>
        </p:nvSpPr>
        <p:spPr>
          <a:xfrm>
            <a:off x="3196787" y="366789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51C4407-0262-4389-B1FA-9DDAAE2536A5}"/>
              </a:ext>
            </a:extLst>
          </p:cNvPr>
          <p:cNvSpPr txBox="1"/>
          <p:nvPr/>
        </p:nvSpPr>
        <p:spPr>
          <a:xfrm>
            <a:off x="77565" y="218515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EA62DC2-4824-43EE-9075-E6597CF82D6C}"/>
              </a:ext>
            </a:extLst>
          </p:cNvPr>
          <p:cNvSpPr txBox="1"/>
          <p:nvPr/>
        </p:nvSpPr>
        <p:spPr>
          <a:xfrm>
            <a:off x="3222849" y="7252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4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magen que contiene cable, cielo&#10;&#10;Descripción generada automáticamente">
            <a:extLst>
              <a:ext uri="{FF2B5EF4-FFF2-40B4-BE49-F238E27FC236}">
                <a16:creationId xmlns:a16="http://schemas.microsoft.com/office/drawing/2014/main" id="{6F8BE897-DE0D-45AA-BCA1-CD3EB0517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5" y="0"/>
            <a:ext cx="6285390" cy="52949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4AD1C5-09CD-4256-BC72-8BF3BAF2100F}"/>
              </a:ext>
            </a:extLst>
          </p:cNvPr>
          <p:cNvSpPr txBox="1"/>
          <p:nvPr/>
        </p:nvSpPr>
        <p:spPr>
          <a:xfrm>
            <a:off x="1849462" y="1423991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B26420C-BE71-4AA8-8E1C-26F81D33E06C}"/>
              </a:ext>
            </a:extLst>
          </p:cNvPr>
          <p:cNvSpPr txBox="1"/>
          <p:nvPr/>
        </p:nvSpPr>
        <p:spPr>
          <a:xfrm>
            <a:off x="4912702" y="156115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EDB010C-01CF-42F8-9D65-C571A22E171C}"/>
              </a:ext>
            </a:extLst>
          </p:cNvPr>
          <p:cNvSpPr txBox="1"/>
          <p:nvPr/>
        </p:nvSpPr>
        <p:spPr>
          <a:xfrm>
            <a:off x="4912702" y="3075913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BFFDB2B-F5AC-4728-9DFA-3F564B6C0406}"/>
              </a:ext>
            </a:extLst>
          </p:cNvPr>
          <p:cNvSpPr txBox="1"/>
          <p:nvPr/>
        </p:nvSpPr>
        <p:spPr>
          <a:xfrm>
            <a:off x="1686654" y="3190212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4DC5416-F0CF-437F-9BC4-D160D5099651}"/>
              </a:ext>
            </a:extLst>
          </p:cNvPr>
          <p:cNvSpPr txBox="1"/>
          <p:nvPr/>
        </p:nvSpPr>
        <p:spPr>
          <a:xfrm>
            <a:off x="3723982" y="2261417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7718763-FDC9-4758-B373-959907B347B6}"/>
              </a:ext>
            </a:extLst>
          </p:cNvPr>
          <p:cNvSpPr txBox="1"/>
          <p:nvPr/>
        </p:nvSpPr>
        <p:spPr>
          <a:xfrm>
            <a:off x="2782989" y="2215697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7E16B2C-6C86-4E44-AC60-C958E7F7A912}"/>
              </a:ext>
            </a:extLst>
          </p:cNvPr>
          <p:cNvSpPr txBox="1"/>
          <p:nvPr/>
        </p:nvSpPr>
        <p:spPr>
          <a:xfrm>
            <a:off x="3258369" y="39436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975148D-CB6E-44D7-A2FE-0FDA5504A5AB}"/>
              </a:ext>
            </a:extLst>
          </p:cNvPr>
          <p:cNvSpPr txBox="1"/>
          <p:nvPr/>
        </p:nvSpPr>
        <p:spPr>
          <a:xfrm>
            <a:off x="3281229" y="4251824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  <a:endParaRPr lang="en-US" sz="2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7A89DE-3AD3-4526-8DE6-2F5DBC14F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7" y="5278734"/>
            <a:ext cx="5590684" cy="34325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2C7391-B8A1-4C6E-B749-5D5E12AED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0" y="9169582"/>
            <a:ext cx="6285390" cy="2583283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373ED00A-B1BA-487B-85DE-A4DB961900D6}"/>
              </a:ext>
            </a:extLst>
          </p:cNvPr>
          <p:cNvSpPr txBox="1"/>
          <p:nvPr/>
        </p:nvSpPr>
        <p:spPr>
          <a:xfrm>
            <a:off x="6069396" y="232880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2A52DB5-F9BA-431A-A9BB-6915158F75B1}"/>
              </a:ext>
            </a:extLst>
          </p:cNvPr>
          <p:cNvSpPr txBox="1"/>
          <p:nvPr/>
        </p:nvSpPr>
        <p:spPr>
          <a:xfrm>
            <a:off x="3191009" y="36311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35A1C65-167C-42E4-A5A9-238445C645C9}"/>
              </a:ext>
            </a:extLst>
          </p:cNvPr>
          <p:cNvSpPr txBox="1"/>
          <p:nvPr/>
        </p:nvSpPr>
        <p:spPr>
          <a:xfrm>
            <a:off x="368006" y="23521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A5FAA8D-02D4-41FD-8BAB-89660740ACF8}"/>
              </a:ext>
            </a:extLst>
          </p:cNvPr>
          <p:cNvSpPr txBox="1"/>
          <p:nvPr/>
        </p:nvSpPr>
        <p:spPr>
          <a:xfrm>
            <a:off x="3247230" y="10459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5422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30</Words>
  <Application>Microsoft Office PowerPoint</Application>
  <PresentationFormat>Panorámica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17</cp:revision>
  <dcterms:created xsi:type="dcterms:W3CDTF">2019-04-02T02:56:21Z</dcterms:created>
  <dcterms:modified xsi:type="dcterms:W3CDTF">2019-04-02T05:39:39Z</dcterms:modified>
</cp:coreProperties>
</file>