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1520488" cy="4284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90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701217"/>
            <a:ext cx="8640366" cy="1491697"/>
          </a:xfrm>
        </p:spPr>
        <p:txBody>
          <a:bodyPr anchor="b"/>
          <a:lstStyle>
            <a:lvl1pPr algn="ctr">
              <a:defRPr sz="37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250440"/>
            <a:ext cx="8640366" cy="1034468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659" indent="0" algn="ctr">
              <a:buNone/>
              <a:defRPr sz="1250"/>
            </a:lvl2pPr>
            <a:lvl3pPr marL="571317" indent="0" algn="ctr">
              <a:buNone/>
              <a:defRPr sz="1125"/>
            </a:lvl3pPr>
            <a:lvl4pPr marL="856976" indent="0" algn="ctr">
              <a:buNone/>
              <a:defRPr sz="1000"/>
            </a:lvl4pPr>
            <a:lvl5pPr marL="1142634" indent="0" algn="ctr">
              <a:buNone/>
              <a:defRPr sz="1000"/>
            </a:lvl5pPr>
            <a:lvl6pPr marL="1428293" indent="0" algn="ctr">
              <a:buNone/>
              <a:defRPr sz="1000"/>
            </a:lvl6pPr>
            <a:lvl7pPr marL="1713951" indent="0" algn="ctr">
              <a:buNone/>
              <a:defRPr sz="1000"/>
            </a:lvl7pPr>
            <a:lvl8pPr marL="1999610" indent="0" algn="ctr">
              <a:buNone/>
              <a:defRPr sz="1000"/>
            </a:lvl8pPr>
            <a:lvl9pPr marL="2285268" indent="0" algn="ctr">
              <a:buNone/>
              <a:defRPr sz="1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80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32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28119"/>
            <a:ext cx="2484105" cy="363105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28119"/>
            <a:ext cx="7308310" cy="363105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0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68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068191"/>
            <a:ext cx="9936421" cy="1782300"/>
          </a:xfrm>
        </p:spPr>
        <p:txBody>
          <a:bodyPr anchor="b"/>
          <a:lstStyle>
            <a:lvl1pPr>
              <a:defRPr sz="37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867353"/>
            <a:ext cx="9936421" cy="937270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6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31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69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6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2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39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996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03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140593"/>
            <a:ext cx="4896207" cy="27185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140593"/>
            <a:ext cx="4896207" cy="27185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45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28119"/>
            <a:ext cx="9936421" cy="8281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050338"/>
            <a:ext cx="4873706" cy="51475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659" indent="0">
              <a:buNone/>
              <a:defRPr sz="1250" b="1"/>
            </a:lvl2pPr>
            <a:lvl3pPr marL="571317" indent="0">
              <a:buNone/>
              <a:defRPr sz="1125" b="1"/>
            </a:lvl3pPr>
            <a:lvl4pPr marL="856976" indent="0">
              <a:buNone/>
              <a:defRPr sz="1000" b="1"/>
            </a:lvl4pPr>
            <a:lvl5pPr marL="1142634" indent="0">
              <a:buNone/>
              <a:defRPr sz="1000" b="1"/>
            </a:lvl5pPr>
            <a:lvl6pPr marL="1428293" indent="0">
              <a:buNone/>
              <a:defRPr sz="1000" b="1"/>
            </a:lvl6pPr>
            <a:lvl7pPr marL="1713951" indent="0">
              <a:buNone/>
              <a:defRPr sz="1000" b="1"/>
            </a:lvl7pPr>
            <a:lvl8pPr marL="1999610" indent="0">
              <a:buNone/>
              <a:defRPr sz="1000" b="1"/>
            </a:lvl8pPr>
            <a:lvl9pPr marL="2285268" indent="0">
              <a:buNone/>
              <a:defRPr sz="10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565092"/>
            <a:ext cx="4873706" cy="23020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050338"/>
            <a:ext cx="4897708" cy="51475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659" indent="0">
              <a:buNone/>
              <a:defRPr sz="1250" b="1"/>
            </a:lvl2pPr>
            <a:lvl3pPr marL="571317" indent="0">
              <a:buNone/>
              <a:defRPr sz="1125" b="1"/>
            </a:lvl3pPr>
            <a:lvl4pPr marL="856976" indent="0">
              <a:buNone/>
              <a:defRPr sz="1000" b="1"/>
            </a:lvl4pPr>
            <a:lvl5pPr marL="1142634" indent="0">
              <a:buNone/>
              <a:defRPr sz="1000" b="1"/>
            </a:lvl5pPr>
            <a:lvl6pPr marL="1428293" indent="0">
              <a:buNone/>
              <a:defRPr sz="1000" b="1"/>
            </a:lvl6pPr>
            <a:lvl7pPr marL="1713951" indent="0">
              <a:buNone/>
              <a:defRPr sz="1000" b="1"/>
            </a:lvl7pPr>
            <a:lvl8pPr marL="1999610" indent="0">
              <a:buNone/>
              <a:defRPr sz="1000" b="1"/>
            </a:lvl8pPr>
            <a:lvl9pPr marL="2285268" indent="0">
              <a:buNone/>
              <a:defRPr sz="10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565092"/>
            <a:ext cx="4897708" cy="23020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68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5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4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5644"/>
            <a:ext cx="3715657" cy="99975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616912"/>
            <a:ext cx="5832247" cy="3044888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85399"/>
            <a:ext cx="3715657" cy="2381360"/>
          </a:xfrm>
        </p:spPr>
        <p:txBody>
          <a:bodyPr/>
          <a:lstStyle>
            <a:lvl1pPr marL="0" indent="0">
              <a:buNone/>
              <a:defRPr sz="1000"/>
            </a:lvl1pPr>
            <a:lvl2pPr marL="285659" indent="0">
              <a:buNone/>
              <a:defRPr sz="875"/>
            </a:lvl2pPr>
            <a:lvl3pPr marL="571317" indent="0">
              <a:buNone/>
              <a:defRPr sz="750"/>
            </a:lvl3pPr>
            <a:lvl4pPr marL="856976" indent="0">
              <a:buNone/>
              <a:defRPr sz="625"/>
            </a:lvl4pPr>
            <a:lvl5pPr marL="1142634" indent="0">
              <a:buNone/>
              <a:defRPr sz="625"/>
            </a:lvl5pPr>
            <a:lvl6pPr marL="1428293" indent="0">
              <a:buNone/>
              <a:defRPr sz="625"/>
            </a:lvl6pPr>
            <a:lvl7pPr marL="1713951" indent="0">
              <a:buNone/>
              <a:defRPr sz="625"/>
            </a:lvl7pPr>
            <a:lvl8pPr marL="1999610" indent="0">
              <a:buNone/>
              <a:defRPr sz="625"/>
            </a:lvl8pPr>
            <a:lvl9pPr marL="2285268" indent="0">
              <a:buNone/>
              <a:defRPr sz="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87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5644"/>
            <a:ext cx="3715657" cy="99975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616912"/>
            <a:ext cx="5832247" cy="3044888"/>
          </a:xfrm>
        </p:spPr>
        <p:txBody>
          <a:bodyPr anchor="t"/>
          <a:lstStyle>
            <a:lvl1pPr marL="0" indent="0">
              <a:buNone/>
              <a:defRPr sz="1999"/>
            </a:lvl1pPr>
            <a:lvl2pPr marL="285659" indent="0">
              <a:buNone/>
              <a:defRPr sz="1749"/>
            </a:lvl2pPr>
            <a:lvl3pPr marL="571317" indent="0">
              <a:buNone/>
              <a:defRPr sz="1500"/>
            </a:lvl3pPr>
            <a:lvl4pPr marL="856976" indent="0">
              <a:buNone/>
              <a:defRPr sz="1250"/>
            </a:lvl4pPr>
            <a:lvl5pPr marL="1142634" indent="0">
              <a:buNone/>
              <a:defRPr sz="1250"/>
            </a:lvl5pPr>
            <a:lvl6pPr marL="1428293" indent="0">
              <a:buNone/>
              <a:defRPr sz="1250"/>
            </a:lvl6pPr>
            <a:lvl7pPr marL="1713951" indent="0">
              <a:buNone/>
              <a:defRPr sz="1250"/>
            </a:lvl7pPr>
            <a:lvl8pPr marL="1999610" indent="0">
              <a:buNone/>
              <a:defRPr sz="1250"/>
            </a:lvl8pPr>
            <a:lvl9pPr marL="2285268" indent="0">
              <a:buNone/>
              <a:defRPr sz="12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85399"/>
            <a:ext cx="3715657" cy="2381360"/>
          </a:xfrm>
        </p:spPr>
        <p:txBody>
          <a:bodyPr/>
          <a:lstStyle>
            <a:lvl1pPr marL="0" indent="0">
              <a:buNone/>
              <a:defRPr sz="1000"/>
            </a:lvl1pPr>
            <a:lvl2pPr marL="285659" indent="0">
              <a:buNone/>
              <a:defRPr sz="875"/>
            </a:lvl2pPr>
            <a:lvl3pPr marL="571317" indent="0">
              <a:buNone/>
              <a:defRPr sz="750"/>
            </a:lvl3pPr>
            <a:lvl4pPr marL="856976" indent="0">
              <a:buNone/>
              <a:defRPr sz="625"/>
            </a:lvl4pPr>
            <a:lvl5pPr marL="1142634" indent="0">
              <a:buNone/>
              <a:defRPr sz="625"/>
            </a:lvl5pPr>
            <a:lvl6pPr marL="1428293" indent="0">
              <a:buNone/>
              <a:defRPr sz="625"/>
            </a:lvl6pPr>
            <a:lvl7pPr marL="1713951" indent="0">
              <a:buNone/>
              <a:defRPr sz="625"/>
            </a:lvl7pPr>
            <a:lvl8pPr marL="1999610" indent="0">
              <a:buNone/>
              <a:defRPr sz="625"/>
            </a:lvl8pPr>
            <a:lvl9pPr marL="2285268" indent="0">
              <a:buNone/>
              <a:defRPr sz="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80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28119"/>
            <a:ext cx="9936421" cy="828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140593"/>
            <a:ext cx="9936421" cy="271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3971248"/>
            <a:ext cx="2592110" cy="22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3971248"/>
            <a:ext cx="3888165" cy="22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3971248"/>
            <a:ext cx="2592110" cy="228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9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317" rtl="0" eaLnBrk="1" latinLnBrk="0" hangingPunct="1">
        <a:lnSpc>
          <a:spcPct val="90000"/>
        </a:lnSpc>
        <a:spcBef>
          <a:spcPct val="0"/>
        </a:spcBef>
        <a:buNone/>
        <a:defRPr sz="2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29" indent="-142829" algn="l" defTabSz="57131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28488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146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99805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464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122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6781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439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098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659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317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6976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634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293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3951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99610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268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6FFDE61-1E45-4585-A78B-1F397B34695C}"/>
              </a:ext>
            </a:extLst>
          </p:cNvPr>
          <p:cNvCxnSpPr>
            <a:cxnSpLocks/>
          </p:cNvCxnSpPr>
          <p:nvPr/>
        </p:nvCxnSpPr>
        <p:spPr>
          <a:xfrm flipV="1">
            <a:off x="1469281" y="3842819"/>
            <a:ext cx="8581925" cy="27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1E1221F-A256-4449-9C2B-8E38B723BC3D}"/>
              </a:ext>
            </a:extLst>
          </p:cNvPr>
          <p:cNvSpPr txBox="1"/>
          <p:nvPr/>
        </p:nvSpPr>
        <p:spPr>
          <a:xfrm>
            <a:off x="1077186" y="3801840"/>
            <a:ext cx="784189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7502"/>
            <a:r>
              <a:rPr lang="es-MX" sz="285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51C3EE-F937-4E8F-A8B3-EA45CB69FF3D}"/>
              </a:ext>
            </a:extLst>
          </p:cNvPr>
          <p:cNvSpPr txBox="1"/>
          <p:nvPr/>
        </p:nvSpPr>
        <p:spPr>
          <a:xfrm>
            <a:off x="9422857" y="3842819"/>
            <a:ext cx="845103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7502"/>
            <a:r>
              <a:rPr lang="es-MX" sz="285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K=5</a:t>
            </a:r>
          </a:p>
        </p:txBody>
      </p:sp>
      <p:pic>
        <p:nvPicPr>
          <p:cNvPr id="4" name="Imagen 3" descr="Imagen que contiene pájaro, cielo, árbol, sentado&#10;&#10;Descripción generada automáticamente">
            <a:extLst>
              <a:ext uri="{FF2B5EF4-FFF2-40B4-BE49-F238E27FC236}">
                <a16:creationId xmlns:a16="http://schemas.microsoft.com/office/drawing/2014/main" id="{9823399B-63FC-4B15-99C7-564C351ED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2076" r="1875" b="1486"/>
          <a:stretch/>
        </p:blipFill>
        <p:spPr>
          <a:xfrm rot="10800000">
            <a:off x="22793" y="439090"/>
            <a:ext cx="4159740" cy="2923659"/>
          </a:xfrm>
          <a:prstGeom prst="rect">
            <a:avLst/>
          </a:prstGeom>
        </p:spPr>
      </p:pic>
      <p:pic>
        <p:nvPicPr>
          <p:cNvPr id="13" name="Imagen 12" descr="Imagen que contiene objeto de exteriores&#10;&#10;Descripción generada automáticamente">
            <a:extLst>
              <a:ext uri="{FF2B5EF4-FFF2-40B4-BE49-F238E27FC236}">
                <a16:creationId xmlns:a16="http://schemas.microsoft.com/office/drawing/2014/main" id="{7601D179-EED0-4A6E-ACB6-9F0680737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1577"/>
          <a:stretch/>
        </p:blipFill>
        <p:spPr>
          <a:xfrm>
            <a:off x="4182533" y="0"/>
            <a:ext cx="3987800" cy="3801840"/>
          </a:xfrm>
          <a:prstGeom prst="rect">
            <a:avLst/>
          </a:prstGeom>
        </p:spPr>
      </p:pic>
      <p:pic>
        <p:nvPicPr>
          <p:cNvPr id="15" name="Imagen 14" descr="Imagen que contiene objeto de exteriores&#10;&#10;Descripción generada automáticamente">
            <a:extLst>
              <a:ext uri="{FF2B5EF4-FFF2-40B4-BE49-F238E27FC236}">
                <a16:creationId xmlns:a16="http://schemas.microsoft.com/office/drawing/2014/main" id="{A9D0E6C2-8A67-4411-B63F-233DB6F593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/>
          <a:stretch/>
        </p:blipFill>
        <p:spPr>
          <a:xfrm>
            <a:off x="8170332" y="276972"/>
            <a:ext cx="3350155" cy="324789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C62959D-7D62-4CF3-859D-C98C98748044}"/>
              </a:ext>
            </a:extLst>
          </p:cNvPr>
          <p:cNvSpPr txBox="1"/>
          <p:nvPr/>
        </p:nvSpPr>
        <p:spPr>
          <a:xfrm>
            <a:off x="5392244" y="3801840"/>
            <a:ext cx="784189" cy="531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7502"/>
            <a:r>
              <a:rPr lang="es-MX" sz="2852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85994039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1</cp:revision>
  <dcterms:created xsi:type="dcterms:W3CDTF">2019-07-16T07:30:37Z</dcterms:created>
  <dcterms:modified xsi:type="dcterms:W3CDTF">2019-07-16T07:33:44Z</dcterms:modified>
</cp:coreProperties>
</file>