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6011863" cy="6264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722" y="-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890" y="1025195"/>
            <a:ext cx="5110084" cy="2180896"/>
          </a:xfrm>
        </p:spPr>
        <p:txBody>
          <a:bodyPr anchor="b"/>
          <a:lstStyle>
            <a:lvl1pPr algn="ctr">
              <a:defRPr sz="39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483" y="3290195"/>
            <a:ext cx="4508897" cy="1512416"/>
          </a:xfrm>
        </p:spPr>
        <p:txBody>
          <a:bodyPr/>
          <a:lstStyle>
            <a:lvl1pPr marL="0" indent="0" algn="ctr">
              <a:buNone/>
              <a:defRPr sz="1578"/>
            </a:lvl1pPr>
            <a:lvl2pPr marL="300609" indent="0" algn="ctr">
              <a:buNone/>
              <a:defRPr sz="1315"/>
            </a:lvl2pPr>
            <a:lvl3pPr marL="601218" indent="0" algn="ctr">
              <a:buNone/>
              <a:defRPr sz="1184"/>
            </a:lvl3pPr>
            <a:lvl4pPr marL="901827" indent="0" algn="ctr">
              <a:buNone/>
              <a:defRPr sz="1052"/>
            </a:lvl4pPr>
            <a:lvl5pPr marL="1202436" indent="0" algn="ctr">
              <a:buNone/>
              <a:defRPr sz="1052"/>
            </a:lvl5pPr>
            <a:lvl6pPr marL="1503045" indent="0" algn="ctr">
              <a:buNone/>
              <a:defRPr sz="1052"/>
            </a:lvl6pPr>
            <a:lvl7pPr marL="1803654" indent="0" algn="ctr">
              <a:buNone/>
              <a:defRPr sz="1052"/>
            </a:lvl7pPr>
            <a:lvl8pPr marL="2104263" indent="0" algn="ctr">
              <a:buNone/>
              <a:defRPr sz="1052"/>
            </a:lvl8pPr>
            <a:lvl9pPr marL="2404872" indent="0" algn="ctr">
              <a:buNone/>
              <a:defRPr sz="105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E821-F183-489A-8D99-EDA0183BF286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9DBD-A895-497A-B8B1-2D79BCE77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113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E821-F183-489A-8D99-EDA0183BF286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9DBD-A895-497A-B8B1-2D79BCE77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2240" y="333514"/>
            <a:ext cx="1296308" cy="530868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316" y="333514"/>
            <a:ext cx="3813776" cy="530868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E821-F183-489A-8D99-EDA0183BF286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9DBD-A895-497A-B8B1-2D79BCE77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82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E821-F183-489A-8D99-EDA0183BF286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9DBD-A895-497A-B8B1-2D79BCE77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89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85" y="1561720"/>
            <a:ext cx="5185232" cy="2605764"/>
          </a:xfrm>
        </p:spPr>
        <p:txBody>
          <a:bodyPr anchor="b"/>
          <a:lstStyle>
            <a:lvl1pPr>
              <a:defRPr sz="39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185" y="4192136"/>
            <a:ext cx="5185232" cy="1370310"/>
          </a:xfrm>
        </p:spPr>
        <p:txBody>
          <a:bodyPr/>
          <a:lstStyle>
            <a:lvl1pPr marL="0" indent="0">
              <a:buNone/>
              <a:defRPr sz="1578">
                <a:solidFill>
                  <a:schemeClr val="tx1"/>
                </a:solidFill>
              </a:defRPr>
            </a:lvl1pPr>
            <a:lvl2pPr marL="300609" indent="0">
              <a:buNone/>
              <a:defRPr sz="1315">
                <a:solidFill>
                  <a:schemeClr val="tx1">
                    <a:tint val="75000"/>
                  </a:schemeClr>
                </a:solidFill>
              </a:defRPr>
            </a:lvl2pPr>
            <a:lvl3pPr marL="601218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3pPr>
            <a:lvl4pPr marL="901827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4pPr>
            <a:lvl5pPr marL="1202436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5pPr>
            <a:lvl6pPr marL="1503045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6pPr>
            <a:lvl7pPr marL="1803654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7pPr>
            <a:lvl8pPr marL="2104263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8pPr>
            <a:lvl9pPr marL="2404872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E821-F183-489A-8D99-EDA0183BF286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9DBD-A895-497A-B8B1-2D79BCE77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720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3315" y="1667573"/>
            <a:ext cx="2555042" cy="3974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3506" y="1667573"/>
            <a:ext cx="2555042" cy="3974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E821-F183-489A-8D99-EDA0183BF286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9DBD-A895-497A-B8B1-2D79BCE77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37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99" y="333516"/>
            <a:ext cx="5185232" cy="121080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100" y="1535618"/>
            <a:ext cx="2543299" cy="752583"/>
          </a:xfrm>
        </p:spPr>
        <p:txBody>
          <a:bodyPr anchor="b"/>
          <a:lstStyle>
            <a:lvl1pPr marL="0" indent="0">
              <a:buNone/>
              <a:defRPr sz="1578" b="1"/>
            </a:lvl1pPr>
            <a:lvl2pPr marL="300609" indent="0">
              <a:buNone/>
              <a:defRPr sz="1315" b="1"/>
            </a:lvl2pPr>
            <a:lvl3pPr marL="601218" indent="0">
              <a:buNone/>
              <a:defRPr sz="1184" b="1"/>
            </a:lvl3pPr>
            <a:lvl4pPr marL="901827" indent="0">
              <a:buNone/>
              <a:defRPr sz="1052" b="1"/>
            </a:lvl4pPr>
            <a:lvl5pPr marL="1202436" indent="0">
              <a:buNone/>
              <a:defRPr sz="1052" b="1"/>
            </a:lvl5pPr>
            <a:lvl6pPr marL="1503045" indent="0">
              <a:buNone/>
              <a:defRPr sz="1052" b="1"/>
            </a:lvl6pPr>
            <a:lvl7pPr marL="1803654" indent="0">
              <a:buNone/>
              <a:defRPr sz="1052" b="1"/>
            </a:lvl7pPr>
            <a:lvl8pPr marL="2104263" indent="0">
              <a:buNone/>
              <a:defRPr sz="1052" b="1"/>
            </a:lvl8pPr>
            <a:lvl9pPr marL="2404872" indent="0">
              <a:buNone/>
              <a:defRPr sz="105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100" y="2288201"/>
            <a:ext cx="2543299" cy="33655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3506" y="1535618"/>
            <a:ext cx="2555825" cy="752583"/>
          </a:xfrm>
        </p:spPr>
        <p:txBody>
          <a:bodyPr anchor="b"/>
          <a:lstStyle>
            <a:lvl1pPr marL="0" indent="0">
              <a:buNone/>
              <a:defRPr sz="1578" b="1"/>
            </a:lvl1pPr>
            <a:lvl2pPr marL="300609" indent="0">
              <a:buNone/>
              <a:defRPr sz="1315" b="1"/>
            </a:lvl2pPr>
            <a:lvl3pPr marL="601218" indent="0">
              <a:buNone/>
              <a:defRPr sz="1184" b="1"/>
            </a:lvl3pPr>
            <a:lvl4pPr marL="901827" indent="0">
              <a:buNone/>
              <a:defRPr sz="1052" b="1"/>
            </a:lvl4pPr>
            <a:lvl5pPr marL="1202436" indent="0">
              <a:buNone/>
              <a:defRPr sz="1052" b="1"/>
            </a:lvl5pPr>
            <a:lvl6pPr marL="1503045" indent="0">
              <a:buNone/>
              <a:defRPr sz="1052" b="1"/>
            </a:lvl6pPr>
            <a:lvl7pPr marL="1803654" indent="0">
              <a:buNone/>
              <a:defRPr sz="1052" b="1"/>
            </a:lvl7pPr>
            <a:lvl8pPr marL="2104263" indent="0">
              <a:buNone/>
              <a:defRPr sz="1052" b="1"/>
            </a:lvl8pPr>
            <a:lvl9pPr marL="2404872" indent="0">
              <a:buNone/>
              <a:defRPr sz="105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43506" y="2288201"/>
            <a:ext cx="2555825" cy="33655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E821-F183-489A-8D99-EDA0183BF286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9DBD-A895-497A-B8B1-2D79BCE77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480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E821-F183-489A-8D99-EDA0183BF286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9DBD-A895-497A-B8B1-2D79BCE77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9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E821-F183-489A-8D99-EDA0183BF286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9DBD-A895-497A-B8B1-2D79BCE77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43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99" y="417618"/>
            <a:ext cx="1938982" cy="1461664"/>
          </a:xfrm>
        </p:spPr>
        <p:txBody>
          <a:bodyPr anchor="b"/>
          <a:lstStyle>
            <a:lvl1pPr>
              <a:defRPr sz="21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825" y="901941"/>
            <a:ext cx="3043506" cy="4451695"/>
          </a:xfrm>
        </p:spPr>
        <p:txBody>
          <a:bodyPr/>
          <a:lstStyle>
            <a:lvl1pPr>
              <a:defRPr sz="2104"/>
            </a:lvl1pPr>
            <a:lvl2pPr>
              <a:defRPr sz="1841"/>
            </a:lvl2pPr>
            <a:lvl3pPr>
              <a:defRPr sz="1578"/>
            </a:lvl3pPr>
            <a:lvl4pPr>
              <a:defRPr sz="1315"/>
            </a:lvl4pPr>
            <a:lvl5pPr>
              <a:defRPr sz="1315"/>
            </a:lvl5pPr>
            <a:lvl6pPr>
              <a:defRPr sz="1315"/>
            </a:lvl6pPr>
            <a:lvl7pPr>
              <a:defRPr sz="1315"/>
            </a:lvl7pPr>
            <a:lvl8pPr>
              <a:defRPr sz="1315"/>
            </a:lvl8pPr>
            <a:lvl9pPr>
              <a:defRPr sz="1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99" y="1879283"/>
            <a:ext cx="1938982" cy="3481603"/>
          </a:xfrm>
        </p:spPr>
        <p:txBody>
          <a:bodyPr/>
          <a:lstStyle>
            <a:lvl1pPr marL="0" indent="0">
              <a:buNone/>
              <a:defRPr sz="1052"/>
            </a:lvl1pPr>
            <a:lvl2pPr marL="300609" indent="0">
              <a:buNone/>
              <a:defRPr sz="921"/>
            </a:lvl2pPr>
            <a:lvl3pPr marL="601218" indent="0">
              <a:buNone/>
              <a:defRPr sz="789"/>
            </a:lvl3pPr>
            <a:lvl4pPr marL="901827" indent="0">
              <a:buNone/>
              <a:defRPr sz="658"/>
            </a:lvl4pPr>
            <a:lvl5pPr marL="1202436" indent="0">
              <a:buNone/>
              <a:defRPr sz="658"/>
            </a:lvl5pPr>
            <a:lvl6pPr marL="1503045" indent="0">
              <a:buNone/>
              <a:defRPr sz="658"/>
            </a:lvl6pPr>
            <a:lvl7pPr marL="1803654" indent="0">
              <a:buNone/>
              <a:defRPr sz="658"/>
            </a:lvl7pPr>
            <a:lvl8pPr marL="2104263" indent="0">
              <a:buNone/>
              <a:defRPr sz="658"/>
            </a:lvl8pPr>
            <a:lvl9pPr marL="2404872" indent="0">
              <a:buNone/>
              <a:defRPr sz="65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E821-F183-489A-8D99-EDA0183BF286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9DBD-A895-497A-B8B1-2D79BCE77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49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99" y="417618"/>
            <a:ext cx="1938982" cy="1461664"/>
          </a:xfrm>
        </p:spPr>
        <p:txBody>
          <a:bodyPr anchor="b"/>
          <a:lstStyle>
            <a:lvl1pPr>
              <a:defRPr sz="21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55825" y="901941"/>
            <a:ext cx="3043506" cy="4451695"/>
          </a:xfrm>
        </p:spPr>
        <p:txBody>
          <a:bodyPr anchor="t"/>
          <a:lstStyle>
            <a:lvl1pPr marL="0" indent="0">
              <a:buNone/>
              <a:defRPr sz="2104"/>
            </a:lvl1pPr>
            <a:lvl2pPr marL="300609" indent="0">
              <a:buNone/>
              <a:defRPr sz="1841"/>
            </a:lvl2pPr>
            <a:lvl3pPr marL="601218" indent="0">
              <a:buNone/>
              <a:defRPr sz="1578"/>
            </a:lvl3pPr>
            <a:lvl4pPr marL="901827" indent="0">
              <a:buNone/>
              <a:defRPr sz="1315"/>
            </a:lvl4pPr>
            <a:lvl5pPr marL="1202436" indent="0">
              <a:buNone/>
              <a:defRPr sz="1315"/>
            </a:lvl5pPr>
            <a:lvl6pPr marL="1503045" indent="0">
              <a:buNone/>
              <a:defRPr sz="1315"/>
            </a:lvl6pPr>
            <a:lvl7pPr marL="1803654" indent="0">
              <a:buNone/>
              <a:defRPr sz="1315"/>
            </a:lvl7pPr>
            <a:lvl8pPr marL="2104263" indent="0">
              <a:buNone/>
              <a:defRPr sz="1315"/>
            </a:lvl8pPr>
            <a:lvl9pPr marL="2404872" indent="0">
              <a:buNone/>
              <a:defRPr sz="131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99" y="1879283"/>
            <a:ext cx="1938982" cy="3481603"/>
          </a:xfrm>
        </p:spPr>
        <p:txBody>
          <a:bodyPr/>
          <a:lstStyle>
            <a:lvl1pPr marL="0" indent="0">
              <a:buNone/>
              <a:defRPr sz="1052"/>
            </a:lvl1pPr>
            <a:lvl2pPr marL="300609" indent="0">
              <a:buNone/>
              <a:defRPr sz="921"/>
            </a:lvl2pPr>
            <a:lvl3pPr marL="601218" indent="0">
              <a:buNone/>
              <a:defRPr sz="789"/>
            </a:lvl3pPr>
            <a:lvl4pPr marL="901827" indent="0">
              <a:buNone/>
              <a:defRPr sz="658"/>
            </a:lvl4pPr>
            <a:lvl5pPr marL="1202436" indent="0">
              <a:buNone/>
              <a:defRPr sz="658"/>
            </a:lvl5pPr>
            <a:lvl6pPr marL="1503045" indent="0">
              <a:buNone/>
              <a:defRPr sz="658"/>
            </a:lvl6pPr>
            <a:lvl7pPr marL="1803654" indent="0">
              <a:buNone/>
              <a:defRPr sz="658"/>
            </a:lvl7pPr>
            <a:lvl8pPr marL="2104263" indent="0">
              <a:buNone/>
              <a:defRPr sz="658"/>
            </a:lvl8pPr>
            <a:lvl9pPr marL="2404872" indent="0">
              <a:buNone/>
              <a:defRPr sz="65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E821-F183-489A-8D99-EDA0183BF286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9DBD-A895-497A-B8B1-2D79BCE77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992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3316" y="333516"/>
            <a:ext cx="5185232" cy="1210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316" y="1667573"/>
            <a:ext cx="5185232" cy="397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3316" y="5806056"/>
            <a:ext cx="1352669" cy="333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E821-F183-489A-8D99-EDA0183BF286}" type="datetimeFigureOut">
              <a:rPr lang="es-MX" smtClean="0"/>
              <a:t>22/jul.2019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1430" y="5806056"/>
            <a:ext cx="2029004" cy="333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45878" y="5806056"/>
            <a:ext cx="1352669" cy="333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9DBD-A895-497A-B8B1-2D79BCE77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816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01218" rtl="0" eaLnBrk="1" latinLnBrk="0" hangingPunct="1">
        <a:lnSpc>
          <a:spcPct val="90000"/>
        </a:lnSpc>
        <a:spcBef>
          <a:spcPct val="0"/>
        </a:spcBef>
        <a:buNone/>
        <a:defRPr sz="28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305" indent="-150305" algn="l" defTabSz="601218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1841" kern="1200">
          <a:solidFill>
            <a:schemeClr val="tx1"/>
          </a:solidFill>
          <a:latin typeface="+mn-lt"/>
          <a:ea typeface="+mn-ea"/>
          <a:cs typeface="+mn-cs"/>
        </a:defRPr>
      </a:lvl1pPr>
      <a:lvl2pPr marL="450914" indent="-150305" algn="l" defTabSz="601218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2pPr>
      <a:lvl3pPr marL="751523" indent="-150305" algn="l" defTabSz="601218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3pPr>
      <a:lvl4pPr marL="1052132" indent="-150305" algn="l" defTabSz="601218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4pPr>
      <a:lvl5pPr marL="1352741" indent="-150305" algn="l" defTabSz="601218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5pPr>
      <a:lvl6pPr marL="1653350" indent="-150305" algn="l" defTabSz="601218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6pPr>
      <a:lvl7pPr marL="1953959" indent="-150305" algn="l" defTabSz="601218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7pPr>
      <a:lvl8pPr marL="2254568" indent="-150305" algn="l" defTabSz="601218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8pPr>
      <a:lvl9pPr marL="2555177" indent="-150305" algn="l" defTabSz="601218" rtl="0" eaLnBrk="1" latinLnBrk="0" hangingPunct="1">
        <a:lnSpc>
          <a:spcPct val="90000"/>
        </a:lnSpc>
        <a:spcBef>
          <a:spcPts val="329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1218" rtl="0" eaLnBrk="1" latinLnBrk="0" hangingPunct="1">
        <a:defRPr sz="1184" kern="1200">
          <a:solidFill>
            <a:schemeClr val="tx1"/>
          </a:solidFill>
          <a:latin typeface="+mn-lt"/>
          <a:ea typeface="+mn-ea"/>
          <a:cs typeface="+mn-cs"/>
        </a:defRPr>
      </a:lvl1pPr>
      <a:lvl2pPr marL="300609" algn="l" defTabSz="601218" rtl="0" eaLnBrk="1" latinLnBrk="0" hangingPunct="1">
        <a:defRPr sz="1184" kern="1200">
          <a:solidFill>
            <a:schemeClr val="tx1"/>
          </a:solidFill>
          <a:latin typeface="+mn-lt"/>
          <a:ea typeface="+mn-ea"/>
          <a:cs typeface="+mn-cs"/>
        </a:defRPr>
      </a:lvl2pPr>
      <a:lvl3pPr marL="601218" algn="l" defTabSz="601218" rtl="0" eaLnBrk="1" latinLnBrk="0" hangingPunct="1">
        <a:defRPr sz="1184" kern="1200">
          <a:solidFill>
            <a:schemeClr val="tx1"/>
          </a:solidFill>
          <a:latin typeface="+mn-lt"/>
          <a:ea typeface="+mn-ea"/>
          <a:cs typeface="+mn-cs"/>
        </a:defRPr>
      </a:lvl3pPr>
      <a:lvl4pPr marL="901827" algn="l" defTabSz="601218" rtl="0" eaLnBrk="1" latinLnBrk="0" hangingPunct="1">
        <a:defRPr sz="1184" kern="1200">
          <a:solidFill>
            <a:schemeClr val="tx1"/>
          </a:solidFill>
          <a:latin typeface="+mn-lt"/>
          <a:ea typeface="+mn-ea"/>
          <a:cs typeface="+mn-cs"/>
        </a:defRPr>
      </a:lvl4pPr>
      <a:lvl5pPr marL="1202436" algn="l" defTabSz="601218" rtl="0" eaLnBrk="1" latinLnBrk="0" hangingPunct="1">
        <a:defRPr sz="1184" kern="1200">
          <a:solidFill>
            <a:schemeClr val="tx1"/>
          </a:solidFill>
          <a:latin typeface="+mn-lt"/>
          <a:ea typeface="+mn-ea"/>
          <a:cs typeface="+mn-cs"/>
        </a:defRPr>
      </a:lvl5pPr>
      <a:lvl6pPr marL="1503045" algn="l" defTabSz="601218" rtl="0" eaLnBrk="1" latinLnBrk="0" hangingPunct="1">
        <a:defRPr sz="1184" kern="1200">
          <a:solidFill>
            <a:schemeClr val="tx1"/>
          </a:solidFill>
          <a:latin typeface="+mn-lt"/>
          <a:ea typeface="+mn-ea"/>
          <a:cs typeface="+mn-cs"/>
        </a:defRPr>
      </a:lvl6pPr>
      <a:lvl7pPr marL="1803654" algn="l" defTabSz="601218" rtl="0" eaLnBrk="1" latinLnBrk="0" hangingPunct="1">
        <a:defRPr sz="1184" kern="1200">
          <a:solidFill>
            <a:schemeClr val="tx1"/>
          </a:solidFill>
          <a:latin typeface="+mn-lt"/>
          <a:ea typeface="+mn-ea"/>
          <a:cs typeface="+mn-cs"/>
        </a:defRPr>
      </a:lvl7pPr>
      <a:lvl8pPr marL="2104263" algn="l" defTabSz="601218" rtl="0" eaLnBrk="1" latinLnBrk="0" hangingPunct="1">
        <a:defRPr sz="1184" kern="1200">
          <a:solidFill>
            <a:schemeClr val="tx1"/>
          </a:solidFill>
          <a:latin typeface="+mn-lt"/>
          <a:ea typeface="+mn-ea"/>
          <a:cs typeface="+mn-cs"/>
        </a:defRPr>
      </a:lvl8pPr>
      <a:lvl9pPr marL="2404872" algn="l" defTabSz="601218" rtl="0" eaLnBrk="1" latinLnBrk="0" hangingPunct="1">
        <a:defRPr sz="11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F73D2A7-8A0E-4D20-BC63-7A59C9907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" y="70263"/>
            <a:ext cx="1449518" cy="1493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ECBCED5-7A4E-44B2-B84F-FDF64B109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79" y="70263"/>
            <a:ext cx="1449518" cy="149300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32458DA-B6E8-4441-A971-7B0D986BE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14" y="70263"/>
            <a:ext cx="1449519" cy="1493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020724E-EF26-4A91-B68B-67A8B5C88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40" y="70263"/>
            <a:ext cx="1449518" cy="1493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3047933-A078-4D98-A98D-60C531553A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" y="1614255"/>
            <a:ext cx="1449518" cy="1493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F7E9330-2957-4E8B-82D3-EBF68D998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79" y="1614256"/>
            <a:ext cx="1449518" cy="1493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BD5967C-7BD1-46DC-B2C5-350CF1CF73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16" y="1614249"/>
            <a:ext cx="1449519" cy="1493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n 1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974F8EF-2059-4D15-AB2D-A855FEB625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40" y="1614255"/>
            <a:ext cx="1449518" cy="1493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n 2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DE1F5BE-9557-449A-B1D1-0519E06878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" y="3158241"/>
            <a:ext cx="1449518" cy="1493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Imagen 2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A963567-F93E-48EC-9076-54388878B0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79" y="3158243"/>
            <a:ext cx="1449518" cy="1493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n 2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72B3E45-B5C1-425A-9600-8DB321C281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71" y="3158237"/>
            <a:ext cx="1449517" cy="1493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n 2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94DB6FC-6717-48D8-883C-953A8CDAC6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18" y="3162843"/>
            <a:ext cx="1445047" cy="14883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E02C1C97-2F2B-46AD-9E91-18A6CBFA48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" y="4702227"/>
            <a:ext cx="1449520" cy="1493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Imagen 3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FF5E692-AF19-40BB-9F36-27D813FC56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79" y="4702229"/>
            <a:ext cx="1449518" cy="1493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Imagen 3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71D39D6-5EA8-4996-A0BF-8639D7F2D1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18" y="4702222"/>
            <a:ext cx="1449517" cy="1493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Imagen 3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BAC04479-0E7D-4523-95F6-BE15EFBDA4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47" y="4702222"/>
            <a:ext cx="1453991" cy="1497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41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4</cp:revision>
  <dcterms:created xsi:type="dcterms:W3CDTF">2019-07-23T02:55:03Z</dcterms:created>
  <dcterms:modified xsi:type="dcterms:W3CDTF">2019-07-23T03:27:51Z</dcterms:modified>
</cp:coreProperties>
</file>