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11520488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8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765909"/>
            <a:ext cx="8640366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2458058"/>
            <a:ext cx="8640366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87E0-3BFC-4AA4-AAE5-8364B1FA0497}" type="datetimeFigureOut">
              <a:rPr lang="es-MX" smtClean="0"/>
              <a:t>11/jul.2019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FC2-2BF7-4A81-9B5D-74AB465409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657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87E0-3BFC-4AA4-AAE5-8364B1FA0497}" type="datetimeFigureOut">
              <a:rPr lang="es-MX" smtClean="0"/>
              <a:t>11/jul.2019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FC2-2BF7-4A81-9B5D-74AB465409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22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249164"/>
            <a:ext cx="2484105" cy="396604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249164"/>
            <a:ext cx="7308310" cy="396604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87E0-3BFC-4AA4-AAE5-8364B1FA0497}" type="datetimeFigureOut">
              <a:rPr lang="es-MX" smtClean="0"/>
              <a:t>11/jul.2019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FC2-2BF7-4A81-9B5D-74AB465409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732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87E0-3BFC-4AA4-AAE5-8364B1FA0497}" type="datetimeFigureOut">
              <a:rPr lang="es-MX" smtClean="0"/>
              <a:t>11/jul.2019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FC2-2BF7-4A81-9B5D-74AB465409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391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166738"/>
            <a:ext cx="9936421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3131884"/>
            <a:ext cx="9936421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87E0-3BFC-4AA4-AAE5-8364B1FA0497}" type="datetimeFigureOut">
              <a:rPr lang="es-MX" smtClean="0"/>
              <a:t>11/jul.2019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FC2-2BF7-4A81-9B5D-74AB465409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461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245820"/>
            <a:ext cx="4896207" cy="29693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245820"/>
            <a:ext cx="4896207" cy="29693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87E0-3BFC-4AA4-AAE5-8364B1FA0497}" type="datetimeFigureOut">
              <a:rPr lang="es-MX" smtClean="0"/>
              <a:t>11/jul.2019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FC2-2BF7-4A81-9B5D-74AB465409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10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249164"/>
            <a:ext cx="9936421" cy="90457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147238"/>
            <a:ext cx="4873706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1709482"/>
            <a:ext cx="4873706" cy="251439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147238"/>
            <a:ext cx="4897708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1709482"/>
            <a:ext cx="4897708" cy="251439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87E0-3BFC-4AA4-AAE5-8364B1FA0497}" type="datetimeFigureOut">
              <a:rPr lang="es-MX" smtClean="0"/>
              <a:t>11/jul.2019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FC2-2BF7-4A81-9B5D-74AB465409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353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87E0-3BFC-4AA4-AAE5-8364B1FA0497}" type="datetimeFigureOut">
              <a:rPr lang="es-MX" smtClean="0"/>
              <a:t>11/jul.2019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FC2-2BF7-4A81-9B5D-74AB465409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595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87E0-3BFC-4AA4-AAE5-8364B1FA0497}" type="datetimeFigureOut">
              <a:rPr lang="es-MX" smtClean="0"/>
              <a:t>11/jul.2019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FC2-2BF7-4A81-9B5D-74AB465409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074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311997"/>
            <a:ext cx="371565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673826"/>
            <a:ext cx="5832247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403985"/>
            <a:ext cx="371565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87E0-3BFC-4AA4-AAE5-8364B1FA0497}" type="datetimeFigureOut">
              <a:rPr lang="es-MX" smtClean="0"/>
              <a:t>11/jul.2019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FC2-2BF7-4A81-9B5D-74AB465409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64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311997"/>
            <a:ext cx="371565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673826"/>
            <a:ext cx="5832247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403985"/>
            <a:ext cx="371565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87E0-3BFC-4AA4-AAE5-8364B1FA0497}" type="datetimeFigureOut">
              <a:rPr lang="es-MX" smtClean="0"/>
              <a:t>11/jul.2019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FC2-2BF7-4A81-9B5D-74AB465409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635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249164"/>
            <a:ext cx="9936421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245820"/>
            <a:ext cx="9936421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4337621"/>
            <a:ext cx="259211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C87E0-3BFC-4AA4-AAE5-8364B1FA0497}" type="datetimeFigureOut">
              <a:rPr lang="es-MX" smtClean="0"/>
              <a:t>11/jul.2019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4337621"/>
            <a:ext cx="3888165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4337621"/>
            <a:ext cx="259211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C3FC2-2BF7-4A81-9B5D-74AB465409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688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6353696-ECB8-4F70-A354-600708DA2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3" t="16533" r="2191" b="15742"/>
          <a:stretch/>
        </p:blipFill>
        <p:spPr>
          <a:xfrm>
            <a:off x="33363" y="37520"/>
            <a:ext cx="11453761" cy="464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826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Zúñiga</dc:creator>
  <cp:lastModifiedBy>Edgar Zúñiga</cp:lastModifiedBy>
  <cp:revision>2</cp:revision>
  <dcterms:created xsi:type="dcterms:W3CDTF">2019-07-11T21:59:01Z</dcterms:created>
  <dcterms:modified xsi:type="dcterms:W3CDTF">2019-07-11T22:32:11Z</dcterms:modified>
</cp:coreProperties>
</file>