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228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51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81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86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27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20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53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0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05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82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74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DE3B-25B1-4288-9770-30A55AAC9F7F}" type="datetimeFigureOut">
              <a:rPr lang="es-MX" smtClean="0"/>
              <a:t>18/jul.2019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935E-3FA2-483C-B200-CD4061E5F3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42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ielo&#10;&#10;Descripción generada automáticamente">
            <a:extLst>
              <a:ext uri="{FF2B5EF4-FFF2-40B4-BE49-F238E27FC236}">
                <a16:creationId xmlns:a16="http://schemas.microsoft.com/office/drawing/2014/main" id="{19620B1F-0B14-42B0-97AB-AD3EE9DCA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" y="0"/>
            <a:ext cx="3639975" cy="2136665"/>
          </a:xfrm>
          <a:prstGeom prst="rect">
            <a:avLst/>
          </a:prstGeom>
        </p:spPr>
      </p:pic>
      <p:pic>
        <p:nvPicPr>
          <p:cNvPr id="5" name="Imagen 4" descr="Imagen que contiene deporte, juego atlético&#10;&#10;Descripción generada automáticamente">
            <a:extLst>
              <a:ext uri="{FF2B5EF4-FFF2-40B4-BE49-F238E27FC236}">
                <a16:creationId xmlns:a16="http://schemas.microsoft.com/office/drawing/2014/main" id="{FF38A1AA-8B2E-4AC9-82A2-0AA40A842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23" y="4948995"/>
            <a:ext cx="3861827" cy="22089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DDA0182-9C6A-48F2-809E-F59E24F7C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68" y="0"/>
            <a:ext cx="3245332" cy="1960180"/>
          </a:xfrm>
          <a:prstGeom prst="rect">
            <a:avLst/>
          </a:prstGeom>
        </p:spPr>
      </p:pic>
      <p:pic>
        <p:nvPicPr>
          <p:cNvPr id="15" name="Imagen 14" descr="Imagen que contiene cielo, exterior&#10;&#10;Descripción generada automáticamente">
            <a:extLst>
              <a:ext uri="{FF2B5EF4-FFF2-40B4-BE49-F238E27FC236}">
                <a16:creationId xmlns:a16="http://schemas.microsoft.com/office/drawing/2014/main" id="{DD1CFE8E-A792-40D2-8836-B3BE548DA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" y="2109852"/>
            <a:ext cx="3177255" cy="2605349"/>
          </a:xfrm>
          <a:prstGeom prst="rect">
            <a:avLst/>
          </a:prstGeom>
        </p:spPr>
      </p:pic>
      <p:pic>
        <p:nvPicPr>
          <p:cNvPr id="17" name="Imagen 16" descr="Imagen que contiene barco&#10;&#10;Descripción generada automáticamente">
            <a:extLst>
              <a:ext uri="{FF2B5EF4-FFF2-40B4-BE49-F238E27FC236}">
                <a16:creationId xmlns:a16="http://schemas.microsoft.com/office/drawing/2014/main" id="{FE777804-B88C-4C66-B1F7-1612089E9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53" y="2370458"/>
            <a:ext cx="3418311" cy="2505622"/>
          </a:xfrm>
          <a:prstGeom prst="rect">
            <a:avLst/>
          </a:prstGeom>
        </p:spPr>
      </p:pic>
      <p:pic>
        <p:nvPicPr>
          <p:cNvPr id="19" name="Imagen 18" descr="Imagen que contiene cielo, barco, exterior&#10;&#10;Descripción generada automáticamente">
            <a:extLst>
              <a:ext uri="{FF2B5EF4-FFF2-40B4-BE49-F238E27FC236}">
                <a16:creationId xmlns:a16="http://schemas.microsoft.com/office/drawing/2014/main" id="{EEBABE49-278C-4BD7-B0DF-1F85300A8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" y="4632956"/>
            <a:ext cx="3177255" cy="25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ielo, exterior&#10;&#10;Descripción generada automáticamente">
            <a:extLst>
              <a:ext uri="{FF2B5EF4-FFF2-40B4-BE49-F238E27FC236}">
                <a16:creationId xmlns:a16="http://schemas.microsoft.com/office/drawing/2014/main" id="{7ECBAB97-37F6-4649-BD6E-31DF19146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0992" cy="2658781"/>
          </a:xfrm>
          <a:prstGeom prst="rect">
            <a:avLst/>
          </a:prstGeom>
        </p:spPr>
      </p:pic>
      <p:pic>
        <p:nvPicPr>
          <p:cNvPr id="5" name="Imagen 4" descr="Imagen que contiene cielo, paraguas&#10;&#10;Descripción generada automáticamente">
            <a:extLst>
              <a:ext uri="{FF2B5EF4-FFF2-40B4-BE49-F238E27FC236}">
                <a16:creationId xmlns:a16="http://schemas.microsoft.com/office/drawing/2014/main" id="{59AA5FE8-8E80-44F0-8092-68EDA8B58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92" y="0"/>
            <a:ext cx="3387007" cy="25063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17DB6C-DE3A-4AC5-BF1B-38DB5F4F4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0048"/>
            <a:ext cx="3768323" cy="2283603"/>
          </a:xfrm>
          <a:prstGeom prst="rect">
            <a:avLst/>
          </a:prstGeom>
        </p:spPr>
      </p:pic>
      <p:pic>
        <p:nvPicPr>
          <p:cNvPr id="9" name="Imagen 8" descr="Imagen que contiene cielo&#10;&#10;Descripción generada automáticamente">
            <a:extLst>
              <a:ext uri="{FF2B5EF4-FFF2-40B4-BE49-F238E27FC236}">
                <a16:creationId xmlns:a16="http://schemas.microsoft.com/office/drawing/2014/main" id="{C0F963D7-0DC2-4EBB-95AE-6495F1BC47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"/>
          <a:stretch/>
        </p:blipFill>
        <p:spPr>
          <a:xfrm>
            <a:off x="3681304" y="2401906"/>
            <a:ext cx="3176695" cy="2243246"/>
          </a:xfrm>
          <a:prstGeom prst="rect">
            <a:avLst/>
          </a:prstGeom>
        </p:spPr>
      </p:pic>
      <p:pic>
        <p:nvPicPr>
          <p:cNvPr id="11" name="Imagen 10" descr="Imagen que contiene barco, cielo&#10;&#10;Descripción generada automáticamente">
            <a:extLst>
              <a:ext uri="{FF2B5EF4-FFF2-40B4-BE49-F238E27FC236}">
                <a16:creationId xmlns:a16="http://schemas.microsoft.com/office/drawing/2014/main" id="{1B978547-46AD-418C-888C-944F7488F1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/>
          <a:stretch/>
        </p:blipFill>
        <p:spPr>
          <a:xfrm>
            <a:off x="0" y="5306698"/>
            <a:ext cx="3550209" cy="1892615"/>
          </a:xfrm>
          <a:prstGeom prst="rect">
            <a:avLst/>
          </a:prstGeom>
        </p:spPr>
      </p:pic>
      <p:pic>
        <p:nvPicPr>
          <p:cNvPr id="13" name="Imagen 12" descr="Imagen que contiene pared&#10;&#10;Descripción generada automáticamente">
            <a:extLst>
              <a:ext uri="{FF2B5EF4-FFF2-40B4-BE49-F238E27FC236}">
                <a16:creationId xmlns:a16="http://schemas.microsoft.com/office/drawing/2014/main" id="{D3C61572-F399-472C-96B1-05260F2DE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92" y="4517136"/>
            <a:ext cx="3387008" cy="26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7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1831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6</cp:revision>
  <dcterms:created xsi:type="dcterms:W3CDTF">2019-07-18T19:55:17Z</dcterms:created>
  <dcterms:modified xsi:type="dcterms:W3CDTF">2019-07-20T02:27:05Z</dcterms:modified>
</cp:coreProperties>
</file>