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4400213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500906"/>
            <a:ext cx="1080016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607576"/>
            <a:ext cx="1080016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62954"/>
            <a:ext cx="3105046" cy="259380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62954"/>
            <a:ext cx="9135135" cy="25938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763050"/>
            <a:ext cx="12420184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048261"/>
            <a:ext cx="12420184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814770"/>
            <a:ext cx="6120091" cy="19419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814770"/>
            <a:ext cx="6120091" cy="19419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62954"/>
            <a:ext cx="12420184" cy="5915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750297"/>
            <a:ext cx="609196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118006"/>
            <a:ext cx="6091965" cy="16444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750297"/>
            <a:ext cx="612196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118006"/>
            <a:ext cx="6121966" cy="16444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04047"/>
            <a:ext cx="4644443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40684"/>
            <a:ext cx="7290108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918210"/>
            <a:ext cx="4644443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04047"/>
            <a:ext cx="4644443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40684"/>
            <a:ext cx="7290108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918210"/>
            <a:ext cx="4644443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62954"/>
            <a:ext cx="1242018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814770"/>
            <a:ext cx="1242018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836816"/>
            <a:ext cx="324004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FB81-F19E-4BED-8C8D-D532CA4F2F9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836816"/>
            <a:ext cx="486007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836816"/>
            <a:ext cx="324004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4AA-25C0-48E1-8F03-947EA039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40CB3-F0F0-4B8E-9007-0E626CC25F50}"/>
              </a:ext>
            </a:extLst>
          </p:cNvPr>
          <p:cNvSpPr txBox="1"/>
          <p:nvPr/>
        </p:nvSpPr>
        <p:spPr>
          <a:xfrm>
            <a:off x="508795" y="2525296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1</a:t>
            </a:r>
            <a:endParaRPr lang="es-MX" sz="2879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D96904-0BBF-4DC7-8C2B-B50BC955E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6" t="21802" r="38209" b="71430"/>
          <a:stretch/>
        </p:blipFill>
        <p:spPr>
          <a:xfrm>
            <a:off x="1863690" y="1322670"/>
            <a:ext cx="1494713" cy="4153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3B60A3-6C9E-4F9C-BECE-07357772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0" t="11708" r="29393" b="62550"/>
          <a:stretch/>
        </p:blipFill>
        <p:spPr>
          <a:xfrm>
            <a:off x="4131354" y="620978"/>
            <a:ext cx="1494714" cy="15132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946B13-B520-4493-B263-028769419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29" t="11708" r="20714" b="62550"/>
          <a:stretch/>
        </p:blipFill>
        <p:spPr>
          <a:xfrm>
            <a:off x="6280586" y="434391"/>
            <a:ext cx="1839039" cy="1861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428FA5-5DC1-494F-81AA-8BB78E73B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07" t="11708" r="12036" b="62550"/>
          <a:stretch/>
        </p:blipFill>
        <p:spPr>
          <a:xfrm>
            <a:off x="8708552" y="326196"/>
            <a:ext cx="2077074" cy="21027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4CC575-1198-4B1B-96B7-249E37B5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86" t="9088" r="3357" b="59616"/>
          <a:stretch/>
        </p:blipFill>
        <p:spPr>
          <a:xfrm>
            <a:off x="11558577" y="87084"/>
            <a:ext cx="2077074" cy="255640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8A22818-843C-4482-84B6-F9F454CFE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6" t="21802" r="44977" b="71430"/>
          <a:stretch/>
        </p:blipFill>
        <p:spPr>
          <a:xfrm>
            <a:off x="669953" y="1322669"/>
            <a:ext cx="231039" cy="41535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D72A06D-DABB-48BC-94BF-E7A9F60BC871}"/>
              </a:ext>
            </a:extLst>
          </p:cNvPr>
          <p:cNvSpPr txBox="1"/>
          <p:nvPr/>
        </p:nvSpPr>
        <p:spPr>
          <a:xfrm>
            <a:off x="2334369" y="2525297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2</a:t>
            </a:r>
            <a:endParaRPr lang="es-MX" sz="2879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B68CF-395E-4117-83CC-18441503E290}"/>
              </a:ext>
            </a:extLst>
          </p:cNvPr>
          <p:cNvSpPr txBox="1"/>
          <p:nvPr/>
        </p:nvSpPr>
        <p:spPr>
          <a:xfrm>
            <a:off x="4607200" y="2525297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3</a:t>
            </a:r>
            <a:endParaRPr lang="es-MX" sz="2879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CD57E8-43A3-4E42-8996-376E92C81CA9}"/>
              </a:ext>
            </a:extLst>
          </p:cNvPr>
          <p:cNvSpPr txBox="1"/>
          <p:nvPr/>
        </p:nvSpPr>
        <p:spPr>
          <a:xfrm>
            <a:off x="7072223" y="2525295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4</a:t>
            </a:r>
            <a:endParaRPr lang="es-MX" sz="2879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DCCD5C-8110-4E47-989B-D30EB52EE756}"/>
              </a:ext>
            </a:extLst>
          </p:cNvPr>
          <p:cNvSpPr txBox="1"/>
          <p:nvPr/>
        </p:nvSpPr>
        <p:spPr>
          <a:xfrm>
            <a:off x="9473320" y="2525297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5</a:t>
            </a:r>
            <a:endParaRPr lang="es-MX" sz="2879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F428DD-7BD7-47E9-B597-04431A64A5D3}"/>
              </a:ext>
            </a:extLst>
          </p:cNvPr>
          <p:cNvSpPr txBox="1"/>
          <p:nvPr/>
        </p:nvSpPr>
        <p:spPr>
          <a:xfrm>
            <a:off x="12443794" y="2525297"/>
            <a:ext cx="553357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N</a:t>
            </a:r>
            <a:r>
              <a:rPr lang="es-MX" sz="2879" b="1" baseline="-25000" dirty="0"/>
              <a:t>6</a:t>
            </a:r>
            <a:endParaRPr lang="es-MX" sz="2879" b="1" dirty="0"/>
          </a:p>
        </p:txBody>
      </p:sp>
    </p:spTree>
    <p:extLst>
      <p:ext uri="{BB962C8B-B14F-4D97-AF65-F5344CB8AC3E}">
        <p14:creationId xmlns:p14="http://schemas.microsoft.com/office/powerpoint/2010/main" val="212895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40CB3-F0F0-4B8E-9007-0E626CC25F50}"/>
              </a:ext>
            </a:extLst>
          </p:cNvPr>
          <p:cNvSpPr txBox="1"/>
          <p:nvPr/>
        </p:nvSpPr>
        <p:spPr>
          <a:xfrm>
            <a:off x="508795" y="2525296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1</a:t>
            </a:r>
            <a:endParaRPr lang="es-MX" sz="2879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A22818-843C-4482-84B6-F9F454CFE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6" t="21802" r="44977" b="71430"/>
          <a:stretch/>
        </p:blipFill>
        <p:spPr>
          <a:xfrm>
            <a:off x="669955" y="977195"/>
            <a:ext cx="231039" cy="41535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D72A06D-DABB-48BC-94BF-E7A9F60BC871}"/>
              </a:ext>
            </a:extLst>
          </p:cNvPr>
          <p:cNvSpPr txBox="1"/>
          <p:nvPr/>
        </p:nvSpPr>
        <p:spPr>
          <a:xfrm>
            <a:off x="2351868" y="2525297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2</a:t>
            </a:r>
            <a:endParaRPr lang="es-MX" sz="2879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B68CF-395E-4117-83CC-18441503E290}"/>
              </a:ext>
            </a:extLst>
          </p:cNvPr>
          <p:cNvSpPr txBox="1"/>
          <p:nvPr/>
        </p:nvSpPr>
        <p:spPr>
          <a:xfrm>
            <a:off x="4817675" y="2525297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3</a:t>
            </a:r>
            <a:endParaRPr lang="es-MX" sz="2879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CD57E8-43A3-4E42-8996-376E92C81CA9}"/>
              </a:ext>
            </a:extLst>
          </p:cNvPr>
          <p:cNvSpPr txBox="1"/>
          <p:nvPr/>
        </p:nvSpPr>
        <p:spPr>
          <a:xfrm>
            <a:off x="7072223" y="2525295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4</a:t>
            </a:r>
            <a:endParaRPr lang="es-MX" sz="2879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DCCD5C-8110-4E47-989B-D30EB52EE756}"/>
              </a:ext>
            </a:extLst>
          </p:cNvPr>
          <p:cNvSpPr txBox="1"/>
          <p:nvPr/>
        </p:nvSpPr>
        <p:spPr>
          <a:xfrm>
            <a:off x="9722148" y="2525297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5</a:t>
            </a:r>
            <a:endParaRPr lang="es-MX" sz="2879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F428DD-7BD7-47E9-B597-04431A64A5D3}"/>
              </a:ext>
            </a:extLst>
          </p:cNvPr>
          <p:cNvSpPr txBox="1"/>
          <p:nvPr/>
        </p:nvSpPr>
        <p:spPr>
          <a:xfrm>
            <a:off x="12475411" y="2525297"/>
            <a:ext cx="511679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6</a:t>
            </a:r>
            <a:endParaRPr lang="es-MX" sz="2879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760208-AC75-4A6F-BF5F-D10E30D6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92" y="1080379"/>
            <a:ext cx="2047829" cy="2616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D0582B-26C7-4098-B112-5793B362C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167" y="235621"/>
            <a:ext cx="1918693" cy="16895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F8A452B-2C98-4A90-890E-9EBB317AC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715" y="258013"/>
            <a:ext cx="1918693" cy="16841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610618B-666A-48D6-B826-5F2FDEF8F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875" y="99794"/>
            <a:ext cx="2326223" cy="222283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13003F-40DF-436B-BF47-0F7E8DFC5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2245" y="73453"/>
            <a:ext cx="1998013" cy="22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9499B0B-E50A-4032-9558-DD407D0C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8"/>
          <a:stretch/>
        </p:blipFill>
        <p:spPr>
          <a:xfrm>
            <a:off x="-4175" y="0"/>
            <a:ext cx="2611622" cy="27196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06FDB29-F78C-48C4-877D-4F6F7758D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7"/>
          <a:stretch/>
        </p:blipFill>
        <p:spPr>
          <a:xfrm>
            <a:off x="11566802" y="-4"/>
            <a:ext cx="2796579" cy="29221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68B8F80-A277-4F51-B11E-7BCF122D5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7"/>
          <a:stretch/>
        </p:blipFill>
        <p:spPr>
          <a:xfrm>
            <a:off x="8574975" y="0"/>
            <a:ext cx="2796579" cy="29221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6F3A43-F378-41B0-A553-B80B3E64C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27"/>
          <a:stretch/>
        </p:blipFill>
        <p:spPr>
          <a:xfrm>
            <a:off x="5640023" y="-4"/>
            <a:ext cx="2796579" cy="29221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C33355-2CF1-4DC6-8DEC-A2CF78414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27"/>
          <a:stretch/>
        </p:blipFill>
        <p:spPr>
          <a:xfrm>
            <a:off x="2745820" y="-4"/>
            <a:ext cx="2796579" cy="29221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40CB3-F0F0-4B8E-9007-0E626CC25F50}"/>
              </a:ext>
            </a:extLst>
          </p:cNvPr>
          <p:cNvSpPr txBox="1"/>
          <p:nvPr/>
        </p:nvSpPr>
        <p:spPr>
          <a:xfrm>
            <a:off x="731608" y="2525294"/>
            <a:ext cx="1140056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Ci</a:t>
            </a:r>
            <a:r>
              <a:rPr lang="es-MX" sz="2879" b="1" baseline="-25000" dirty="0"/>
              <a:t>10</a:t>
            </a:r>
            <a:r>
              <a:rPr lang="es-MX" sz="2879" b="1" dirty="0"/>
              <a:t>(1)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B68CF-395E-4117-83CC-18441503E290}"/>
              </a:ext>
            </a:extLst>
          </p:cNvPr>
          <p:cNvSpPr txBox="1"/>
          <p:nvPr/>
        </p:nvSpPr>
        <p:spPr>
          <a:xfrm>
            <a:off x="2838583" y="2525294"/>
            <a:ext cx="1140056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Ci</a:t>
            </a:r>
            <a:r>
              <a:rPr lang="es-MX" sz="2879" b="1" baseline="-25000" dirty="0"/>
              <a:t>10</a:t>
            </a:r>
            <a:r>
              <a:rPr lang="es-MX" sz="2879" b="1" dirty="0"/>
              <a:t>(2)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CD57E8-43A3-4E42-8996-376E92C81CA9}"/>
              </a:ext>
            </a:extLst>
          </p:cNvPr>
          <p:cNvSpPr txBox="1"/>
          <p:nvPr/>
        </p:nvSpPr>
        <p:spPr>
          <a:xfrm>
            <a:off x="5860764" y="2525294"/>
            <a:ext cx="1140056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Ci</a:t>
            </a:r>
            <a:r>
              <a:rPr lang="es-MX" sz="2879" b="1" baseline="-25000" dirty="0"/>
              <a:t>10</a:t>
            </a:r>
            <a:r>
              <a:rPr lang="es-MX" sz="2879" b="1" dirty="0"/>
              <a:t>(3)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DCCD5C-8110-4E47-989B-D30EB52EE756}"/>
              </a:ext>
            </a:extLst>
          </p:cNvPr>
          <p:cNvSpPr txBox="1"/>
          <p:nvPr/>
        </p:nvSpPr>
        <p:spPr>
          <a:xfrm>
            <a:off x="8857595" y="2525297"/>
            <a:ext cx="1140056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Ci</a:t>
            </a:r>
            <a:r>
              <a:rPr lang="es-MX" sz="2879" b="1" baseline="-25000" dirty="0"/>
              <a:t>10</a:t>
            </a:r>
            <a:r>
              <a:rPr lang="es-MX" sz="2879" b="1" dirty="0"/>
              <a:t>(4)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F428DD-7BD7-47E9-B597-04431A64A5D3}"/>
              </a:ext>
            </a:extLst>
          </p:cNvPr>
          <p:cNvSpPr txBox="1"/>
          <p:nvPr/>
        </p:nvSpPr>
        <p:spPr>
          <a:xfrm>
            <a:off x="11825035" y="2559459"/>
            <a:ext cx="1140056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Ci</a:t>
            </a:r>
            <a:r>
              <a:rPr lang="es-MX" sz="2879" b="1" baseline="-25000" dirty="0"/>
              <a:t>10</a:t>
            </a:r>
            <a:r>
              <a:rPr lang="es-MX" sz="2879" b="1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88555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4CF40CB3-F0F0-4B8E-9007-0E626CC25F50}"/>
              </a:ext>
            </a:extLst>
          </p:cNvPr>
          <p:cNvSpPr txBox="1"/>
          <p:nvPr/>
        </p:nvSpPr>
        <p:spPr>
          <a:xfrm>
            <a:off x="508795" y="2525296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1</a:t>
            </a:r>
            <a:endParaRPr lang="es-MX" sz="2879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72A06D-DABB-48BC-94BF-E7A9F60BC871}"/>
              </a:ext>
            </a:extLst>
          </p:cNvPr>
          <p:cNvSpPr txBox="1"/>
          <p:nvPr/>
        </p:nvSpPr>
        <p:spPr>
          <a:xfrm>
            <a:off x="2351868" y="2525297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2</a:t>
            </a:r>
            <a:endParaRPr lang="es-MX" sz="2879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B68CF-395E-4117-83CC-18441503E290}"/>
              </a:ext>
            </a:extLst>
          </p:cNvPr>
          <p:cNvSpPr txBox="1"/>
          <p:nvPr/>
        </p:nvSpPr>
        <p:spPr>
          <a:xfrm>
            <a:off x="4628466" y="2525297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3</a:t>
            </a:r>
            <a:endParaRPr lang="es-MX" sz="2879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CD57E8-43A3-4E42-8996-376E92C81CA9}"/>
              </a:ext>
            </a:extLst>
          </p:cNvPr>
          <p:cNvSpPr txBox="1"/>
          <p:nvPr/>
        </p:nvSpPr>
        <p:spPr>
          <a:xfrm>
            <a:off x="7072223" y="2525295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4</a:t>
            </a:r>
            <a:endParaRPr lang="es-MX" sz="2879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DCCD5C-8110-4E47-989B-D30EB52EE756}"/>
              </a:ext>
            </a:extLst>
          </p:cNvPr>
          <p:cNvSpPr txBox="1"/>
          <p:nvPr/>
        </p:nvSpPr>
        <p:spPr>
          <a:xfrm>
            <a:off x="9722148" y="2525297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5</a:t>
            </a:r>
            <a:endParaRPr lang="es-MX" sz="2879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F428DD-7BD7-47E9-B597-04431A64A5D3}"/>
              </a:ext>
            </a:extLst>
          </p:cNvPr>
          <p:cNvSpPr txBox="1"/>
          <p:nvPr/>
        </p:nvSpPr>
        <p:spPr>
          <a:xfrm>
            <a:off x="12475411" y="2525297"/>
            <a:ext cx="506870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P</a:t>
            </a:r>
            <a:r>
              <a:rPr lang="es-MX" sz="2879" b="1" baseline="-25000" dirty="0"/>
              <a:t>6</a:t>
            </a:r>
            <a:endParaRPr lang="es-MX" sz="2879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D52654-72E7-472B-A910-94BDAAC76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6" t="30314" r="31264" b="31325"/>
          <a:stretch/>
        </p:blipFill>
        <p:spPr>
          <a:xfrm>
            <a:off x="664994" y="1102771"/>
            <a:ext cx="194471" cy="2016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2DEC62-0ECB-4B49-9E1C-A352DD92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12389">
            <a:off x="1594452" y="1074417"/>
            <a:ext cx="2021700" cy="2583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8D1E91-B872-4961-94F8-69C9D3E15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24982">
            <a:off x="3310978" y="1102298"/>
            <a:ext cx="3141844" cy="2705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13EF74-A13E-435C-B893-4EE5B1E67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13827" flipV="1">
            <a:off x="5697973" y="1120016"/>
            <a:ext cx="3255369" cy="23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528707-AF2F-4E60-B1AD-FB2DD8635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45042">
            <a:off x="8122943" y="1186031"/>
            <a:ext cx="3705281" cy="2367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4EAD1F3-289C-4F99-B7A0-3FBA07BDE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101927">
            <a:off x="10778867" y="1185228"/>
            <a:ext cx="3899959" cy="2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86BB45-8D48-4F01-A1B2-147C5FE9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01" y="0"/>
            <a:ext cx="3069226" cy="3060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4FAA6E-2F5A-4A2A-86C0-561D4D01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91" y="0"/>
            <a:ext cx="4142301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2D9BE2-56BF-44E6-BA3F-72BAAC7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2" y="192766"/>
            <a:ext cx="2687410" cy="25605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769C52-FE73-403F-BC50-3988E39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46" y="349895"/>
            <a:ext cx="3372727" cy="23609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CC6DFC-2C59-4A99-AFB3-45B0C7BC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742" y="49147"/>
            <a:ext cx="3464359" cy="27041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F49C69-E6C6-41BD-BEED-7B56AF551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153" y="193495"/>
            <a:ext cx="3464359" cy="25597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5734F6-505D-4979-AD14-A5BFD30195E6}"/>
              </a:ext>
            </a:extLst>
          </p:cNvPr>
          <p:cNvSpPr txBox="1"/>
          <p:nvPr/>
        </p:nvSpPr>
        <p:spPr>
          <a:xfrm>
            <a:off x="1804322" y="2525297"/>
            <a:ext cx="700833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1,5</a:t>
            </a:r>
            <a:endParaRPr lang="es-MX" sz="2879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D22222-F367-4C37-B3F6-A20769AD3605}"/>
              </a:ext>
            </a:extLst>
          </p:cNvPr>
          <p:cNvSpPr txBox="1"/>
          <p:nvPr/>
        </p:nvSpPr>
        <p:spPr>
          <a:xfrm>
            <a:off x="5089074" y="2525297"/>
            <a:ext cx="700833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2,2</a:t>
            </a:r>
            <a:endParaRPr lang="es-MX" sz="2879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97E25D-087D-40A5-9FBE-261CFD2B9492}"/>
              </a:ext>
            </a:extLst>
          </p:cNvPr>
          <p:cNvSpPr txBox="1"/>
          <p:nvPr/>
        </p:nvSpPr>
        <p:spPr>
          <a:xfrm>
            <a:off x="8586852" y="2525296"/>
            <a:ext cx="700833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2,4</a:t>
            </a:r>
            <a:endParaRPr lang="es-MX" sz="2879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D3467-EDE5-4C30-A5A9-65C1D99A7C76}"/>
              </a:ext>
            </a:extLst>
          </p:cNvPr>
          <p:cNvSpPr txBox="1"/>
          <p:nvPr/>
        </p:nvSpPr>
        <p:spPr>
          <a:xfrm>
            <a:off x="12213897" y="2525296"/>
            <a:ext cx="700833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K</a:t>
            </a:r>
            <a:r>
              <a:rPr lang="es-MX" sz="2879" b="1" baseline="-25000" dirty="0"/>
              <a:t>3,3</a:t>
            </a:r>
            <a:endParaRPr lang="es-MX" sz="2879" b="1" dirty="0"/>
          </a:p>
        </p:txBody>
      </p:sp>
    </p:spTree>
    <p:extLst>
      <p:ext uri="{BB962C8B-B14F-4D97-AF65-F5344CB8AC3E}">
        <p14:creationId xmlns:p14="http://schemas.microsoft.com/office/powerpoint/2010/main" val="7728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65734F6-505D-4979-AD14-A5BFD30195E6}"/>
              </a:ext>
            </a:extLst>
          </p:cNvPr>
          <p:cNvSpPr txBox="1"/>
          <p:nvPr/>
        </p:nvSpPr>
        <p:spPr>
          <a:xfrm>
            <a:off x="1804322" y="2525297"/>
            <a:ext cx="562975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Q</a:t>
            </a:r>
            <a:r>
              <a:rPr lang="es-MX" sz="2879" b="1" baseline="-25000" dirty="0"/>
              <a:t>1</a:t>
            </a:r>
            <a:endParaRPr lang="es-MX" sz="2879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D22222-F367-4C37-B3F6-A20769AD3605}"/>
              </a:ext>
            </a:extLst>
          </p:cNvPr>
          <p:cNvSpPr txBox="1"/>
          <p:nvPr/>
        </p:nvSpPr>
        <p:spPr>
          <a:xfrm>
            <a:off x="5089074" y="2525297"/>
            <a:ext cx="562975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Q</a:t>
            </a:r>
            <a:r>
              <a:rPr lang="es-MX" sz="2879" b="1" baseline="-25000" dirty="0"/>
              <a:t>2</a:t>
            </a:r>
            <a:endParaRPr lang="es-MX" sz="2879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97E25D-087D-40A5-9FBE-261CFD2B9492}"/>
              </a:ext>
            </a:extLst>
          </p:cNvPr>
          <p:cNvSpPr txBox="1"/>
          <p:nvPr/>
        </p:nvSpPr>
        <p:spPr>
          <a:xfrm>
            <a:off x="8586852" y="2525296"/>
            <a:ext cx="562975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Q</a:t>
            </a:r>
            <a:r>
              <a:rPr lang="es-MX" sz="2879" b="1" baseline="-25000" dirty="0"/>
              <a:t>3</a:t>
            </a:r>
            <a:endParaRPr lang="es-MX" sz="2879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D3467-EDE5-4C30-A5A9-65C1D99A7C76}"/>
              </a:ext>
            </a:extLst>
          </p:cNvPr>
          <p:cNvSpPr txBox="1"/>
          <p:nvPr/>
        </p:nvSpPr>
        <p:spPr>
          <a:xfrm>
            <a:off x="12213897" y="2525296"/>
            <a:ext cx="562975" cy="5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79" b="1" dirty="0"/>
              <a:t>Q</a:t>
            </a:r>
            <a:r>
              <a:rPr lang="es-MX" sz="2879" b="1" baseline="-25000" dirty="0"/>
              <a:t>4</a:t>
            </a:r>
            <a:endParaRPr lang="es-MX" sz="2879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0667B28-7C25-4A05-B334-095E7448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54" y="18992"/>
            <a:ext cx="2633909" cy="263390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4AC803B-7FCC-4B0A-9D76-B9CCAEAC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863" y="18992"/>
            <a:ext cx="2864674" cy="263390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F3F1484-9CEE-4DC8-94FD-DD71E465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4" y="1252326"/>
            <a:ext cx="2633909" cy="55604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0D83744-9533-47DC-88BE-0A2AD92F1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62" y="58155"/>
            <a:ext cx="2358998" cy="25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F0FFA5-2A7E-4D85-B4A0-706F9BD7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6" y="274681"/>
            <a:ext cx="6599131" cy="25113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27EEF1-8430-4243-9E89-14A0F082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39" y="161129"/>
            <a:ext cx="4904670" cy="27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E2D5FA9-1B7B-4821-B556-1D09C80C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14" y="0"/>
            <a:ext cx="4479073" cy="3060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B2ED36-4CCC-45F5-8C46-C9D565A7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714" y="0"/>
            <a:ext cx="4479073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83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36</Words>
  <Application>Microsoft Office PowerPoint</Application>
  <PresentationFormat>Personalizado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51</cp:revision>
  <dcterms:created xsi:type="dcterms:W3CDTF">2019-04-02T02:56:21Z</dcterms:created>
  <dcterms:modified xsi:type="dcterms:W3CDTF">2019-07-15T23:27:16Z</dcterms:modified>
</cp:coreProperties>
</file>