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7" r:id="rId3"/>
    <p:sldId id="259" r:id="rId4"/>
  </p:sldIdLst>
  <p:sldSz cx="89995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294620"/>
            <a:ext cx="6749654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945535"/>
            <a:ext cx="674965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57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95846"/>
            <a:ext cx="1940525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95846"/>
            <a:ext cx="5709082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6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448807"/>
            <a:ext cx="776210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204734"/>
            <a:ext cx="776210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36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479227"/>
            <a:ext cx="3824804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479227"/>
            <a:ext cx="3824804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95846"/>
            <a:ext cx="7762102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441305"/>
            <a:ext cx="380722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657582"/>
            <a:ext cx="3807226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441305"/>
            <a:ext cx="382597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657582"/>
            <a:ext cx="3825976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61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77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34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20015"/>
            <a:ext cx="290258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59199"/>
            <a:ext cx="455601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40067"/>
            <a:ext cx="290258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4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20015"/>
            <a:ext cx="290258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59199"/>
            <a:ext cx="455601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40067"/>
            <a:ext cx="290258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95846"/>
            <a:ext cx="776210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479227"/>
            <a:ext cx="776210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668542"/>
            <a:ext cx="202489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A495-DEBB-41FB-95D7-34511006B9AB}" type="datetimeFigureOut">
              <a:rPr lang="es-MX" smtClean="0"/>
              <a:t>31/may.2019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668542"/>
            <a:ext cx="303734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668542"/>
            <a:ext cx="202489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D1CA-6286-4961-9F0D-1D2E63D095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98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A19790-96C8-4410-A62F-CCA8CE1A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59"/>
            <a:ext cx="4573042" cy="13465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8DF9F1-9129-4C68-BF9C-C586E6B2CA98}"/>
              </a:ext>
            </a:extLst>
          </p:cNvPr>
          <p:cNvSpPr txBox="1"/>
          <p:nvPr/>
        </p:nvSpPr>
        <p:spPr>
          <a:xfrm>
            <a:off x="0" y="44077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B84205-25CB-4BED-8462-6F87CB2F4A18}"/>
              </a:ext>
            </a:extLst>
          </p:cNvPr>
          <p:cNvSpPr txBox="1"/>
          <p:nvPr/>
        </p:nvSpPr>
        <p:spPr>
          <a:xfrm>
            <a:off x="1596705" y="44077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D8F82E-2E28-4155-A132-145F152E995D}"/>
              </a:ext>
            </a:extLst>
          </p:cNvPr>
          <p:cNvSpPr txBox="1"/>
          <p:nvPr/>
        </p:nvSpPr>
        <p:spPr>
          <a:xfrm>
            <a:off x="2987721" y="-6521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6AB6C4-F8BA-4F68-A75A-49981DA22E9E}"/>
              </a:ext>
            </a:extLst>
          </p:cNvPr>
          <p:cNvSpPr txBox="1"/>
          <p:nvPr/>
        </p:nvSpPr>
        <p:spPr>
          <a:xfrm>
            <a:off x="2972950" y="140377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F0F40D-B9CD-4657-AC09-BC3954077993}"/>
              </a:ext>
            </a:extLst>
          </p:cNvPr>
          <p:cNvSpPr txBox="1"/>
          <p:nvPr/>
        </p:nvSpPr>
        <p:spPr>
          <a:xfrm>
            <a:off x="4398154" y="6035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3356759-B1A0-45C2-9AA6-2A2CF129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358246" y="10738"/>
            <a:ext cx="3323493" cy="18002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F8A9543-E03F-41B6-AE1E-70B892760C63}"/>
              </a:ext>
            </a:extLst>
          </p:cNvPr>
          <p:cNvSpPr txBox="1"/>
          <p:nvPr/>
        </p:nvSpPr>
        <p:spPr>
          <a:xfrm>
            <a:off x="8605327" y="14008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9FD7B8-8DAF-485D-A94F-02C23B650829}"/>
              </a:ext>
            </a:extLst>
          </p:cNvPr>
          <p:cNvSpPr txBox="1"/>
          <p:nvPr/>
        </p:nvSpPr>
        <p:spPr>
          <a:xfrm>
            <a:off x="7119338" y="-6521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D6D894C-2F9E-45E4-B52B-1498791A6B81}"/>
              </a:ext>
            </a:extLst>
          </p:cNvPr>
          <p:cNvSpPr txBox="1"/>
          <p:nvPr/>
        </p:nvSpPr>
        <p:spPr>
          <a:xfrm>
            <a:off x="7067943" y="140087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DE99526-94BB-4B95-9BD9-96278C0BA197}"/>
              </a:ext>
            </a:extLst>
          </p:cNvPr>
          <p:cNvSpPr txBox="1"/>
          <p:nvPr/>
        </p:nvSpPr>
        <p:spPr>
          <a:xfrm>
            <a:off x="5097706" y="-8066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534A29-9869-4DCF-BA6E-0C3D1D5A1828}"/>
              </a:ext>
            </a:extLst>
          </p:cNvPr>
          <p:cNvSpPr txBox="1"/>
          <p:nvPr/>
        </p:nvSpPr>
        <p:spPr>
          <a:xfrm>
            <a:off x="5102730" y="140087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6535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A19790-96C8-4410-A62F-CCA8CE1A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59"/>
            <a:ext cx="4573042" cy="13465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8DF9F1-9129-4C68-BF9C-C586E6B2CA98}"/>
              </a:ext>
            </a:extLst>
          </p:cNvPr>
          <p:cNvSpPr txBox="1"/>
          <p:nvPr/>
        </p:nvSpPr>
        <p:spPr>
          <a:xfrm>
            <a:off x="0" y="44077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B84205-25CB-4BED-8462-6F87CB2F4A18}"/>
              </a:ext>
            </a:extLst>
          </p:cNvPr>
          <p:cNvSpPr txBox="1"/>
          <p:nvPr/>
        </p:nvSpPr>
        <p:spPr>
          <a:xfrm>
            <a:off x="1596705" y="44077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D8F82E-2E28-4155-A132-145F152E995D}"/>
              </a:ext>
            </a:extLst>
          </p:cNvPr>
          <p:cNvSpPr txBox="1"/>
          <p:nvPr/>
        </p:nvSpPr>
        <p:spPr>
          <a:xfrm>
            <a:off x="2987721" y="-6521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6AB6C4-F8BA-4F68-A75A-49981DA22E9E}"/>
              </a:ext>
            </a:extLst>
          </p:cNvPr>
          <p:cNvSpPr txBox="1"/>
          <p:nvPr/>
        </p:nvSpPr>
        <p:spPr>
          <a:xfrm>
            <a:off x="2972950" y="140377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F0F40D-B9CD-4657-AC09-BC3954077993}"/>
              </a:ext>
            </a:extLst>
          </p:cNvPr>
          <p:cNvSpPr txBox="1"/>
          <p:nvPr/>
        </p:nvSpPr>
        <p:spPr>
          <a:xfrm>
            <a:off x="4398154" y="6035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3356759-B1A0-45C2-9AA6-2A2CF129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358246" y="10738"/>
            <a:ext cx="3323493" cy="18002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F8A9543-E03F-41B6-AE1E-70B892760C63}"/>
              </a:ext>
            </a:extLst>
          </p:cNvPr>
          <p:cNvSpPr txBox="1"/>
          <p:nvPr/>
        </p:nvSpPr>
        <p:spPr>
          <a:xfrm>
            <a:off x="8605327" y="14008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9FD7B8-8DAF-485D-A94F-02C23B650829}"/>
              </a:ext>
            </a:extLst>
          </p:cNvPr>
          <p:cNvSpPr txBox="1"/>
          <p:nvPr/>
        </p:nvSpPr>
        <p:spPr>
          <a:xfrm>
            <a:off x="7119338" y="-6521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D6D894C-2F9E-45E4-B52B-1498791A6B81}"/>
              </a:ext>
            </a:extLst>
          </p:cNvPr>
          <p:cNvSpPr txBox="1"/>
          <p:nvPr/>
        </p:nvSpPr>
        <p:spPr>
          <a:xfrm>
            <a:off x="7067943" y="1400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DE99526-94BB-4B95-9BD9-96278C0BA197}"/>
              </a:ext>
            </a:extLst>
          </p:cNvPr>
          <p:cNvSpPr txBox="1"/>
          <p:nvPr/>
        </p:nvSpPr>
        <p:spPr>
          <a:xfrm>
            <a:off x="5097706" y="-8066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534A29-9869-4DCF-BA6E-0C3D1D5A1828}"/>
              </a:ext>
            </a:extLst>
          </p:cNvPr>
          <p:cNvSpPr txBox="1"/>
          <p:nvPr/>
        </p:nvSpPr>
        <p:spPr>
          <a:xfrm>
            <a:off x="5102730" y="140087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11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A19790-96C8-4410-A62F-CCA8CE1A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59"/>
            <a:ext cx="4573042" cy="13465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3356759-B1A0-45C2-9AA6-2A2CF129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358246" y="10738"/>
            <a:ext cx="3323493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4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20</Words>
  <Application>Microsoft Office PowerPoint</Application>
  <PresentationFormat>Personalizado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5</cp:revision>
  <dcterms:created xsi:type="dcterms:W3CDTF">2019-05-31T06:52:29Z</dcterms:created>
  <dcterms:modified xsi:type="dcterms:W3CDTF">2019-05-31T07:14:33Z</dcterms:modified>
</cp:coreProperties>
</file>