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57" r:id="rId4"/>
  </p:sldIdLst>
  <p:sldSz cx="9144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89241"/>
            <a:ext cx="6858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1070"/>
            <a:ext cx="6858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1691"/>
            <a:ext cx="1971675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1691"/>
            <a:ext cx="5800725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97613"/>
            <a:ext cx="78867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9468"/>
            <a:ext cx="78867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8453"/>
            <a:ext cx="3886200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58453"/>
            <a:ext cx="3886200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91"/>
            <a:ext cx="7886700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2610"/>
            <a:ext cx="386834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15164"/>
            <a:ext cx="386834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2610"/>
            <a:ext cx="388739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15164"/>
            <a:ext cx="3887391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18398"/>
            <a:ext cx="462915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18398"/>
            <a:ext cx="462915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91"/>
            <a:ext cx="78867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8453"/>
            <a:ext cx="78867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B7AA-6787-43F8-A951-001652E565F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37084"/>
            <a:ext cx="30861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6723-26EB-4AD6-A4C2-C3C39DAE4D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70964E-EFB5-4B40-B820-41A6A89098C1}"/>
              </a:ext>
            </a:extLst>
          </p:cNvPr>
          <p:cNvSpPr/>
          <p:nvPr/>
        </p:nvSpPr>
        <p:spPr>
          <a:xfrm>
            <a:off x="4525230" y="1727513"/>
            <a:ext cx="200696" cy="177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5" dirty="0">
                <a:latin typeface="Inherited"/>
              </a:rPr>
              <a:t> </a:t>
            </a:r>
            <a:endParaRPr lang="en-US" sz="555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9216C7-DD79-4123-8AA9-82F78333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4" y="0"/>
            <a:ext cx="3429000" cy="3600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43FFC6-F440-412A-9349-E03926C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79" y="18923"/>
            <a:ext cx="4573042" cy="3594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A1BB09-3D1D-464E-A8CF-FCC60199F9D4}"/>
              </a:ext>
            </a:extLst>
          </p:cNvPr>
          <p:cNvSpPr txBox="1"/>
          <p:nvPr/>
        </p:nvSpPr>
        <p:spPr>
          <a:xfrm>
            <a:off x="2810254" y="2266079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9BCBAE-6C21-4297-8624-981FFE50F032}"/>
              </a:ext>
            </a:extLst>
          </p:cNvPr>
          <p:cNvSpPr txBox="1"/>
          <p:nvPr/>
        </p:nvSpPr>
        <p:spPr>
          <a:xfrm>
            <a:off x="689354" y="183279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D216B8-06BA-4A06-92A1-7DCB91504AD7}"/>
              </a:ext>
            </a:extLst>
          </p:cNvPr>
          <p:cNvSpPr txBox="1"/>
          <p:nvPr/>
        </p:nvSpPr>
        <p:spPr>
          <a:xfrm>
            <a:off x="728266" y="2304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2555AC-F2C7-4324-82F6-F6297F7C484F}"/>
              </a:ext>
            </a:extLst>
          </p:cNvPr>
          <p:cNvSpPr txBox="1"/>
          <p:nvPr/>
        </p:nvSpPr>
        <p:spPr>
          <a:xfrm>
            <a:off x="2822954" y="1705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AFD208-D24B-467B-A6A4-FD593A403DDE}"/>
              </a:ext>
            </a:extLst>
          </p:cNvPr>
          <p:cNvSpPr txBox="1"/>
          <p:nvPr/>
        </p:nvSpPr>
        <p:spPr>
          <a:xfrm>
            <a:off x="4287339" y="158554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B323E7-BD03-4280-BC4E-0D6F3E8A8391}"/>
              </a:ext>
            </a:extLst>
          </p:cNvPr>
          <p:cNvSpPr txBox="1"/>
          <p:nvPr/>
        </p:nvSpPr>
        <p:spPr>
          <a:xfrm>
            <a:off x="5900239" y="316034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44FD8-AA5E-4C2B-9E75-4819E0662F45}"/>
              </a:ext>
            </a:extLst>
          </p:cNvPr>
          <p:cNvSpPr txBox="1"/>
          <p:nvPr/>
        </p:nvSpPr>
        <p:spPr>
          <a:xfrm>
            <a:off x="7449639" y="1585549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2AD9CF-CE17-49EB-87AE-20A496883CAA}"/>
              </a:ext>
            </a:extLst>
          </p:cNvPr>
          <p:cNvSpPr txBox="1"/>
          <p:nvPr/>
        </p:nvSpPr>
        <p:spPr>
          <a:xfrm>
            <a:off x="5900239" y="-18923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866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70964E-EFB5-4B40-B820-41A6A89098C1}"/>
              </a:ext>
            </a:extLst>
          </p:cNvPr>
          <p:cNvSpPr/>
          <p:nvPr/>
        </p:nvSpPr>
        <p:spPr>
          <a:xfrm>
            <a:off x="4525230" y="1727513"/>
            <a:ext cx="200696" cy="177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5" dirty="0">
                <a:latin typeface="Inherited"/>
              </a:rPr>
              <a:t> </a:t>
            </a:r>
            <a:endParaRPr lang="en-US" sz="555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9216C7-DD79-4123-8AA9-82F78333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4" y="0"/>
            <a:ext cx="3429000" cy="3600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43FFC6-F440-412A-9349-E03926C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79" y="18923"/>
            <a:ext cx="4573042" cy="3594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A1BB09-3D1D-464E-A8CF-FCC60199F9D4}"/>
              </a:ext>
            </a:extLst>
          </p:cNvPr>
          <p:cNvSpPr txBox="1"/>
          <p:nvPr/>
        </p:nvSpPr>
        <p:spPr>
          <a:xfrm>
            <a:off x="2835654" y="22660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9BCBAE-6C21-4297-8624-981FFE50F032}"/>
              </a:ext>
            </a:extLst>
          </p:cNvPr>
          <p:cNvSpPr txBox="1"/>
          <p:nvPr/>
        </p:nvSpPr>
        <p:spPr>
          <a:xfrm>
            <a:off x="689354" y="183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D216B8-06BA-4A06-92A1-7DCB91504AD7}"/>
              </a:ext>
            </a:extLst>
          </p:cNvPr>
          <p:cNvSpPr txBox="1"/>
          <p:nvPr/>
        </p:nvSpPr>
        <p:spPr>
          <a:xfrm>
            <a:off x="728266" y="23041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2555AC-F2C7-4324-82F6-F6297F7C484F}"/>
              </a:ext>
            </a:extLst>
          </p:cNvPr>
          <p:cNvSpPr txBox="1"/>
          <p:nvPr/>
        </p:nvSpPr>
        <p:spPr>
          <a:xfrm>
            <a:off x="2822954" y="1705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AFD208-D24B-467B-A6A4-FD593A403DDE}"/>
              </a:ext>
            </a:extLst>
          </p:cNvPr>
          <p:cNvSpPr txBox="1"/>
          <p:nvPr/>
        </p:nvSpPr>
        <p:spPr>
          <a:xfrm>
            <a:off x="4287339" y="158554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B323E7-BD03-4280-BC4E-0D6F3E8A8391}"/>
              </a:ext>
            </a:extLst>
          </p:cNvPr>
          <p:cNvSpPr txBox="1"/>
          <p:nvPr/>
        </p:nvSpPr>
        <p:spPr>
          <a:xfrm>
            <a:off x="5874839" y="319844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44FD8-AA5E-4C2B-9E75-4819E0662F45}"/>
              </a:ext>
            </a:extLst>
          </p:cNvPr>
          <p:cNvSpPr txBox="1"/>
          <p:nvPr/>
        </p:nvSpPr>
        <p:spPr>
          <a:xfrm>
            <a:off x="7475039" y="158554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2AD9CF-CE17-49EB-87AE-20A496883CAA}"/>
              </a:ext>
            </a:extLst>
          </p:cNvPr>
          <p:cNvSpPr txBox="1"/>
          <p:nvPr/>
        </p:nvSpPr>
        <p:spPr>
          <a:xfrm>
            <a:off x="5887539" y="64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035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70964E-EFB5-4B40-B820-41A6A89098C1}"/>
              </a:ext>
            </a:extLst>
          </p:cNvPr>
          <p:cNvSpPr/>
          <p:nvPr/>
        </p:nvSpPr>
        <p:spPr>
          <a:xfrm>
            <a:off x="4525230" y="1727513"/>
            <a:ext cx="200696" cy="177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5" dirty="0">
                <a:latin typeface="Inherited"/>
              </a:rPr>
              <a:t> </a:t>
            </a:r>
            <a:endParaRPr lang="en-US" sz="555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9216C7-DD79-4123-8AA9-82F78333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4" y="0"/>
            <a:ext cx="3429000" cy="3600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43FFC6-F440-412A-9349-E03926C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79" y="18923"/>
            <a:ext cx="4573042" cy="3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1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19</Words>
  <Application>Microsoft Office PowerPoint</Application>
  <PresentationFormat>Personalizado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Inherited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5</cp:revision>
  <dcterms:created xsi:type="dcterms:W3CDTF">2019-04-20T02:05:03Z</dcterms:created>
  <dcterms:modified xsi:type="dcterms:W3CDTF">2019-04-20T02:33:12Z</dcterms:modified>
</cp:coreProperties>
</file>