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</p:sldIdLst>
  <p:sldSz cx="7380288" cy="450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536" y="736551"/>
            <a:ext cx="5535216" cy="1566863"/>
          </a:xfrm>
        </p:spPr>
        <p:txBody>
          <a:bodyPr anchor="b"/>
          <a:lstStyle>
            <a:lvl1pPr algn="ctr">
              <a:defRPr sz="363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536" y="2363838"/>
            <a:ext cx="5535216" cy="1086594"/>
          </a:xfrm>
        </p:spPr>
        <p:txBody>
          <a:bodyPr/>
          <a:lstStyle>
            <a:lvl1pPr marL="0" indent="0" algn="ctr">
              <a:buNone/>
              <a:defRPr sz="1453"/>
            </a:lvl1pPr>
            <a:lvl2pPr marL="276743" indent="0" algn="ctr">
              <a:buNone/>
              <a:defRPr sz="1211"/>
            </a:lvl2pPr>
            <a:lvl3pPr marL="553486" indent="0" algn="ctr">
              <a:buNone/>
              <a:defRPr sz="1090"/>
            </a:lvl3pPr>
            <a:lvl4pPr marL="830229" indent="0" algn="ctr">
              <a:buNone/>
              <a:defRPr sz="968"/>
            </a:lvl4pPr>
            <a:lvl5pPr marL="1106973" indent="0" algn="ctr">
              <a:buNone/>
              <a:defRPr sz="968"/>
            </a:lvl5pPr>
            <a:lvl6pPr marL="1383716" indent="0" algn="ctr">
              <a:buNone/>
              <a:defRPr sz="968"/>
            </a:lvl6pPr>
            <a:lvl7pPr marL="1660459" indent="0" algn="ctr">
              <a:buNone/>
              <a:defRPr sz="968"/>
            </a:lvl7pPr>
            <a:lvl8pPr marL="1937202" indent="0" algn="ctr">
              <a:buNone/>
              <a:defRPr sz="968"/>
            </a:lvl8pPr>
            <a:lvl9pPr marL="2213945" indent="0" algn="ctr">
              <a:buNone/>
              <a:defRPr sz="96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BE0C-B6A6-4868-A200-4A856B8ABA07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F049-1A21-4AA6-9E2C-0D84F3B03C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BE0C-B6A6-4868-A200-4A856B8ABA07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F049-1A21-4AA6-9E2C-0D84F3B03C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7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81518" y="239613"/>
            <a:ext cx="1591375" cy="381401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395" y="239613"/>
            <a:ext cx="4681870" cy="381401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BE0C-B6A6-4868-A200-4A856B8ABA07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F049-1A21-4AA6-9E2C-0D84F3B03C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5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BE0C-B6A6-4868-A200-4A856B8ABA07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F049-1A21-4AA6-9E2C-0D84F3B03C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0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51" y="1122016"/>
            <a:ext cx="6365498" cy="1872109"/>
          </a:xfrm>
        </p:spPr>
        <p:txBody>
          <a:bodyPr anchor="b"/>
          <a:lstStyle>
            <a:lvl1pPr>
              <a:defRPr sz="363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51" y="3011836"/>
            <a:ext cx="6365498" cy="984498"/>
          </a:xfrm>
        </p:spPr>
        <p:txBody>
          <a:bodyPr/>
          <a:lstStyle>
            <a:lvl1pPr marL="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1pPr>
            <a:lvl2pPr marL="276743" indent="0">
              <a:buNone/>
              <a:defRPr sz="1211">
                <a:solidFill>
                  <a:schemeClr val="tx1">
                    <a:tint val="75000"/>
                  </a:schemeClr>
                </a:solidFill>
              </a:defRPr>
            </a:lvl2pPr>
            <a:lvl3pPr marL="553486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3pPr>
            <a:lvl4pPr marL="830229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4pPr>
            <a:lvl5pPr marL="1106973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5pPr>
            <a:lvl6pPr marL="1383716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6pPr>
            <a:lvl7pPr marL="1660459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7pPr>
            <a:lvl8pPr marL="1937202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8pPr>
            <a:lvl9pPr marL="2213945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BE0C-B6A6-4868-A200-4A856B8ABA07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F049-1A21-4AA6-9E2C-0D84F3B03C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7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395" y="1198066"/>
            <a:ext cx="3136622" cy="28555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6271" y="1198066"/>
            <a:ext cx="3136622" cy="28555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BE0C-B6A6-4868-A200-4A856B8ABA07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F049-1A21-4AA6-9E2C-0D84F3B03C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3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239614"/>
            <a:ext cx="6365498" cy="86990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357" y="1103263"/>
            <a:ext cx="3122207" cy="540692"/>
          </a:xfrm>
        </p:spPr>
        <p:txBody>
          <a:bodyPr anchor="b"/>
          <a:lstStyle>
            <a:lvl1pPr marL="0" indent="0">
              <a:buNone/>
              <a:defRPr sz="1453" b="1"/>
            </a:lvl1pPr>
            <a:lvl2pPr marL="276743" indent="0">
              <a:buNone/>
              <a:defRPr sz="1211" b="1"/>
            </a:lvl2pPr>
            <a:lvl3pPr marL="553486" indent="0">
              <a:buNone/>
              <a:defRPr sz="1090" b="1"/>
            </a:lvl3pPr>
            <a:lvl4pPr marL="830229" indent="0">
              <a:buNone/>
              <a:defRPr sz="968" b="1"/>
            </a:lvl4pPr>
            <a:lvl5pPr marL="1106973" indent="0">
              <a:buNone/>
              <a:defRPr sz="968" b="1"/>
            </a:lvl5pPr>
            <a:lvl6pPr marL="1383716" indent="0">
              <a:buNone/>
              <a:defRPr sz="968" b="1"/>
            </a:lvl6pPr>
            <a:lvl7pPr marL="1660459" indent="0">
              <a:buNone/>
              <a:defRPr sz="968" b="1"/>
            </a:lvl7pPr>
            <a:lvl8pPr marL="1937202" indent="0">
              <a:buNone/>
              <a:defRPr sz="968" b="1"/>
            </a:lvl8pPr>
            <a:lvl9pPr marL="2213945" indent="0">
              <a:buNone/>
              <a:defRPr sz="96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357" y="1643956"/>
            <a:ext cx="3122207" cy="24180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6271" y="1103263"/>
            <a:ext cx="3137584" cy="540692"/>
          </a:xfrm>
        </p:spPr>
        <p:txBody>
          <a:bodyPr anchor="b"/>
          <a:lstStyle>
            <a:lvl1pPr marL="0" indent="0">
              <a:buNone/>
              <a:defRPr sz="1453" b="1"/>
            </a:lvl1pPr>
            <a:lvl2pPr marL="276743" indent="0">
              <a:buNone/>
              <a:defRPr sz="1211" b="1"/>
            </a:lvl2pPr>
            <a:lvl3pPr marL="553486" indent="0">
              <a:buNone/>
              <a:defRPr sz="1090" b="1"/>
            </a:lvl3pPr>
            <a:lvl4pPr marL="830229" indent="0">
              <a:buNone/>
              <a:defRPr sz="968" b="1"/>
            </a:lvl4pPr>
            <a:lvl5pPr marL="1106973" indent="0">
              <a:buNone/>
              <a:defRPr sz="968" b="1"/>
            </a:lvl5pPr>
            <a:lvl6pPr marL="1383716" indent="0">
              <a:buNone/>
              <a:defRPr sz="968" b="1"/>
            </a:lvl6pPr>
            <a:lvl7pPr marL="1660459" indent="0">
              <a:buNone/>
              <a:defRPr sz="968" b="1"/>
            </a:lvl7pPr>
            <a:lvl8pPr marL="1937202" indent="0">
              <a:buNone/>
              <a:defRPr sz="968" b="1"/>
            </a:lvl8pPr>
            <a:lvl9pPr marL="2213945" indent="0">
              <a:buNone/>
              <a:defRPr sz="96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6271" y="1643956"/>
            <a:ext cx="3137584" cy="24180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BE0C-B6A6-4868-A200-4A856B8ABA07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F049-1A21-4AA6-9E2C-0D84F3B03C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0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BE0C-B6A6-4868-A200-4A856B8ABA07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F049-1A21-4AA6-9E2C-0D84F3B03C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6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BE0C-B6A6-4868-A200-4A856B8ABA07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F049-1A21-4AA6-9E2C-0D84F3B03C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300038"/>
            <a:ext cx="2380335" cy="1050131"/>
          </a:xfrm>
        </p:spPr>
        <p:txBody>
          <a:bodyPr anchor="b"/>
          <a:lstStyle>
            <a:lvl1pPr>
              <a:defRPr sz="193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584" y="647998"/>
            <a:ext cx="3736271" cy="3198317"/>
          </a:xfrm>
        </p:spPr>
        <p:txBody>
          <a:bodyPr/>
          <a:lstStyle>
            <a:lvl1pPr>
              <a:defRPr sz="1937"/>
            </a:lvl1pPr>
            <a:lvl2pPr>
              <a:defRPr sz="1695"/>
            </a:lvl2pPr>
            <a:lvl3pPr>
              <a:defRPr sz="1453"/>
            </a:lvl3pPr>
            <a:lvl4pPr>
              <a:defRPr sz="1211"/>
            </a:lvl4pPr>
            <a:lvl5pPr>
              <a:defRPr sz="1211"/>
            </a:lvl5pPr>
            <a:lvl6pPr>
              <a:defRPr sz="1211"/>
            </a:lvl6pPr>
            <a:lvl7pPr>
              <a:defRPr sz="1211"/>
            </a:lvl7pPr>
            <a:lvl8pPr>
              <a:defRPr sz="1211"/>
            </a:lvl8pPr>
            <a:lvl9pPr>
              <a:defRPr sz="121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1350169"/>
            <a:ext cx="2380335" cy="2501355"/>
          </a:xfrm>
        </p:spPr>
        <p:txBody>
          <a:bodyPr/>
          <a:lstStyle>
            <a:lvl1pPr marL="0" indent="0">
              <a:buNone/>
              <a:defRPr sz="968"/>
            </a:lvl1pPr>
            <a:lvl2pPr marL="276743" indent="0">
              <a:buNone/>
              <a:defRPr sz="847"/>
            </a:lvl2pPr>
            <a:lvl3pPr marL="553486" indent="0">
              <a:buNone/>
              <a:defRPr sz="726"/>
            </a:lvl3pPr>
            <a:lvl4pPr marL="830229" indent="0">
              <a:buNone/>
              <a:defRPr sz="605"/>
            </a:lvl4pPr>
            <a:lvl5pPr marL="1106973" indent="0">
              <a:buNone/>
              <a:defRPr sz="605"/>
            </a:lvl5pPr>
            <a:lvl6pPr marL="1383716" indent="0">
              <a:buNone/>
              <a:defRPr sz="605"/>
            </a:lvl6pPr>
            <a:lvl7pPr marL="1660459" indent="0">
              <a:buNone/>
              <a:defRPr sz="605"/>
            </a:lvl7pPr>
            <a:lvl8pPr marL="1937202" indent="0">
              <a:buNone/>
              <a:defRPr sz="605"/>
            </a:lvl8pPr>
            <a:lvl9pPr marL="2213945" indent="0">
              <a:buNone/>
              <a:defRPr sz="6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BE0C-B6A6-4868-A200-4A856B8ABA07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F049-1A21-4AA6-9E2C-0D84F3B03C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2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300038"/>
            <a:ext cx="2380335" cy="1050131"/>
          </a:xfrm>
        </p:spPr>
        <p:txBody>
          <a:bodyPr anchor="b"/>
          <a:lstStyle>
            <a:lvl1pPr>
              <a:defRPr sz="193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37584" y="647998"/>
            <a:ext cx="3736271" cy="3198317"/>
          </a:xfrm>
        </p:spPr>
        <p:txBody>
          <a:bodyPr anchor="t"/>
          <a:lstStyle>
            <a:lvl1pPr marL="0" indent="0">
              <a:buNone/>
              <a:defRPr sz="1937"/>
            </a:lvl1pPr>
            <a:lvl2pPr marL="276743" indent="0">
              <a:buNone/>
              <a:defRPr sz="1695"/>
            </a:lvl2pPr>
            <a:lvl3pPr marL="553486" indent="0">
              <a:buNone/>
              <a:defRPr sz="1453"/>
            </a:lvl3pPr>
            <a:lvl4pPr marL="830229" indent="0">
              <a:buNone/>
              <a:defRPr sz="1211"/>
            </a:lvl4pPr>
            <a:lvl5pPr marL="1106973" indent="0">
              <a:buNone/>
              <a:defRPr sz="1211"/>
            </a:lvl5pPr>
            <a:lvl6pPr marL="1383716" indent="0">
              <a:buNone/>
              <a:defRPr sz="1211"/>
            </a:lvl6pPr>
            <a:lvl7pPr marL="1660459" indent="0">
              <a:buNone/>
              <a:defRPr sz="1211"/>
            </a:lvl7pPr>
            <a:lvl8pPr marL="1937202" indent="0">
              <a:buNone/>
              <a:defRPr sz="1211"/>
            </a:lvl8pPr>
            <a:lvl9pPr marL="2213945" indent="0">
              <a:buNone/>
              <a:defRPr sz="1211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1350169"/>
            <a:ext cx="2380335" cy="2501355"/>
          </a:xfrm>
        </p:spPr>
        <p:txBody>
          <a:bodyPr/>
          <a:lstStyle>
            <a:lvl1pPr marL="0" indent="0">
              <a:buNone/>
              <a:defRPr sz="968"/>
            </a:lvl1pPr>
            <a:lvl2pPr marL="276743" indent="0">
              <a:buNone/>
              <a:defRPr sz="847"/>
            </a:lvl2pPr>
            <a:lvl3pPr marL="553486" indent="0">
              <a:buNone/>
              <a:defRPr sz="726"/>
            </a:lvl3pPr>
            <a:lvl4pPr marL="830229" indent="0">
              <a:buNone/>
              <a:defRPr sz="605"/>
            </a:lvl4pPr>
            <a:lvl5pPr marL="1106973" indent="0">
              <a:buNone/>
              <a:defRPr sz="605"/>
            </a:lvl5pPr>
            <a:lvl6pPr marL="1383716" indent="0">
              <a:buNone/>
              <a:defRPr sz="605"/>
            </a:lvl6pPr>
            <a:lvl7pPr marL="1660459" indent="0">
              <a:buNone/>
              <a:defRPr sz="605"/>
            </a:lvl7pPr>
            <a:lvl8pPr marL="1937202" indent="0">
              <a:buNone/>
              <a:defRPr sz="605"/>
            </a:lvl8pPr>
            <a:lvl9pPr marL="2213945" indent="0">
              <a:buNone/>
              <a:defRPr sz="6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BE0C-B6A6-4868-A200-4A856B8ABA07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F049-1A21-4AA6-9E2C-0D84F3B03C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395" y="239614"/>
            <a:ext cx="6365498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95" y="1198066"/>
            <a:ext cx="6365498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7395" y="4171356"/>
            <a:ext cx="1660565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BE0C-B6A6-4868-A200-4A856B8ABA07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4721" y="4171356"/>
            <a:ext cx="2490847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12328" y="4171356"/>
            <a:ext cx="1660565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FF049-1A21-4AA6-9E2C-0D84F3B03C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9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53486" rtl="0" eaLnBrk="1" latinLnBrk="0" hangingPunct="1">
        <a:lnSpc>
          <a:spcPct val="90000"/>
        </a:lnSpc>
        <a:spcBef>
          <a:spcPct val="0"/>
        </a:spcBef>
        <a:buNone/>
        <a:defRPr sz="2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372" indent="-138372" algn="l" defTabSz="553486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1pPr>
      <a:lvl2pPr marL="415115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2pPr>
      <a:lvl3pPr marL="691858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211" kern="1200">
          <a:solidFill>
            <a:schemeClr val="tx1"/>
          </a:solidFill>
          <a:latin typeface="+mn-lt"/>
          <a:ea typeface="+mn-ea"/>
          <a:cs typeface="+mn-cs"/>
        </a:defRPr>
      </a:lvl3pPr>
      <a:lvl4pPr marL="968601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4pPr>
      <a:lvl5pPr marL="1245344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5pPr>
      <a:lvl6pPr marL="1522087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6pPr>
      <a:lvl7pPr marL="1798831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7pPr>
      <a:lvl8pPr marL="2075574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8pPr>
      <a:lvl9pPr marL="2352317" indent="-138372" algn="l" defTabSz="553486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1pPr>
      <a:lvl2pPr marL="276743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2pPr>
      <a:lvl3pPr marL="553486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3pPr>
      <a:lvl4pPr marL="830229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4pPr>
      <a:lvl5pPr marL="1106973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716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6pPr>
      <a:lvl7pPr marL="1660459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7pPr>
      <a:lvl8pPr marL="1937202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8pPr>
      <a:lvl9pPr marL="2213945" algn="l" defTabSz="553486" rtl="0" eaLnBrk="1" latinLnBrk="0" hangingPunct="1">
        <a:defRPr sz="10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E1EA281-7546-440F-BA80-5C7C04BF9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72" t="35618" r="42930" b="27489"/>
          <a:stretch/>
        </p:blipFill>
        <p:spPr>
          <a:xfrm>
            <a:off x="0" y="-1"/>
            <a:ext cx="7380288" cy="450255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5F0C952-C481-4D74-AB66-EE3E18204EDE}"/>
              </a:ext>
            </a:extLst>
          </p:cNvPr>
          <p:cNvSpPr txBox="1"/>
          <p:nvPr/>
        </p:nvSpPr>
        <p:spPr>
          <a:xfrm>
            <a:off x="2416629" y="3682730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7DA5CF-A687-4AFA-8D47-00E187E681D2}"/>
              </a:ext>
            </a:extLst>
          </p:cNvPr>
          <p:cNvSpPr txBox="1"/>
          <p:nvPr/>
        </p:nvSpPr>
        <p:spPr>
          <a:xfrm>
            <a:off x="2569029" y="1866371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3211A4-66AD-4604-B493-E7BBB33295B4}"/>
              </a:ext>
            </a:extLst>
          </p:cNvPr>
          <p:cNvSpPr txBox="1"/>
          <p:nvPr/>
        </p:nvSpPr>
        <p:spPr>
          <a:xfrm>
            <a:off x="1731826" y="21485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8B684B-DD8D-4B89-A343-A377EFA0D407}"/>
              </a:ext>
            </a:extLst>
          </p:cNvPr>
          <p:cNvSpPr txBox="1"/>
          <p:nvPr/>
        </p:nvSpPr>
        <p:spPr>
          <a:xfrm>
            <a:off x="5570936" y="1595784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4009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EBDF39B-6FBD-44EF-A5FB-46D02770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6" y="531917"/>
            <a:ext cx="6760776" cy="343672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EF31A37-7C6C-4123-89DC-7D077F339AD4}"/>
              </a:ext>
            </a:extLst>
          </p:cNvPr>
          <p:cNvSpPr txBox="1"/>
          <p:nvPr/>
        </p:nvSpPr>
        <p:spPr>
          <a:xfrm>
            <a:off x="3821883" y="70252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C9CCC94-FBD9-4AD3-A3CC-813DA57B02F4}"/>
              </a:ext>
            </a:extLst>
          </p:cNvPr>
          <p:cNvSpPr txBox="1"/>
          <p:nvPr/>
        </p:nvSpPr>
        <p:spPr>
          <a:xfrm>
            <a:off x="123144" y="1301893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C52C85-2C56-488D-BA3A-7B023410BEFE}"/>
              </a:ext>
            </a:extLst>
          </p:cNvPr>
          <p:cNvSpPr txBox="1"/>
          <p:nvPr/>
        </p:nvSpPr>
        <p:spPr>
          <a:xfrm>
            <a:off x="6628446" y="1301892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DBB822-9F3F-4B64-8DD8-6B78DBFE2CA7}"/>
              </a:ext>
            </a:extLst>
          </p:cNvPr>
          <p:cNvSpPr txBox="1"/>
          <p:nvPr/>
        </p:nvSpPr>
        <p:spPr>
          <a:xfrm>
            <a:off x="3821883" y="3506980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39317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8</Words>
  <Application>Microsoft Office PowerPoint</Application>
  <PresentationFormat>Personalizado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4</cp:revision>
  <dcterms:created xsi:type="dcterms:W3CDTF">2019-05-19T20:25:54Z</dcterms:created>
  <dcterms:modified xsi:type="dcterms:W3CDTF">2019-05-19T22:23:32Z</dcterms:modified>
</cp:coreProperties>
</file>