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47605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072" y="1178222"/>
            <a:ext cx="11070431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5072" y="3781306"/>
            <a:ext cx="11070431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83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37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3036" y="383297"/>
            <a:ext cx="3182749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789" y="383297"/>
            <a:ext cx="9363740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25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99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02" y="1794830"/>
            <a:ext cx="127309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102" y="4817875"/>
            <a:ext cx="127309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40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790" y="1916484"/>
            <a:ext cx="6273244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2541" y="1916484"/>
            <a:ext cx="6273244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25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2" y="383297"/>
            <a:ext cx="12730996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12" y="1764832"/>
            <a:ext cx="624441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712" y="2629749"/>
            <a:ext cx="6244415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2541" y="1764832"/>
            <a:ext cx="627516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2541" y="2629749"/>
            <a:ext cx="6275167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56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46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67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479954"/>
            <a:ext cx="4760669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167" y="1036569"/>
            <a:ext cx="7472541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2159794"/>
            <a:ext cx="4760669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45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479954"/>
            <a:ext cx="4760669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5167" y="1036569"/>
            <a:ext cx="7472541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2159794"/>
            <a:ext cx="4760669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98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790" y="383297"/>
            <a:ext cx="127309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790" y="1916484"/>
            <a:ext cx="127309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790" y="6672697"/>
            <a:ext cx="332112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2181-E34F-4DC8-B022-D5ABB3B104E0}" type="datetimeFigureOut">
              <a:rPr lang="es-MX" smtClean="0"/>
              <a:t>03/dic.2019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9441" y="6672697"/>
            <a:ext cx="498169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4656" y="6672697"/>
            <a:ext cx="332112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B19E-D101-49BC-BC2B-24E8F4FB6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122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AD4B110-E34D-4D67-A7DA-DE1A037B7062}"/>
                  </a:ext>
                </a:extLst>
              </p:cNvPr>
              <p:cNvSpPr txBox="1"/>
              <p:nvPr/>
            </p:nvSpPr>
            <p:spPr>
              <a:xfrm>
                <a:off x="-132932" y="1980358"/>
                <a:ext cx="4303059" cy="15834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3200" i="1">
                          <a:latin typeface="Cambria Math" panose="02040503050406030204" pitchFamily="18" charset="0"/>
                        </a:rPr>
                        <m:t>={1010111001101,</m:t>
                      </m:r>
                    </m:oMath>
                  </m:oMathPara>
                </a14:m>
                <a:endParaRPr lang="es-MX" sz="32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1100110010,</m:t>
                      </m:r>
                    </m:oMath>
                  </m:oMathPara>
                </a14:m>
                <a:endParaRPr lang="es-MX" sz="32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      1110011001,…}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AD4B110-E34D-4D67-A7DA-DE1A037B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932" y="1980358"/>
                <a:ext cx="4303059" cy="1583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67E478E-9C26-4DD4-88ED-E8242BE5F1A8}"/>
                  </a:ext>
                </a:extLst>
              </p:cNvPr>
              <p:cNvSpPr txBox="1"/>
              <p:nvPr/>
            </p:nvSpPr>
            <p:spPr>
              <a:xfrm>
                <a:off x="-1391074" y="3741626"/>
                <a:ext cx="6185647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s-MX" sz="32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.4,3.2,4.9,…}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67E478E-9C26-4DD4-88ED-E8242BE5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1074" y="3741626"/>
                <a:ext cx="6185647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6FB38FF-EEE6-4654-A07D-3E79219E6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937" y="0"/>
            <a:ext cx="2814361" cy="20233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40EDBE-D591-471C-ABC7-009C19F42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936" y="2262264"/>
            <a:ext cx="2814361" cy="20233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73057B-9437-44B2-8406-06D0F121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936" y="4524528"/>
            <a:ext cx="2814361" cy="2023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D84C4AF-C4E3-47FE-B95F-7A8269E33192}"/>
                  </a:ext>
                </a:extLst>
              </p:cNvPr>
              <p:cNvSpPr txBox="1"/>
              <p:nvPr/>
            </p:nvSpPr>
            <p:spPr>
              <a:xfrm>
                <a:off x="12296641" y="2780577"/>
                <a:ext cx="263386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MX" sz="8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8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sz="8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88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D84C4AF-C4E3-47FE-B95F-7A8269E33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641" y="2780577"/>
                <a:ext cx="2633863" cy="1354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1565AB4-228C-4591-A712-464989DDD92D}"/>
              </a:ext>
            </a:extLst>
          </p:cNvPr>
          <p:cNvSpPr/>
          <p:nvPr/>
        </p:nvSpPr>
        <p:spPr>
          <a:xfrm>
            <a:off x="10275942" y="3099580"/>
            <a:ext cx="2111526" cy="71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18064168-5500-46B3-A05F-1677EDBDDA81}"/>
              </a:ext>
            </a:extLst>
          </p:cNvPr>
          <p:cNvSpPr/>
          <p:nvPr/>
        </p:nvSpPr>
        <p:spPr>
          <a:xfrm>
            <a:off x="4536769" y="3068555"/>
            <a:ext cx="2111526" cy="71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999117C-E1E0-439C-AC61-DED51C6EAA8F}"/>
                  </a:ext>
                </a:extLst>
              </p:cNvPr>
              <p:cNvSpPr txBox="1"/>
              <p:nvPr/>
            </p:nvSpPr>
            <p:spPr>
              <a:xfrm>
                <a:off x="2206582" y="6583760"/>
                <a:ext cx="6264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999117C-E1E0-439C-AC61-DED51C6E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82" y="6583760"/>
                <a:ext cx="62645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6EDA82B-711E-4035-B9FE-4307868D612F}"/>
                  </a:ext>
                </a:extLst>
              </p:cNvPr>
              <p:cNvSpPr txBox="1"/>
              <p:nvPr/>
            </p:nvSpPr>
            <p:spPr>
              <a:xfrm>
                <a:off x="8148889" y="6587991"/>
                <a:ext cx="48250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000" b="0" dirty="0"/>
                  <a:t>b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40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6EDA82B-711E-4035-B9FE-4307868D6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889" y="6587991"/>
                <a:ext cx="482504" cy="615553"/>
              </a:xfrm>
              <a:prstGeom prst="rect">
                <a:avLst/>
              </a:prstGeom>
              <a:blipFill>
                <a:blip r:embed="rId7"/>
                <a:stretch>
                  <a:fillRect l="-64557" t="-25743" r="-18987" b="-485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7F4F5A4-9768-4EBC-B9ED-0BF8A5D83F3F}"/>
                  </a:ext>
                </a:extLst>
              </p:cNvPr>
              <p:cNvSpPr txBox="1"/>
              <p:nvPr/>
            </p:nvSpPr>
            <p:spPr>
              <a:xfrm>
                <a:off x="13183968" y="6583760"/>
                <a:ext cx="4296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000" dirty="0"/>
                  <a:t>c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40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7F4F5A4-9768-4EBC-B9ED-0BF8A5D83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968" y="6583760"/>
                <a:ext cx="429605" cy="615553"/>
              </a:xfrm>
              <a:prstGeom prst="rect">
                <a:avLst/>
              </a:prstGeom>
              <a:blipFill>
                <a:blip r:embed="rId8"/>
                <a:stretch>
                  <a:fillRect l="-72857" t="-24752" r="-21429" b="-495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46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AD4B110-E34D-4D67-A7DA-DE1A037B7062}"/>
                  </a:ext>
                </a:extLst>
              </p:cNvPr>
              <p:cNvSpPr txBox="1"/>
              <p:nvPr/>
            </p:nvSpPr>
            <p:spPr>
              <a:xfrm>
                <a:off x="0" y="2770441"/>
                <a:ext cx="4092181" cy="10453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MX" sz="32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𝑀𝑂𝑁𝑇𝐻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𝐷𝐴𝑌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𝑈𝑁𝐼𝑇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𝐶𝑂𝑆𝑇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AD4B110-E34D-4D67-A7DA-DE1A037B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0441"/>
                <a:ext cx="4092181" cy="10453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67E478E-9C26-4DD4-88ED-E8242BE5F1A8}"/>
                  </a:ext>
                </a:extLst>
              </p:cNvPr>
              <p:cNvSpPr txBox="1"/>
              <p:nvPr/>
            </p:nvSpPr>
            <p:spPr>
              <a:xfrm>
                <a:off x="-1046734" y="4096537"/>
                <a:ext cx="6185647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s-MX" sz="32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𝑈𝑁𝐼𝑇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𝑃𝑅𝐼𝐶𝐸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67E478E-9C26-4DD4-88ED-E8242BE5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6734" y="4096537"/>
                <a:ext cx="6185647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6FB38FF-EEE6-4654-A07D-3E79219E6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203" y="2552116"/>
            <a:ext cx="2814361" cy="20233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D84C4AF-C4E3-47FE-B95F-7A8269E33192}"/>
                  </a:ext>
                </a:extLst>
              </p:cNvPr>
              <p:cNvSpPr txBox="1"/>
              <p:nvPr/>
            </p:nvSpPr>
            <p:spPr>
              <a:xfrm>
                <a:off x="12296641" y="2780577"/>
                <a:ext cx="246445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8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88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D84C4AF-C4E3-47FE-B95F-7A8269E33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641" y="2780577"/>
                <a:ext cx="2464456" cy="1354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1565AB4-228C-4591-A712-464989DDD92D}"/>
              </a:ext>
            </a:extLst>
          </p:cNvPr>
          <p:cNvSpPr/>
          <p:nvPr/>
        </p:nvSpPr>
        <p:spPr>
          <a:xfrm>
            <a:off x="10275942" y="3099580"/>
            <a:ext cx="2111526" cy="71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18064168-5500-46B3-A05F-1677EDBDDA81}"/>
              </a:ext>
            </a:extLst>
          </p:cNvPr>
          <p:cNvSpPr/>
          <p:nvPr/>
        </p:nvSpPr>
        <p:spPr>
          <a:xfrm>
            <a:off x="4536769" y="3068555"/>
            <a:ext cx="2111526" cy="71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013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43</Words>
  <Application>Microsoft Office PowerPoint</Application>
  <PresentationFormat>Personalizado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10</cp:revision>
  <dcterms:created xsi:type="dcterms:W3CDTF">2019-08-14T20:22:12Z</dcterms:created>
  <dcterms:modified xsi:type="dcterms:W3CDTF">2019-12-04T04:40:35Z</dcterms:modified>
</cp:coreProperties>
</file>