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576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2064" y="-3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80656"/>
            <a:ext cx="5829300" cy="54898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282186"/>
            <a:ext cx="5143500" cy="38071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6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39534"/>
            <a:ext cx="1478756" cy="133631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39534"/>
            <a:ext cx="4350544" cy="133631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35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0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931214"/>
            <a:ext cx="5915025" cy="65593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552582"/>
            <a:ext cx="5915025" cy="34493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8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197670"/>
            <a:ext cx="2914650" cy="100050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197670"/>
            <a:ext cx="2914650" cy="100050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3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39538"/>
            <a:ext cx="5915025" cy="304787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865508"/>
            <a:ext cx="2901255" cy="18944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759933"/>
            <a:ext cx="2901255" cy="84719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865508"/>
            <a:ext cx="2915543" cy="18944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759933"/>
            <a:ext cx="2915543" cy="84719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03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7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9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51242"/>
            <a:ext cx="2211884" cy="36793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270396"/>
            <a:ext cx="3471863" cy="112059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30591"/>
            <a:ext cx="2211884" cy="87640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2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51242"/>
            <a:ext cx="2211884" cy="36793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270396"/>
            <a:ext cx="3471863" cy="112059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30591"/>
            <a:ext cx="2211884" cy="87640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36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39538"/>
            <a:ext cx="5915025" cy="304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197670"/>
            <a:ext cx="5915025" cy="1000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4615195"/>
            <a:ext cx="1543050" cy="83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F83D-828D-4300-950E-2D3998646AF2}" type="datetimeFigureOut">
              <a:rPr lang="es-MX" smtClean="0"/>
              <a:t>16/jun.2019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4615195"/>
            <a:ext cx="2314575" cy="83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4615195"/>
            <a:ext cx="1543050" cy="839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585E-C832-499D-9537-8FCB64542F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iagrama de flujo: proceso 42">
            <a:extLst>
              <a:ext uri="{FF2B5EF4-FFF2-40B4-BE49-F238E27FC236}">
                <a16:creationId xmlns:a16="http://schemas.microsoft.com/office/drawing/2014/main" id="{1CA8E183-8B1F-44F0-BE6E-5BE9FD663174}"/>
              </a:ext>
            </a:extLst>
          </p:cNvPr>
          <p:cNvSpPr/>
          <p:nvPr/>
        </p:nvSpPr>
        <p:spPr>
          <a:xfrm>
            <a:off x="1201120" y="1628828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323B578-0F4A-472E-8C5C-F49C761D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08540"/>
              </p:ext>
            </p:extLst>
          </p:nvPr>
        </p:nvGraphicFramePr>
        <p:xfrm>
          <a:off x="206730" y="2227436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14" name="Diagrama de flujo: extraer 13">
            <a:extLst>
              <a:ext uri="{FF2B5EF4-FFF2-40B4-BE49-F238E27FC236}">
                <a16:creationId xmlns:a16="http://schemas.microsoft.com/office/drawing/2014/main" id="{BEDAF6B7-8765-43F8-B30F-96490CD26234}"/>
              </a:ext>
            </a:extLst>
          </p:cNvPr>
          <p:cNvSpPr/>
          <p:nvPr/>
        </p:nvSpPr>
        <p:spPr>
          <a:xfrm>
            <a:off x="1681567" y="2888858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914E8691-ACEA-42FF-8E7A-96A5A58B96B6}"/>
              </a:ext>
            </a:extLst>
          </p:cNvPr>
          <p:cNvSpPr/>
          <p:nvPr/>
        </p:nvSpPr>
        <p:spPr>
          <a:xfrm>
            <a:off x="1681567" y="3302834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4134AF9D-43E4-478B-9EEF-B4A91B88D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8487"/>
              </p:ext>
            </p:extLst>
          </p:nvPr>
        </p:nvGraphicFramePr>
        <p:xfrm>
          <a:off x="206730" y="3946886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17" name="Diagrama de flujo: extraer 16">
            <a:extLst>
              <a:ext uri="{FF2B5EF4-FFF2-40B4-BE49-F238E27FC236}">
                <a16:creationId xmlns:a16="http://schemas.microsoft.com/office/drawing/2014/main" id="{3AD28B83-07BC-4A82-8234-18CA8C19AC1D}"/>
              </a:ext>
            </a:extLst>
          </p:cNvPr>
          <p:cNvSpPr/>
          <p:nvPr/>
        </p:nvSpPr>
        <p:spPr>
          <a:xfrm>
            <a:off x="2162014" y="4620218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8" name="Diagrama de flujo: proceso 17">
            <a:extLst>
              <a:ext uri="{FF2B5EF4-FFF2-40B4-BE49-F238E27FC236}">
                <a16:creationId xmlns:a16="http://schemas.microsoft.com/office/drawing/2014/main" id="{132A4EAA-B169-48B6-AB20-5BEB4BA2537C}"/>
              </a:ext>
            </a:extLst>
          </p:cNvPr>
          <p:cNvSpPr/>
          <p:nvPr/>
        </p:nvSpPr>
        <p:spPr>
          <a:xfrm>
            <a:off x="2162014" y="5034194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B3D01E98-1389-4AFD-B204-97C592E8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44430"/>
              </p:ext>
            </p:extLst>
          </p:nvPr>
        </p:nvGraphicFramePr>
        <p:xfrm>
          <a:off x="206728" y="5661350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20" name="Diagrama de flujo: extraer 19">
            <a:extLst>
              <a:ext uri="{FF2B5EF4-FFF2-40B4-BE49-F238E27FC236}">
                <a16:creationId xmlns:a16="http://schemas.microsoft.com/office/drawing/2014/main" id="{18CB911E-7774-48FA-9354-9A2AAA7EF9D0}"/>
              </a:ext>
            </a:extLst>
          </p:cNvPr>
          <p:cNvSpPr/>
          <p:nvPr/>
        </p:nvSpPr>
        <p:spPr>
          <a:xfrm>
            <a:off x="2642461" y="6340874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1" name="Diagrama de flujo: proceso 20">
            <a:extLst>
              <a:ext uri="{FF2B5EF4-FFF2-40B4-BE49-F238E27FC236}">
                <a16:creationId xmlns:a16="http://schemas.microsoft.com/office/drawing/2014/main" id="{25B75CD5-36D0-4A30-AFAF-FF6F9BD6DC73}"/>
              </a:ext>
            </a:extLst>
          </p:cNvPr>
          <p:cNvSpPr/>
          <p:nvPr/>
        </p:nvSpPr>
        <p:spPr>
          <a:xfrm>
            <a:off x="2642461" y="6754850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3E517D1-1065-4813-894C-8287C5E7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58335"/>
              </p:ext>
            </p:extLst>
          </p:nvPr>
        </p:nvGraphicFramePr>
        <p:xfrm>
          <a:off x="206728" y="7375814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23" name="Diagrama de flujo: extraer 22">
            <a:extLst>
              <a:ext uri="{FF2B5EF4-FFF2-40B4-BE49-F238E27FC236}">
                <a16:creationId xmlns:a16="http://schemas.microsoft.com/office/drawing/2014/main" id="{1D505A5B-072F-46A4-A05F-CBB446DCD0F5}"/>
              </a:ext>
            </a:extLst>
          </p:cNvPr>
          <p:cNvSpPr/>
          <p:nvPr/>
        </p:nvSpPr>
        <p:spPr>
          <a:xfrm>
            <a:off x="3188776" y="8057633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389A0534-F3B2-4FFF-93F5-9AD90F6642C3}"/>
              </a:ext>
            </a:extLst>
          </p:cNvPr>
          <p:cNvSpPr/>
          <p:nvPr/>
        </p:nvSpPr>
        <p:spPr>
          <a:xfrm>
            <a:off x="3188776" y="8471609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45ACDE56-AF5D-4F70-B0CD-28750CBB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799"/>
              </p:ext>
            </p:extLst>
          </p:nvPr>
        </p:nvGraphicFramePr>
        <p:xfrm>
          <a:off x="206728" y="9103755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26" name="Diagrama de flujo: extraer 25">
            <a:extLst>
              <a:ext uri="{FF2B5EF4-FFF2-40B4-BE49-F238E27FC236}">
                <a16:creationId xmlns:a16="http://schemas.microsoft.com/office/drawing/2014/main" id="{F95173D5-4D4B-4071-8175-E53784ACF8EB}"/>
              </a:ext>
            </a:extLst>
          </p:cNvPr>
          <p:cNvSpPr/>
          <p:nvPr/>
        </p:nvSpPr>
        <p:spPr>
          <a:xfrm>
            <a:off x="3669223" y="9783279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7" name="Diagrama de flujo: proceso 26">
            <a:extLst>
              <a:ext uri="{FF2B5EF4-FFF2-40B4-BE49-F238E27FC236}">
                <a16:creationId xmlns:a16="http://schemas.microsoft.com/office/drawing/2014/main" id="{1E0D4A2E-89B8-4B71-A3BF-D19607B98010}"/>
              </a:ext>
            </a:extLst>
          </p:cNvPr>
          <p:cNvSpPr/>
          <p:nvPr/>
        </p:nvSpPr>
        <p:spPr>
          <a:xfrm>
            <a:off x="3669223" y="10197255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ED75A61-A79A-4272-B317-778F9CBE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8578"/>
              </p:ext>
            </p:extLst>
          </p:nvPr>
        </p:nvGraphicFramePr>
        <p:xfrm>
          <a:off x="206728" y="10818219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29" name="Diagrama de flujo: extraer 28">
            <a:extLst>
              <a:ext uri="{FF2B5EF4-FFF2-40B4-BE49-F238E27FC236}">
                <a16:creationId xmlns:a16="http://schemas.microsoft.com/office/drawing/2014/main" id="{2BFB740A-5FC0-4401-8A7A-241EF66893AB}"/>
              </a:ext>
            </a:extLst>
          </p:cNvPr>
          <p:cNvSpPr/>
          <p:nvPr/>
        </p:nvSpPr>
        <p:spPr>
          <a:xfrm>
            <a:off x="4149670" y="11468463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30" name="Diagrama de flujo: proceso 29">
            <a:extLst>
              <a:ext uri="{FF2B5EF4-FFF2-40B4-BE49-F238E27FC236}">
                <a16:creationId xmlns:a16="http://schemas.microsoft.com/office/drawing/2014/main" id="{50C8B86A-C238-4C1D-8DBC-28F21D486367}"/>
              </a:ext>
            </a:extLst>
          </p:cNvPr>
          <p:cNvSpPr/>
          <p:nvPr/>
        </p:nvSpPr>
        <p:spPr>
          <a:xfrm>
            <a:off x="4149670" y="11882439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5DA4C39F-1170-4CCB-84B0-703F36FC2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9346"/>
              </p:ext>
            </p:extLst>
          </p:nvPr>
        </p:nvGraphicFramePr>
        <p:xfrm>
          <a:off x="206728" y="12532683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32" name="Diagrama de flujo: extraer 31">
            <a:extLst>
              <a:ext uri="{FF2B5EF4-FFF2-40B4-BE49-F238E27FC236}">
                <a16:creationId xmlns:a16="http://schemas.microsoft.com/office/drawing/2014/main" id="{0F749247-5A6C-4ACF-87F0-D04DE7431F85}"/>
              </a:ext>
            </a:extLst>
          </p:cNvPr>
          <p:cNvSpPr/>
          <p:nvPr/>
        </p:nvSpPr>
        <p:spPr>
          <a:xfrm>
            <a:off x="4630117" y="13212207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33" name="Diagrama de flujo: proceso 32">
            <a:extLst>
              <a:ext uri="{FF2B5EF4-FFF2-40B4-BE49-F238E27FC236}">
                <a16:creationId xmlns:a16="http://schemas.microsoft.com/office/drawing/2014/main" id="{4357D67E-FCED-4F9F-9C48-E7D6F0F1163B}"/>
              </a:ext>
            </a:extLst>
          </p:cNvPr>
          <p:cNvSpPr/>
          <p:nvPr/>
        </p:nvSpPr>
        <p:spPr>
          <a:xfrm>
            <a:off x="4630117" y="13626183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7C02E16F-E51C-4B97-A4E2-C0796F23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6310"/>
              </p:ext>
            </p:extLst>
          </p:nvPr>
        </p:nvGraphicFramePr>
        <p:xfrm>
          <a:off x="206729" y="553430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B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38" name="Diagrama de flujo: extraer 37">
            <a:extLst>
              <a:ext uri="{FF2B5EF4-FFF2-40B4-BE49-F238E27FC236}">
                <a16:creationId xmlns:a16="http://schemas.microsoft.com/office/drawing/2014/main" id="{FC783401-5A68-4E75-AFFD-5D2100AC2092}"/>
              </a:ext>
            </a:extLst>
          </p:cNvPr>
          <p:cNvSpPr/>
          <p:nvPr/>
        </p:nvSpPr>
        <p:spPr>
          <a:xfrm>
            <a:off x="1201121" y="1203674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2CB23EA2-42F5-4FE5-BAC0-12262E36F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06352"/>
              </p:ext>
            </p:extLst>
          </p:nvPr>
        </p:nvGraphicFramePr>
        <p:xfrm>
          <a:off x="206728" y="14247993"/>
          <a:ext cx="6444542" cy="650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34">
                  <a:extLst>
                    <a:ext uri="{9D8B030D-6E8A-4147-A177-3AD203B41FA5}">
                      <a16:colId xmlns:a16="http://schemas.microsoft.com/office/drawing/2014/main" val="24321913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46615006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3494203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806596944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9913388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854659370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2928841686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650335627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276383413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152641572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3519438855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1142837701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690180039"/>
                    </a:ext>
                  </a:extLst>
                </a:gridCol>
              </a:tblGrid>
              <a:tr h="65024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1</a:t>
                      </a:r>
                    </a:p>
                  </a:txBody>
                  <a:tcPr marL="162560" marR="162560" marT="81282" marB="8128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r>
                        <a:rPr lang="es-MX" sz="3200" dirty="0"/>
                        <a:t>0</a:t>
                      </a:r>
                    </a:p>
                  </a:txBody>
                  <a:tcPr marL="162560" marR="162560" marT="81282" marB="81282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200" dirty="0"/>
                        <a:t>…</a:t>
                      </a:r>
                    </a:p>
                  </a:txBody>
                  <a:tcPr marL="162560" marR="162560" marT="81282" marB="81282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6529017"/>
                  </a:ext>
                </a:extLst>
              </a:tr>
            </a:tbl>
          </a:graphicData>
        </a:graphic>
      </p:graphicFrame>
      <p:sp>
        <p:nvSpPr>
          <p:cNvPr id="41" name="Diagrama de flujo: extraer 40">
            <a:extLst>
              <a:ext uri="{FF2B5EF4-FFF2-40B4-BE49-F238E27FC236}">
                <a16:creationId xmlns:a16="http://schemas.microsoft.com/office/drawing/2014/main" id="{1EA613D0-E42D-4021-B9AF-72A854430ED0}"/>
              </a:ext>
            </a:extLst>
          </p:cNvPr>
          <p:cNvSpPr/>
          <p:nvPr/>
        </p:nvSpPr>
        <p:spPr>
          <a:xfrm>
            <a:off x="4630117" y="14898237"/>
            <a:ext cx="480447" cy="413976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42" name="Diagrama de flujo: proceso 41">
            <a:extLst>
              <a:ext uri="{FF2B5EF4-FFF2-40B4-BE49-F238E27FC236}">
                <a16:creationId xmlns:a16="http://schemas.microsoft.com/office/drawing/2014/main" id="{78DC4BDF-1D1E-4B02-A773-0153BBB147EF}"/>
              </a:ext>
            </a:extLst>
          </p:cNvPr>
          <p:cNvSpPr/>
          <p:nvPr/>
        </p:nvSpPr>
        <p:spPr>
          <a:xfrm>
            <a:off x="4630117" y="15312213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39" name="Diagrama de flujo: proceso 38">
            <a:extLst>
              <a:ext uri="{FF2B5EF4-FFF2-40B4-BE49-F238E27FC236}">
                <a16:creationId xmlns:a16="http://schemas.microsoft.com/office/drawing/2014/main" id="{4E8A1066-AE73-447A-A602-924389EFF9E3}"/>
              </a:ext>
            </a:extLst>
          </p:cNvPr>
          <p:cNvSpPr/>
          <p:nvPr/>
        </p:nvSpPr>
        <p:spPr>
          <a:xfrm>
            <a:off x="1073259" y="1574744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 err="1"/>
              <a:t>q</a:t>
            </a:r>
            <a:r>
              <a:rPr lang="es-MX" sz="2400" b="1" dirty="0" err="1"/>
              <a:t>o</a:t>
            </a:r>
            <a:endParaRPr lang="es-MX" sz="2400" b="1" dirty="0"/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144D6963-4982-48E2-9CC6-48178737E401}"/>
              </a:ext>
            </a:extLst>
          </p:cNvPr>
          <p:cNvSpPr/>
          <p:nvPr/>
        </p:nvSpPr>
        <p:spPr>
          <a:xfrm>
            <a:off x="1580828" y="3279746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/>
              <a:t>q</a:t>
            </a:r>
            <a:r>
              <a:rPr lang="es-MX" sz="2000" b="1" dirty="0"/>
              <a:t>1</a:t>
            </a:r>
            <a:endParaRPr lang="es-MX" sz="2400" b="1" dirty="0"/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4B9451C4-0ADD-4B1C-BD53-9A74F094F11B}"/>
              </a:ext>
            </a:extLst>
          </p:cNvPr>
          <p:cNvSpPr/>
          <p:nvPr/>
        </p:nvSpPr>
        <p:spPr>
          <a:xfrm>
            <a:off x="2034153" y="4964793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/>
              <a:t>q</a:t>
            </a:r>
            <a:r>
              <a:rPr lang="es-MX" sz="2000" b="1" dirty="0"/>
              <a:t>1</a:t>
            </a:r>
            <a:endParaRPr lang="es-MX" sz="2400" b="1" dirty="0"/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00C6C098-A621-4521-B762-D14C473634A8}"/>
              </a:ext>
            </a:extLst>
          </p:cNvPr>
          <p:cNvSpPr/>
          <p:nvPr/>
        </p:nvSpPr>
        <p:spPr>
          <a:xfrm>
            <a:off x="2514600" y="6721354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 err="1"/>
              <a:t>q</a:t>
            </a:r>
            <a:r>
              <a:rPr lang="es-MX" sz="2400" b="1" dirty="0" err="1"/>
              <a:t>o</a:t>
            </a:r>
            <a:endParaRPr lang="es-MX" sz="2400" b="1" dirty="0"/>
          </a:p>
        </p:txBody>
      </p:sp>
      <p:sp>
        <p:nvSpPr>
          <p:cNvPr id="47" name="Diagrama de flujo: proceso 46">
            <a:extLst>
              <a:ext uri="{FF2B5EF4-FFF2-40B4-BE49-F238E27FC236}">
                <a16:creationId xmlns:a16="http://schemas.microsoft.com/office/drawing/2014/main" id="{4F08FC99-C57B-41D7-BD1D-8E4F6BC43534}"/>
              </a:ext>
            </a:extLst>
          </p:cNvPr>
          <p:cNvSpPr/>
          <p:nvPr/>
        </p:nvSpPr>
        <p:spPr>
          <a:xfrm>
            <a:off x="3060915" y="8451216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/>
              <a:t>q</a:t>
            </a:r>
            <a:r>
              <a:rPr lang="es-MX" sz="2000" b="1" dirty="0"/>
              <a:t>1</a:t>
            </a:r>
            <a:endParaRPr lang="es-MX" sz="2400" b="1" dirty="0"/>
          </a:p>
        </p:txBody>
      </p:sp>
      <p:sp>
        <p:nvSpPr>
          <p:cNvPr id="48" name="Diagrama de flujo: proceso 47">
            <a:extLst>
              <a:ext uri="{FF2B5EF4-FFF2-40B4-BE49-F238E27FC236}">
                <a16:creationId xmlns:a16="http://schemas.microsoft.com/office/drawing/2014/main" id="{10FFDC4E-30F5-44BA-AA08-DAEB30045B65}"/>
              </a:ext>
            </a:extLst>
          </p:cNvPr>
          <p:cNvSpPr/>
          <p:nvPr/>
        </p:nvSpPr>
        <p:spPr>
          <a:xfrm>
            <a:off x="3541362" y="10124061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/>
              <a:t>q</a:t>
            </a:r>
            <a:r>
              <a:rPr lang="es-MX" sz="2000" b="1" dirty="0"/>
              <a:t>1</a:t>
            </a:r>
            <a:endParaRPr lang="es-MX" sz="2400" b="1" dirty="0"/>
          </a:p>
        </p:txBody>
      </p:sp>
      <p:sp>
        <p:nvSpPr>
          <p:cNvPr id="49" name="Diagrama de flujo: proceso 48">
            <a:extLst>
              <a:ext uri="{FF2B5EF4-FFF2-40B4-BE49-F238E27FC236}">
                <a16:creationId xmlns:a16="http://schemas.microsoft.com/office/drawing/2014/main" id="{E9CAD63F-E20D-42A9-ACDD-FCF2D943A28C}"/>
              </a:ext>
            </a:extLst>
          </p:cNvPr>
          <p:cNvSpPr/>
          <p:nvPr/>
        </p:nvSpPr>
        <p:spPr>
          <a:xfrm>
            <a:off x="4021809" y="11849073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 err="1"/>
              <a:t>q</a:t>
            </a:r>
            <a:r>
              <a:rPr lang="es-MX" sz="2400" b="1" dirty="0" err="1"/>
              <a:t>o</a:t>
            </a:r>
            <a:endParaRPr lang="es-MX" sz="2400" b="1" dirty="0"/>
          </a:p>
        </p:txBody>
      </p:sp>
      <p:sp>
        <p:nvSpPr>
          <p:cNvPr id="50" name="Diagrama de flujo: proceso 49">
            <a:extLst>
              <a:ext uri="{FF2B5EF4-FFF2-40B4-BE49-F238E27FC236}">
                <a16:creationId xmlns:a16="http://schemas.microsoft.com/office/drawing/2014/main" id="{33A13CEF-CF2A-4E7B-8856-9210458310D3}"/>
              </a:ext>
            </a:extLst>
          </p:cNvPr>
          <p:cNvSpPr/>
          <p:nvPr/>
        </p:nvSpPr>
        <p:spPr>
          <a:xfrm>
            <a:off x="4630117" y="13655463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1" name="Diagrama de flujo: proceso 50">
            <a:extLst>
              <a:ext uri="{FF2B5EF4-FFF2-40B4-BE49-F238E27FC236}">
                <a16:creationId xmlns:a16="http://schemas.microsoft.com/office/drawing/2014/main" id="{E31249FA-5350-4998-B14C-89B2E19044AD}"/>
              </a:ext>
            </a:extLst>
          </p:cNvPr>
          <p:cNvSpPr/>
          <p:nvPr/>
        </p:nvSpPr>
        <p:spPr>
          <a:xfrm>
            <a:off x="4502256" y="13582269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/>
              <a:t>q</a:t>
            </a:r>
            <a:r>
              <a:rPr lang="es-MX" sz="2000" b="1" dirty="0"/>
              <a:t>1</a:t>
            </a:r>
            <a:endParaRPr lang="es-MX" sz="2400" b="1" dirty="0"/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2CFC26A3-5409-423D-93F5-6E2E180CEAE6}"/>
              </a:ext>
            </a:extLst>
          </p:cNvPr>
          <p:cNvSpPr/>
          <p:nvPr/>
        </p:nvSpPr>
        <p:spPr>
          <a:xfrm>
            <a:off x="4630117" y="15313489"/>
            <a:ext cx="480447" cy="4139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3" name="Diagrama de flujo: proceso 52">
            <a:extLst>
              <a:ext uri="{FF2B5EF4-FFF2-40B4-BE49-F238E27FC236}">
                <a16:creationId xmlns:a16="http://schemas.microsoft.com/office/drawing/2014/main" id="{D7E16F6B-A71B-432D-97E0-7F26A9726498}"/>
              </a:ext>
            </a:extLst>
          </p:cNvPr>
          <p:cNvSpPr/>
          <p:nvPr/>
        </p:nvSpPr>
        <p:spPr>
          <a:xfrm>
            <a:off x="4502256" y="15240295"/>
            <a:ext cx="736167" cy="4139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3200" b="1" dirty="0" err="1"/>
              <a:t>q</a:t>
            </a:r>
            <a:r>
              <a:rPr lang="es-MX" sz="2000" b="1" dirty="0" err="1"/>
              <a:t>H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06659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126</Words>
  <Application>Microsoft Office PowerPoint</Application>
  <PresentationFormat>Personalizado</PresentationFormat>
  <Paragraphs>126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6</cp:revision>
  <dcterms:created xsi:type="dcterms:W3CDTF">2019-06-16T22:56:47Z</dcterms:created>
  <dcterms:modified xsi:type="dcterms:W3CDTF">2019-06-17T03:44:37Z</dcterms:modified>
</cp:coreProperties>
</file>