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</p:sldIdLst>
  <p:sldSz cx="111601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883861"/>
            <a:ext cx="837009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2836605"/>
            <a:ext cx="8370094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53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287536"/>
            <a:ext cx="2406402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287536"/>
            <a:ext cx="7079704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38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49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346419"/>
            <a:ext cx="9625608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3614203"/>
            <a:ext cx="9625608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5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437680"/>
            <a:ext cx="474305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437680"/>
            <a:ext cx="474305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88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287536"/>
            <a:ext cx="9625608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323916"/>
            <a:ext cx="472125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1972747"/>
            <a:ext cx="472125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323916"/>
            <a:ext cx="474450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1972747"/>
            <a:ext cx="4744507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70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657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65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60045"/>
            <a:ext cx="359943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777597"/>
            <a:ext cx="564981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20202"/>
            <a:ext cx="359943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8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60045"/>
            <a:ext cx="359943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777597"/>
            <a:ext cx="564981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20202"/>
            <a:ext cx="359943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22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287536"/>
            <a:ext cx="962560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437680"/>
            <a:ext cx="962560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5005626"/>
            <a:ext cx="25110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FFFF-DA08-4D96-92B9-8C9472386FD7}" type="datetimeFigureOut">
              <a:rPr lang="es-MX" smtClean="0"/>
              <a:t>07/sep.2019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5005626"/>
            <a:ext cx="376654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5005626"/>
            <a:ext cx="25110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7127-A3C8-4A05-9388-49C4B8CBB1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27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A7B1D336-6921-4159-B07B-4B4982A4A175}"/>
              </a:ext>
            </a:extLst>
          </p:cNvPr>
          <p:cNvSpPr/>
          <p:nvPr/>
        </p:nvSpPr>
        <p:spPr>
          <a:xfrm>
            <a:off x="608061" y="29742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15F1C62-9B32-4B48-B99B-72C59AF8424C}"/>
              </a:ext>
            </a:extLst>
          </p:cNvPr>
          <p:cNvSpPr/>
          <p:nvPr/>
        </p:nvSpPr>
        <p:spPr>
          <a:xfrm>
            <a:off x="608061" y="1531971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1FC31A92-B0B8-4E56-9092-64118A185492}"/>
              </a:ext>
            </a:extLst>
          </p:cNvPr>
          <p:cNvSpPr/>
          <p:nvPr/>
        </p:nvSpPr>
        <p:spPr>
          <a:xfrm>
            <a:off x="608061" y="4536429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39530A3C-168E-4769-B67E-D5B2580DC62E}"/>
              </a:ext>
            </a:extLst>
          </p:cNvPr>
          <p:cNvSpPr/>
          <p:nvPr/>
        </p:nvSpPr>
        <p:spPr>
          <a:xfrm>
            <a:off x="3721377" y="1316438"/>
            <a:ext cx="1332411" cy="125403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D163F588-C8FF-42C0-A0F5-F5B3C8FFB578}"/>
              </a:ext>
            </a:extLst>
          </p:cNvPr>
          <p:cNvSpPr/>
          <p:nvPr/>
        </p:nvSpPr>
        <p:spPr>
          <a:xfrm>
            <a:off x="6773731" y="1316438"/>
            <a:ext cx="1332411" cy="125403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E50B47C2-6CCA-498A-ADD4-0329E639D274}"/>
              </a:ext>
            </a:extLst>
          </p:cNvPr>
          <p:cNvSpPr/>
          <p:nvPr/>
        </p:nvSpPr>
        <p:spPr>
          <a:xfrm>
            <a:off x="9860922" y="1590752"/>
            <a:ext cx="740229" cy="7053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D64EBFE-1A58-43D7-8257-B342E44FF3B2}"/>
                  </a:ext>
                </a:extLst>
              </p:cNvPr>
              <p:cNvSpPr txBox="1"/>
              <p:nvPr/>
            </p:nvSpPr>
            <p:spPr>
              <a:xfrm>
                <a:off x="3990037" y="1339362"/>
                <a:ext cx="79508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s-MX" sz="8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D64EBFE-1A58-43D7-8257-B342E44F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7" y="1339362"/>
                <a:ext cx="795089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D1DE507-5587-4507-8779-348732FA282F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470214" y="441227"/>
            <a:ext cx="2251163" cy="150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F9E57F8-ED5A-4D00-94DB-A3DAFFBAA43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470214" y="1943451"/>
            <a:ext cx="225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57B7A76-B17D-43B1-ABE5-DB900B0F5F49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1470214" y="1943451"/>
            <a:ext cx="2251163" cy="3004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12BFC90-08DD-489C-A405-0DE2B67021A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053788" y="1943451"/>
            <a:ext cx="17199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04EEE14-CEAD-4643-978B-07CF0D98C68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8106137" y="1943455"/>
            <a:ext cx="175478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DFE7D2-A78D-4D23-9C02-9529AB1526C1}"/>
              </a:ext>
            </a:extLst>
          </p:cNvPr>
          <p:cNvSpPr txBox="1"/>
          <p:nvPr/>
        </p:nvSpPr>
        <p:spPr>
          <a:xfrm>
            <a:off x="746172" y="36859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5DACDC-1FA3-4F69-8821-B023C69CCDE1}"/>
              </a:ext>
            </a:extLst>
          </p:cNvPr>
          <p:cNvSpPr txBox="1"/>
          <p:nvPr/>
        </p:nvSpPr>
        <p:spPr>
          <a:xfrm>
            <a:off x="732102" y="1552011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C9A92C3-6516-4BBE-9A1C-CFD88B64B689}"/>
              </a:ext>
            </a:extLst>
          </p:cNvPr>
          <p:cNvSpPr txBox="1"/>
          <p:nvPr/>
        </p:nvSpPr>
        <p:spPr>
          <a:xfrm>
            <a:off x="732102" y="4576768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06C75BAD-3F02-4983-9016-8DA362601BF0}"/>
              </a:ext>
            </a:extLst>
          </p:cNvPr>
          <p:cNvSpPr/>
          <p:nvPr/>
        </p:nvSpPr>
        <p:spPr>
          <a:xfrm>
            <a:off x="2934004" y="83542"/>
            <a:ext cx="523714" cy="4730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2A0070A-88A3-4368-95FB-584D5E96B076}"/>
              </a:ext>
            </a:extLst>
          </p:cNvPr>
          <p:cNvSpPr txBox="1"/>
          <p:nvPr/>
        </p:nvSpPr>
        <p:spPr>
          <a:xfrm>
            <a:off x="3452394" y="-33872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D1775F9-F637-48C8-AEA5-15FCBD1E419D}"/>
              </a:ext>
            </a:extLst>
          </p:cNvPr>
          <p:cNvCxnSpPr>
            <a:cxnSpLocks/>
            <a:stCxn id="27" idx="4"/>
            <a:endCxn id="9" idx="2"/>
          </p:cNvCxnSpPr>
          <p:nvPr/>
        </p:nvCxnSpPr>
        <p:spPr>
          <a:xfrm>
            <a:off x="3195866" y="556605"/>
            <a:ext cx="525511" cy="138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D4B4DA-DF2E-4EB1-BEA1-62D4CF9B73CD}"/>
              </a:ext>
            </a:extLst>
          </p:cNvPr>
          <p:cNvSpPr txBox="1"/>
          <p:nvPr/>
        </p:nvSpPr>
        <p:spPr>
          <a:xfrm>
            <a:off x="1622802" y="745623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C0B9855-D6C4-4AE0-8EC4-038233DA93A0}"/>
              </a:ext>
            </a:extLst>
          </p:cNvPr>
          <p:cNvSpPr txBox="1"/>
          <p:nvPr/>
        </p:nvSpPr>
        <p:spPr>
          <a:xfrm>
            <a:off x="1622802" y="1816862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0D6056-136E-410F-AD8E-4D5B09B4FB71}"/>
              </a:ext>
            </a:extLst>
          </p:cNvPr>
          <p:cNvSpPr txBox="1"/>
          <p:nvPr/>
        </p:nvSpPr>
        <p:spPr>
          <a:xfrm>
            <a:off x="1622802" y="3261554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6BDDE4D-5F0B-4213-A9BA-162DEC7A6FB3}"/>
              </a:ext>
            </a:extLst>
          </p:cNvPr>
          <p:cNvSpPr txBox="1"/>
          <p:nvPr/>
        </p:nvSpPr>
        <p:spPr>
          <a:xfrm>
            <a:off x="3327529" y="697967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7A2BC5F-62D0-45F8-B0B6-6DD03C38D09D}"/>
              </a:ext>
            </a:extLst>
          </p:cNvPr>
          <p:cNvCxnSpPr/>
          <p:nvPr/>
        </p:nvCxnSpPr>
        <p:spPr>
          <a:xfrm>
            <a:off x="7439931" y="1453509"/>
            <a:ext cx="0" cy="999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C07530D-8996-48D3-A176-7C2B60325805}"/>
              </a:ext>
            </a:extLst>
          </p:cNvPr>
          <p:cNvCxnSpPr>
            <a:cxnSpLocks/>
          </p:cNvCxnSpPr>
          <p:nvPr/>
        </p:nvCxnSpPr>
        <p:spPr>
          <a:xfrm>
            <a:off x="6825978" y="1943451"/>
            <a:ext cx="1175660" cy="1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101259D-D8CF-4028-8ED9-DF4AF1E18455}"/>
              </a:ext>
            </a:extLst>
          </p:cNvPr>
          <p:cNvCxnSpPr/>
          <p:nvPr/>
        </p:nvCxnSpPr>
        <p:spPr>
          <a:xfrm>
            <a:off x="7042393" y="2170805"/>
            <a:ext cx="3975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48C801E-FE77-4B3B-82E4-CAB75487957D}"/>
              </a:ext>
            </a:extLst>
          </p:cNvPr>
          <p:cNvCxnSpPr/>
          <p:nvPr/>
        </p:nvCxnSpPr>
        <p:spPr>
          <a:xfrm flipV="1">
            <a:off x="7439931" y="1614388"/>
            <a:ext cx="0" cy="569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6250C06-BC9A-4415-8BE7-964A36FE6AA4}"/>
              </a:ext>
            </a:extLst>
          </p:cNvPr>
          <p:cNvCxnSpPr/>
          <p:nvPr/>
        </p:nvCxnSpPr>
        <p:spPr>
          <a:xfrm>
            <a:off x="7413805" y="1601325"/>
            <a:ext cx="3657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EBB4DB8-5DA4-4623-B4DB-B50B39853363}"/>
              </a:ext>
            </a:extLst>
          </p:cNvPr>
          <p:cNvSpPr txBox="1"/>
          <p:nvPr/>
        </p:nvSpPr>
        <p:spPr>
          <a:xfrm>
            <a:off x="833834" y="2823797"/>
            <a:ext cx="132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C88628D-BF97-4D4E-B447-46E55043CE66}"/>
              </a:ext>
            </a:extLst>
          </p:cNvPr>
          <p:cNvSpPr txBox="1"/>
          <p:nvPr/>
        </p:nvSpPr>
        <p:spPr>
          <a:xfrm>
            <a:off x="833834" y="3457496"/>
            <a:ext cx="132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D16048B-CD3C-4242-BDD7-8776F3C23F99}"/>
              </a:ext>
            </a:extLst>
          </p:cNvPr>
          <p:cNvSpPr txBox="1"/>
          <p:nvPr/>
        </p:nvSpPr>
        <p:spPr>
          <a:xfrm>
            <a:off x="847414" y="2398631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C40D3A8-6F15-4597-9086-0252FF872C43}"/>
                  </a:ext>
                </a:extLst>
              </p:cNvPr>
              <p:cNvSpPr txBox="1"/>
              <p:nvPr/>
            </p:nvSpPr>
            <p:spPr>
              <a:xfrm>
                <a:off x="9299978" y="2431972"/>
                <a:ext cx="1862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C40D3A8-6F15-4597-9086-0252FF872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78" y="2431972"/>
                <a:ext cx="1862113" cy="276999"/>
              </a:xfrm>
              <a:prstGeom prst="rect">
                <a:avLst/>
              </a:prstGeom>
              <a:blipFill>
                <a:blip r:embed="rId3"/>
                <a:stretch>
                  <a:fillRect l="-3934" t="-48889" r="-13115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6EF87A3-DD20-4953-A6FE-B93FF138CE16}"/>
                  </a:ext>
                </a:extLst>
              </p:cNvPr>
              <p:cNvSpPr txBox="1"/>
              <p:nvPr/>
            </p:nvSpPr>
            <p:spPr>
              <a:xfrm>
                <a:off x="9916294" y="1752086"/>
                <a:ext cx="676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6EF87A3-DD20-4953-A6FE-B93FF138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294" y="1752086"/>
                <a:ext cx="676147" cy="369332"/>
              </a:xfrm>
              <a:prstGeom prst="rect">
                <a:avLst/>
              </a:prstGeom>
              <a:blipFill>
                <a:blip r:embed="rId4"/>
                <a:stretch>
                  <a:fillRect l="-16216" t="-36066" r="-44144" b="-344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E1EBA6F-E08A-491A-B8A2-3FA47965797D}"/>
                  </a:ext>
                </a:extLst>
              </p:cNvPr>
              <p:cNvSpPr txBox="1"/>
              <p:nvPr/>
            </p:nvSpPr>
            <p:spPr>
              <a:xfrm>
                <a:off x="5316224" y="2104167"/>
                <a:ext cx="1195071" cy="605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MX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E1EBA6F-E08A-491A-B8A2-3FA47965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24" y="2104167"/>
                <a:ext cx="1195071" cy="605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5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A7B1D336-6921-4159-B07B-4B4982A4A175}"/>
              </a:ext>
            </a:extLst>
          </p:cNvPr>
          <p:cNvSpPr/>
          <p:nvPr/>
        </p:nvSpPr>
        <p:spPr>
          <a:xfrm>
            <a:off x="608061" y="29742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15F1C62-9B32-4B48-B99B-72C59AF8424C}"/>
              </a:ext>
            </a:extLst>
          </p:cNvPr>
          <p:cNvSpPr/>
          <p:nvPr/>
        </p:nvSpPr>
        <p:spPr>
          <a:xfrm>
            <a:off x="608061" y="1531971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1FC31A92-B0B8-4E56-9092-64118A185492}"/>
              </a:ext>
            </a:extLst>
          </p:cNvPr>
          <p:cNvSpPr/>
          <p:nvPr/>
        </p:nvSpPr>
        <p:spPr>
          <a:xfrm>
            <a:off x="608061" y="4536429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39530A3C-168E-4769-B67E-D5B2580DC62E}"/>
              </a:ext>
            </a:extLst>
          </p:cNvPr>
          <p:cNvSpPr/>
          <p:nvPr/>
        </p:nvSpPr>
        <p:spPr>
          <a:xfrm>
            <a:off x="3721377" y="1316438"/>
            <a:ext cx="1332411" cy="125403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D163F588-C8FF-42C0-A0F5-F5B3C8FFB578}"/>
              </a:ext>
            </a:extLst>
          </p:cNvPr>
          <p:cNvSpPr/>
          <p:nvPr/>
        </p:nvSpPr>
        <p:spPr>
          <a:xfrm>
            <a:off x="6773731" y="1316438"/>
            <a:ext cx="1332411" cy="125403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E50B47C2-6CCA-498A-ADD4-0329E639D274}"/>
              </a:ext>
            </a:extLst>
          </p:cNvPr>
          <p:cNvSpPr/>
          <p:nvPr/>
        </p:nvSpPr>
        <p:spPr>
          <a:xfrm>
            <a:off x="9860922" y="1590752"/>
            <a:ext cx="740229" cy="7053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D64EBFE-1A58-43D7-8257-B342E44FF3B2}"/>
                  </a:ext>
                </a:extLst>
              </p:cNvPr>
              <p:cNvSpPr txBox="1"/>
              <p:nvPr/>
            </p:nvSpPr>
            <p:spPr>
              <a:xfrm>
                <a:off x="3990037" y="1339362"/>
                <a:ext cx="79508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s-MX" sz="8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D64EBFE-1A58-43D7-8257-B342E44F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7" y="1339362"/>
                <a:ext cx="795089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D1DE507-5587-4507-8779-348732FA282F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470214" y="441227"/>
            <a:ext cx="2251163" cy="150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F9E57F8-ED5A-4D00-94DB-A3DAFFBAA43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470214" y="1943451"/>
            <a:ext cx="225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57B7A76-B17D-43B1-ABE5-DB900B0F5F49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1470214" y="1943451"/>
            <a:ext cx="2251163" cy="3004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12BFC90-08DD-489C-A405-0DE2B67021A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053788" y="1943451"/>
            <a:ext cx="17199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04EEE14-CEAD-4643-978B-07CF0D98C68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8106137" y="1943455"/>
            <a:ext cx="175478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DFE7D2-A78D-4D23-9C02-9529AB1526C1}"/>
              </a:ext>
            </a:extLst>
          </p:cNvPr>
          <p:cNvSpPr txBox="1"/>
          <p:nvPr/>
        </p:nvSpPr>
        <p:spPr>
          <a:xfrm>
            <a:off x="746172" y="36859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5DACDC-1FA3-4F69-8821-B023C69CCDE1}"/>
              </a:ext>
            </a:extLst>
          </p:cNvPr>
          <p:cNvSpPr txBox="1"/>
          <p:nvPr/>
        </p:nvSpPr>
        <p:spPr>
          <a:xfrm>
            <a:off x="732102" y="1552011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C9A92C3-6516-4BBE-9A1C-CFD88B64B689}"/>
              </a:ext>
            </a:extLst>
          </p:cNvPr>
          <p:cNvSpPr txBox="1"/>
          <p:nvPr/>
        </p:nvSpPr>
        <p:spPr>
          <a:xfrm>
            <a:off x="732102" y="4576768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06C75BAD-3F02-4983-9016-8DA362601BF0}"/>
              </a:ext>
            </a:extLst>
          </p:cNvPr>
          <p:cNvSpPr/>
          <p:nvPr/>
        </p:nvSpPr>
        <p:spPr>
          <a:xfrm>
            <a:off x="2934004" y="83542"/>
            <a:ext cx="523714" cy="4730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2A0070A-88A3-4368-95FB-584D5E96B076}"/>
              </a:ext>
            </a:extLst>
          </p:cNvPr>
          <p:cNvSpPr txBox="1"/>
          <p:nvPr/>
        </p:nvSpPr>
        <p:spPr>
          <a:xfrm>
            <a:off x="3452394" y="-33872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D1775F9-F637-48C8-AEA5-15FCBD1E419D}"/>
              </a:ext>
            </a:extLst>
          </p:cNvPr>
          <p:cNvCxnSpPr>
            <a:cxnSpLocks/>
            <a:stCxn id="27" idx="4"/>
            <a:endCxn id="9" idx="2"/>
          </p:cNvCxnSpPr>
          <p:nvPr/>
        </p:nvCxnSpPr>
        <p:spPr>
          <a:xfrm>
            <a:off x="3195866" y="556605"/>
            <a:ext cx="525511" cy="138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D4B4DA-DF2E-4EB1-BEA1-62D4CF9B73CD}"/>
              </a:ext>
            </a:extLst>
          </p:cNvPr>
          <p:cNvSpPr txBox="1"/>
          <p:nvPr/>
        </p:nvSpPr>
        <p:spPr>
          <a:xfrm>
            <a:off x="1622802" y="745623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C0B9855-D6C4-4AE0-8EC4-038233DA93A0}"/>
              </a:ext>
            </a:extLst>
          </p:cNvPr>
          <p:cNvSpPr txBox="1"/>
          <p:nvPr/>
        </p:nvSpPr>
        <p:spPr>
          <a:xfrm>
            <a:off x="1622802" y="1816862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0D6056-136E-410F-AD8E-4D5B09B4FB71}"/>
              </a:ext>
            </a:extLst>
          </p:cNvPr>
          <p:cNvSpPr txBox="1"/>
          <p:nvPr/>
        </p:nvSpPr>
        <p:spPr>
          <a:xfrm>
            <a:off x="1622802" y="3261554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6BDDE4D-5F0B-4213-A9BA-162DEC7A6FB3}"/>
              </a:ext>
            </a:extLst>
          </p:cNvPr>
          <p:cNvSpPr txBox="1"/>
          <p:nvPr/>
        </p:nvSpPr>
        <p:spPr>
          <a:xfrm>
            <a:off x="3327529" y="697967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7A2BC5F-62D0-45F8-B0B6-6DD03C38D09D}"/>
              </a:ext>
            </a:extLst>
          </p:cNvPr>
          <p:cNvCxnSpPr/>
          <p:nvPr/>
        </p:nvCxnSpPr>
        <p:spPr>
          <a:xfrm>
            <a:off x="7439931" y="1453509"/>
            <a:ext cx="0" cy="999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C07530D-8996-48D3-A176-7C2B60325805}"/>
              </a:ext>
            </a:extLst>
          </p:cNvPr>
          <p:cNvCxnSpPr>
            <a:cxnSpLocks/>
          </p:cNvCxnSpPr>
          <p:nvPr/>
        </p:nvCxnSpPr>
        <p:spPr>
          <a:xfrm>
            <a:off x="6825978" y="1943451"/>
            <a:ext cx="1175660" cy="1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101259D-D8CF-4028-8ED9-DF4AF1E18455}"/>
              </a:ext>
            </a:extLst>
          </p:cNvPr>
          <p:cNvCxnSpPr/>
          <p:nvPr/>
        </p:nvCxnSpPr>
        <p:spPr>
          <a:xfrm>
            <a:off x="7042393" y="2170805"/>
            <a:ext cx="3975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48C801E-FE77-4B3B-82E4-CAB75487957D}"/>
              </a:ext>
            </a:extLst>
          </p:cNvPr>
          <p:cNvCxnSpPr/>
          <p:nvPr/>
        </p:nvCxnSpPr>
        <p:spPr>
          <a:xfrm flipV="1">
            <a:off x="7439931" y="1614388"/>
            <a:ext cx="0" cy="569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6250C06-BC9A-4415-8BE7-964A36FE6AA4}"/>
              </a:ext>
            </a:extLst>
          </p:cNvPr>
          <p:cNvCxnSpPr/>
          <p:nvPr/>
        </p:nvCxnSpPr>
        <p:spPr>
          <a:xfrm>
            <a:off x="7413805" y="1601325"/>
            <a:ext cx="3657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EBB4DB8-5DA4-4623-B4DB-B50B39853363}"/>
              </a:ext>
            </a:extLst>
          </p:cNvPr>
          <p:cNvSpPr txBox="1"/>
          <p:nvPr/>
        </p:nvSpPr>
        <p:spPr>
          <a:xfrm>
            <a:off x="833834" y="2823797"/>
            <a:ext cx="132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C88628D-BF97-4D4E-B447-46E55043CE66}"/>
              </a:ext>
            </a:extLst>
          </p:cNvPr>
          <p:cNvSpPr txBox="1"/>
          <p:nvPr/>
        </p:nvSpPr>
        <p:spPr>
          <a:xfrm>
            <a:off x="833834" y="3457496"/>
            <a:ext cx="132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D16048B-CD3C-4242-BDD7-8776F3C23F99}"/>
              </a:ext>
            </a:extLst>
          </p:cNvPr>
          <p:cNvSpPr txBox="1"/>
          <p:nvPr/>
        </p:nvSpPr>
        <p:spPr>
          <a:xfrm>
            <a:off x="847414" y="2398631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3B4AE37-E0DA-40E2-B6D8-548D5081C41A}"/>
              </a:ext>
            </a:extLst>
          </p:cNvPr>
          <p:cNvCxnSpPr>
            <a:cxnSpLocks/>
          </p:cNvCxnSpPr>
          <p:nvPr/>
        </p:nvCxnSpPr>
        <p:spPr>
          <a:xfrm>
            <a:off x="5590597" y="2367828"/>
            <a:ext cx="49876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04D83B6-5F43-433A-B42A-A51A69349A2D}"/>
              </a:ext>
            </a:extLst>
          </p:cNvPr>
          <p:cNvCxnSpPr>
            <a:cxnSpLocks/>
          </p:cNvCxnSpPr>
          <p:nvPr/>
        </p:nvCxnSpPr>
        <p:spPr>
          <a:xfrm flipV="1">
            <a:off x="8094806" y="227301"/>
            <a:ext cx="0" cy="4601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E7975EA-6774-40AD-9B8E-576A17049373}"/>
              </a:ext>
            </a:extLst>
          </p:cNvPr>
          <p:cNvCxnSpPr>
            <a:cxnSpLocks/>
          </p:cNvCxnSpPr>
          <p:nvPr/>
        </p:nvCxnSpPr>
        <p:spPr>
          <a:xfrm>
            <a:off x="270451" y="2378219"/>
            <a:ext cx="49876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588BAFD-A08C-4ABB-84E1-BF08F97FCA4C}"/>
              </a:ext>
            </a:extLst>
          </p:cNvPr>
          <p:cNvCxnSpPr>
            <a:cxnSpLocks/>
          </p:cNvCxnSpPr>
          <p:nvPr/>
        </p:nvCxnSpPr>
        <p:spPr>
          <a:xfrm flipV="1">
            <a:off x="2774660" y="237692"/>
            <a:ext cx="0" cy="4601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7F455DB-58E3-4320-9A84-6601BA5090D0}"/>
              </a:ext>
            </a:extLst>
          </p:cNvPr>
          <p:cNvSpPr txBox="1"/>
          <p:nvPr/>
        </p:nvSpPr>
        <p:spPr>
          <a:xfrm>
            <a:off x="2529729" y="4692789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DAEBF54-0592-4290-B2E4-18194CB6D973}"/>
              </a:ext>
            </a:extLst>
          </p:cNvPr>
          <p:cNvSpPr txBox="1"/>
          <p:nvPr/>
        </p:nvSpPr>
        <p:spPr>
          <a:xfrm>
            <a:off x="7860265" y="4692789"/>
            <a:ext cx="13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E54F2E1-2311-4CC4-A978-C09AE776140C}"/>
              </a:ext>
            </a:extLst>
          </p:cNvPr>
          <p:cNvSpPr txBox="1"/>
          <p:nvPr/>
        </p:nvSpPr>
        <p:spPr>
          <a:xfrm>
            <a:off x="1989402" y="-116251"/>
            <a:ext cx="13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F3893F-90F4-4040-88A4-D0E06BAAF36D}"/>
              </a:ext>
            </a:extLst>
          </p:cNvPr>
          <p:cNvSpPr txBox="1"/>
          <p:nvPr/>
        </p:nvSpPr>
        <p:spPr>
          <a:xfrm>
            <a:off x="4780685" y="2346394"/>
            <a:ext cx="13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9F2981-DBF7-4FD2-81B6-937790FFBBA7}"/>
              </a:ext>
            </a:extLst>
          </p:cNvPr>
          <p:cNvSpPr txBox="1"/>
          <p:nvPr/>
        </p:nvSpPr>
        <p:spPr>
          <a:xfrm>
            <a:off x="7312062" y="-116251"/>
            <a:ext cx="13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7C7622B-B139-4E65-A0E9-9C735A647320}"/>
              </a:ext>
            </a:extLst>
          </p:cNvPr>
          <p:cNvSpPr txBox="1"/>
          <p:nvPr/>
        </p:nvSpPr>
        <p:spPr>
          <a:xfrm>
            <a:off x="10223586" y="2346394"/>
            <a:ext cx="13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igno más 22">
            <a:extLst>
              <a:ext uri="{FF2B5EF4-FFF2-40B4-BE49-F238E27FC236}">
                <a16:creationId xmlns:a16="http://schemas.microsoft.com/office/drawing/2014/main" id="{D947DE31-058F-428F-832A-68CA76496345}"/>
              </a:ext>
            </a:extLst>
          </p:cNvPr>
          <p:cNvSpPr/>
          <p:nvPr/>
        </p:nvSpPr>
        <p:spPr>
          <a:xfrm>
            <a:off x="1267691" y="955964"/>
            <a:ext cx="416503" cy="37405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Signo más 23">
            <a:extLst>
              <a:ext uri="{FF2B5EF4-FFF2-40B4-BE49-F238E27FC236}">
                <a16:creationId xmlns:a16="http://schemas.microsoft.com/office/drawing/2014/main" id="{4F04115B-F78D-450A-9D20-00CCF8A0B8E7}"/>
              </a:ext>
            </a:extLst>
          </p:cNvPr>
          <p:cNvSpPr/>
          <p:nvPr/>
        </p:nvSpPr>
        <p:spPr>
          <a:xfrm>
            <a:off x="3009202" y="581905"/>
            <a:ext cx="416503" cy="37405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igno más 24">
            <a:extLst>
              <a:ext uri="{FF2B5EF4-FFF2-40B4-BE49-F238E27FC236}">
                <a16:creationId xmlns:a16="http://schemas.microsoft.com/office/drawing/2014/main" id="{32D32C01-386D-4EBA-995C-C8BCEBE36ACB}"/>
              </a:ext>
            </a:extLst>
          </p:cNvPr>
          <p:cNvSpPr/>
          <p:nvPr/>
        </p:nvSpPr>
        <p:spPr>
          <a:xfrm>
            <a:off x="1558779" y="1842788"/>
            <a:ext cx="416503" cy="37405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Signo más 25">
            <a:extLst>
              <a:ext uri="{FF2B5EF4-FFF2-40B4-BE49-F238E27FC236}">
                <a16:creationId xmlns:a16="http://schemas.microsoft.com/office/drawing/2014/main" id="{0D58F3F8-4A8E-4E2D-8C0B-95A2C7BE0A53}"/>
              </a:ext>
            </a:extLst>
          </p:cNvPr>
          <p:cNvSpPr/>
          <p:nvPr/>
        </p:nvSpPr>
        <p:spPr>
          <a:xfrm>
            <a:off x="6866609" y="1142993"/>
            <a:ext cx="416503" cy="37405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igno más 26">
            <a:extLst>
              <a:ext uri="{FF2B5EF4-FFF2-40B4-BE49-F238E27FC236}">
                <a16:creationId xmlns:a16="http://schemas.microsoft.com/office/drawing/2014/main" id="{767E5B08-8BE3-4FAD-8F4B-85F45A70874C}"/>
              </a:ext>
            </a:extLst>
          </p:cNvPr>
          <p:cNvSpPr/>
          <p:nvPr/>
        </p:nvSpPr>
        <p:spPr>
          <a:xfrm>
            <a:off x="8922510" y="3260166"/>
            <a:ext cx="416503" cy="37405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Signo menos 27">
            <a:extLst>
              <a:ext uri="{FF2B5EF4-FFF2-40B4-BE49-F238E27FC236}">
                <a16:creationId xmlns:a16="http://schemas.microsoft.com/office/drawing/2014/main" id="{A0F2F651-F649-4B94-A9BD-85D2434BE37F}"/>
              </a:ext>
            </a:extLst>
          </p:cNvPr>
          <p:cNvSpPr/>
          <p:nvPr/>
        </p:nvSpPr>
        <p:spPr>
          <a:xfrm>
            <a:off x="3015734" y="3045534"/>
            <a:ext cx="529931" cy="332500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Signo menos 28">
            <a:extLst>
              <a:ext uri="{FF2B5EF4-FFF2-40B4-BE49-F238E27FC236}">
                <a16:creationId xmlns:a16="http://schemas.microsoft.com/office/drawing/2014/main" id="{631A7E71-1CB3-4F3C-B617-41CF0A8C7148}"/>
              </a:ext>
            </a:extLst>
          </p:cNvPr>
          <p:cNvSpPr/>
          <p:nvPr/>
        </p:nvSpPr>
        <p:spPr>
          <a:xfrm>
            <a:off x="1838882" y="3467975"/>
            <a:ext cx="529931" cy="332500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Signo menos 29">
            <a:extLst>
              <a:ext uri="{FF2B5EF4-FFF2-40B4-BE49-F238E27FC236}">
                <a16:creationId xmlns:a16="http://schemas.microsoft.com/office/drawing/2014/main" id="{B97A1DAD-CA5E-4062-860F-E3CE5F93E546}"/>
              </a:ext>
            </a:extLst>
          </p:cNvPr>
          <p:cNvSpPr/>
          <p:nvPr/>
        </p:nvSpPr>
        <p:spPr>
          <a:xfrm>
            <a:off x="3687929" y="1142993"/>
            <a:ext cx="529931" cy="332500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Signo menos 30">
            <a:extLst>
              <a:ext uri="{FF2B5EF4-FFF2-40B4-BE49-F238E27FC236}">
                <a16:creationId xmlns:a16="http://schemas.microsoft.com/office/drawing/2014/main" id="{3B5A36AC-2C65-4C1B-9C0F-5B8F079DC216}"/>
              </a:ext>
            </a:extLst>
          </p:cNvPr>
          <p:cNvSpPr/>
          <p:nvPr/>
        </p:nvSpPr>
        <p:spPr>
          <a:xfrm>
            <a:off x="8860001" y="1142993"/>
            <a:ext cx="529931" cy="332500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igno menos 31">
            <a:extLst>
              <a:ext uri="{FF2B5EF4-FFF2-40B4-BE49-F238E27FC236}">
                <a16:creationId xmlns:a16="http://schemas.microsoft.com/office/drawing/2014/main" id="{503F2679-F3D2-4CCD-9F6E-9BBEE58BE690}"/>
              </a:ext>
            </a:extLst>
          </p:cNvPr>
          <p:cNvSpPr/>
          <p:nvPr/>
        </p:nvSpPr>
        <p:spPr>
          <a:xfrm>
            <a:off x="6806335" y="3262755"/>
            <a:ext cx="529931" cy="332500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17434EF-A1A2-4F8E-BF8F-FA755451E6E2}"/>
              </a:ext>
            </a:extLst>
          </p:cNvPr>
          <p:cNvCxnSpPr/>
          <p:nvPr/>
        </p:nvCxnSpPr>
        <p:spPr>
          <a:xfrm flipV="1">
            <a:off x="654627" y="457200"/>
            <a:ext cx="3699164" cy="31380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6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E207F0-1A44-4271-B190-045736EE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" r="5838"/>
          <a:stretch/>
        </p:blipFill>
        <p:spPr>
          <a:xfrm>
            <a:off x="0" y="0"/>
            <a:ext cx="11160125" cy="5379366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BE3746B-DFF8-4C12-99D5-C66DCFBE675E}"/>
              </a:ext>
            </a:extLst>
          </p:cNvPr>
          <p:cNvCxnSpPr/>
          <p:nvPr/>
        </p:nvCxnSpPr>
        <p:spPr>
          <a:xfrm>
            <a:off x="3013364" y="1839191"/>
            <a:ext cx="103909" cy="14651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EDD1861-100F-4595-AB12-2ADDEA0B7225}"/>
              </a:ext>
            </a:extLst>
          </p:cNvPr>
          <p:cNvCxnSpPr>
            <a:cxnSpLocks/>
          </p:cNvCxnSpPr>
          <p:nvPr/>
        </p:nvCxnSpPr>
        <p:spPr>
          <a:xfrm>
            <a:off x="3013364" y="1859973"/>
            <a:ext cx="696190" cy="39485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875341-AD95-44AD-AC36-92D3A53681D1}"/>
              </a:ext>
            </a:extLst>
          </p:cNvPr>
          <p:cNvCxnSpPr>
            <a:cxnSpLocks/>
          </p:cNvCxnSpPr>
          <p:nvPr/>
        </p:nvCxnSpPr>
        <p:spPr>
          <a:xfrm>
            <a:off x="3086100" y="3307942"/>
            <a:ext cx="623454" cy="779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A7B1D336-6921-4159-B07B-4B4982A4A175}"/>
              </a:ext>
            </a:extLst>
          </p:cNvPr>
          <p:cNvSpPr/>
          <p:nvPr/>
        </p:nvSpPr>
        <p:spPr>
          <a:xfrm>
            <a:off x="932307" y="1153824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1FC31A92-B0B8-4E56-9092-64118A185492}"/>
              </a:ext>
            </a:extLst>
          </p:cNvPr>
          <p:cNvSpPr/>
          <p:nvPr/>
        </p:nvSpPr>
        <p:spPr>
          <a:xfrm>
            <a:off x="968659" y="3102214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D1DE507-5587-4507-8779-348732FA282F}"/>
              </a:ext>
            </a:extLst>
          </p:cNvPr>
          <p:cNvCxnSpPr>
            <a:cxnSpLocks/>
            <a:stCxn id="6" idx="6"/>
            <a:endCxn id="42" idx="2"/>
          </p:cNvCxnSpPr>
          <p:nvPr/>
        </p:nvCxnSpPr>
        <p:spPr>
          <a:xfrm>
            <a:off x="1830807" y="3513694"/>
            <a:ext cx="3319210" cy="526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57B7A76-B17D-43B1-ABE5-DB900B0F5F49}"/>
              </a:ext>
            </a:extLst>
          </p:cNvPr>
          <p:cNvCxnSpPr>
            <a:cxnSpLocks/>
            <a:stCxn id="6" idx="6"/>
            <a:endCxn id="55" idx="2"/>
          </p:cNvCxnSpPr>
          <p:nvPr/>
        </p:nvCxnSpPr>
        <p:spPr>
          <a:xfrm flipV="1">
            <a:off x="1830807" y="1036459"/>
            <a:ext cx="3328145" cy="2477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D1775F9-F637-48C8-AEA5-15FCBD1E419D}"/>
              </a:ext>
            </a:extLst>
          </p:cNvPr>
          <p:cNvCxnSpPr>
            <a:cxnSpLocks/>
            <a:stCxn id="141" idx="6"/>
            <a:endCxn id="42" idx="2"/>
          </p:cNvCxnSpPr>
          <p:nvPr/>
        </p:nvCxnSpPr>
        <p:spPr>
          <a:xfrm flipV="1">
            <a:off x="1794455" y="4040581"/>
            <a:ext cx="3355562" cy="488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D16048B-CD3C-4242-BDD7-8776F3C23F99}"/>
              </a:ext>
            </a:extLst>
          </p:cNvPr>
          <p:cNvSpPr txBox="1"/>
          <p:nvPr/>
        </p:nvSpPr>
        <p:spPr>
          <a:xfrm>
            <a:off x="1221949" y="1519726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F5924EEE-06EC-4AA7-82BA-CEB0B73C8CCB}"/>
              </a:ext>
            </a:extLst>
          </p:cNvPr>
          <p:cNvSpPr/>
          <p:nvPr/>
        </p:nvSpPr>
        <p:spPr>
          <a:xfrm>
            <a:off x="9247953" y="6553546"/>
            <a:ext cx="1332411" cy="125403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B4B214F7-5EF5-4170-9C65-F33C3BD9ED63}"/>
              </a:ext>
            </a:extLst>
          </p:cNvPr>
          <p:cNvSpPr/>
          <p:nvPr/>
        </p:nvSpPr>
        <p:spPr>
          <a:xfrm>
            <a:off x="5150017" y="3629101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5" name="Diagrama de flujo: conector 54">
            <a:extLst>
              <a:ext uri="{FF2B5EF4-FFF2-40B4-BE49-F238E27FC236}">
                <a16:creationId xmlns:a16="http://schemas.microsoft.com/office/drawing/2014/main" id="{D1958936-0308-492F-84D9-DEAFDFFB43CB}"/>
              </a:ext>
            </a:extLst>
          </p:cNvPr>
          <p:cNvSpPr/>
          <p:nvPr/>
        </p:nvSpPr>
        <p:spPr>
          <a:xfrm>
            <a:off x="5158952" y="624979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6" name="Diagrama de flujo: conector 55">
            <a:extLst>
              <a:ext uri="{FF2B5EF4-FFF2-40B4-BE49-F238E27FC236}">
                <a16:creationId xmlns:a16="http://schemas.microsoft.com/office/drawing/2014/main" id="{90E52CEA-6D39-47E3-85B8-592D86066452}"/>
              </a:ext>
            </a:extLst>
          </p:cNvPr>
          <p:cNvSpPr/>
          <p:nvPr/>
        </p:nvSpPr>
        <p:spPr>
          <a:xfrm>
            <a:off x="9000069" y="1352034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7" name="Diagrama de flujo: conector 56">
            <a:extLst>
              <a:ext uri="{FF2B5EF4-FFF2-40B4-BE49-F238E27FC236}">
                <a16:creationId xmlns:a16="http://schemas.microsoft.com/office/drawing/2014/main" id="{51F06756-81D4-465F-8986-8341D703F3FB}"/>
              </a:ext>
            </a:extLst>
          </p:cNvPr>
          <p:cNvSpPr/>
          <p:nvPr/>
        </p:nvSpPr>
        <p:spPr>
          <a:xfrm>
            <a:off x="9000069" y="3284322"/>
            <a:ext cx="862148" cy="8229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5B679EB-E24A-4E2F-AF99-88EDA53FBC34}"/>
              </a:ext>
            </a:extLst>
          </p:cNvPr>
          <p:cNvCxnSpPr>
            <a:cxnSpLocks/>
            <a:stCxn id="141" idx="6"/>
            <a:endCxn id="55" idx="2"/>
          </p:cNvCxnSpPr>
          <p:nvPr/>
        </p:nvCxnSpPr>
        <p:spPr>
          <a:xfrm flipV="1">
            <a:off x="1794455" y="1036459"/>
            <a:ext cx="3364497" cy="3492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36232EF-3530-46D1-A878-A5DEFE419C5F}"/>
              </a:ext>
            </a:extLst>
          </p:cNvPr>
          <p:cNvCxnSpPr>
            <a:cxnSpLocks/>
            <a:stCxn id="4" idx="6"/>
            <a:endCxn id="42" idx="2"/>
          </p:cNvCxnSpPr>
          <p:nvPr/>
        </p:nvCxnSpPr>
        <p:spPr>
          <a:xfrm>
            <a:off x="1794455" y="1565304"/>
            <a:ext cx="3355562" cy="2475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89027720-1523-45CB-B4B0-3BC36C20BC4C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6021100" y="1036459"/>
            <a:ext cx="2978969" cy="727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7FD3A8EA-7154-44AF-BBEC-9802A01F135F}"/>
              </a:ext>
            </a:extLst>
          </p:cNvPr>
          <p:cNvCxnSpPr>
            <a:cxnSpLocks/>
            <a:stCxn id="55" idx="6"/>
            <a:endCxn id="57" idx="2"/>
          </p:cNvCxnSpPr>
          <p:nvPr/>
        </p:nvCxnSpPr>
        <p:spPr>
          <a:xfrm>
            <a:off x="6021100" y="1036459"/>
            <a:ext cx="2978969" cy="2659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98CAEF1-07D4-45CA-AF73-DFBF2417D8FD}"/>
              </a:ext>
            </a:extLst>
          </p:cNvPr>
          <p:cNvCxnSpPr>
            <a:cxnSpLocks/>
            <a:stCxn id="42" idx="6"/>
            <a:endCxn id="56" idx="2"/>
          </p:cNvCxnSpPr>
          <p:nvPr/>
        </p:nvCxnSpPr>
        <p:spPr>
          <a:xfrm flipV="1">
            <a:off x="6012165" y="1763514"/>
            <a:ext cx="2987904" cy="2277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7A9DD33-F47E-4C39-8117-FF1CCA43EA75}"/>
              </a:ext>
            </a:extLst>
          </p:cNvPr>
          <p:cNvCxnSpPr>
            <a:cxnSpLocks/>
            <a:stCxn id="42" idx="6"/>
            <a:endCxn id="57" idx="2"/>
          </p:cNvCxnSpPr>
          <p:nvPr/>
        </p:nvCxnSpPr>
        <p:spPr>
          <a:xfrm flipV="1">
            <a:off x="6012165" y="3695802"/>
            <a:ext cx="2987904" cy="344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4B85B3A5-1AFE-4B7D-8533-1C622C4BF468}"/>
              </a:ext>
            </a:extLst>
          </p:cNvPr>
          <p:cNvCxnSpPr>
            <a:cxnSpLocks/>
            <a:stCxn id="157" idx="6"/>
            <a:endCxn id="56" idx="2"/>
          </p:cNvCxnSpPr>
          <p:nvPr/>
        </p:nvCxnSpPr>
        <p:spPr>
          <a:xfrm flipV="1">
            <a:off x="6038067" y="1763514"/>
            <a:ext cx="2962002" cy="3184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F22411C-0E00-4CCE-9DAB-CE298C0BAE5E}"/>
              </a:ext>
            </a:extLst>
          </p:cNvPr>
          <p:cNvCxnSpPr>
            <a:cxnSpLocks/>
            <a:stCxn id="157" idx="6"/>
            <a:endCxn id="57" idx="2"/>
          </p:cNvCxnSpPr>
          <p:nvPr/>
        </p:nvCxnSpPr>
        <p:spPr>
          <a:xfrm flipV="1">
            <a:off x="6038067" y="3695802"/>
            <a:ext cx="2962002" cy="1252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AD81516B-6AF4-4DC6-81C9-DB1E8467B952}"/>
              </a:ext>
            </a:extLst>
          </p:cNvPr>
          <p:cNvCxnSpPr>
            <a:cxnSpLocks/>
            <a:stCxn id="4" idx="6"/>
            <a:endCxn id="55" idx="2"/>
          </p:cNvCxnSpPr>
          <p:nvPr/>
        </p:nvCxnSpPr>
        <p:spPr>
          <a:xfrm flipV="1">
            <a:off x="1794455" y="1036459"/>
            <a:ext cx="3364497" cy="5288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1CF2CB0-E729-41D9-8633-0B2635C6D0D3}"/>
              </a:ext>
            </a:extLst>
          </p:cNvPr>
          <p:cNvSpPr txBox="1"/>
          <p:nvPr/>
        </p:nvSpPr>
        <p:spPr>
          <a:xfrm>
            <a:off x="9714545" y="2445527"/>
            <a:ext cx="229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2CE33423-210E-4BA0-BEFB-D53445ACC912}"/>
              </a:ext>
            </a:extLst>
          </p:cNvPr>
          <p:cNvSpPr txBox="1"/>
          <p:nvPr/>
        </p:nvSpPr>
        <p:spPr>
          <a:xfrm>
            <a:off x="-54065" y="2177117"/>
            <a:ext cx="1203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BFFD067-6628-4653-BAB0-6A5EEC9989D6}"/>
              </a:ext>
            </a:extLst>
          </p:cNvPr>
          <p:cNvSpPr txBox="1"/>
          <p:nvPr/>
        </p:nvSpPr>
        <p:spPr>
          <a:xfrm>
            <a:off x="9243772" y="1745447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C8FE519D-5B92-41A1-9731-951F5D7E73B5}"/>
              </a:ext>
            </a:extLst>
          </p:cNvPr>
          <p:cNvSpPr txBox="1"/>
          <p:nvPr/>
        </p:nvSpPr>
        <p:spPr>
          <a:xfrm>
            <a:off x="9254914" y="2021102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25751472-B0CC-42DC-BCBB-D263E04C55C9}"/>
              </a:ext>
            </a:extLst>
          </p:cNvPr>
          <p:cNvSpPr txBox="1"/>
          <p:nvPr/>
        </p:nvSpPr>
        <p:spPr>
          <a:xfrm>
            <a:off x="9254914" y="2275076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6474EC62-4A60-4C47-93D5-319BF2E25BD6}"/>
              </a:ext>
            </a:extLst>
          </p:cNvPr>
          <p:cNvSpPr txBox="1"/>
          <p:nvPr/>
        </p:nvSpPr>
        <p:spPr>
          <a:xfrm>
            <a:off x="1221949" y="1755136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6F28F858-89A4-442F-92E0-BC9D29BF2FEF}"/>
              </a:ext>
            </a:extLst>
          </p:cNvPr>
          <p:cNvSpPr txBox="1"/>
          <p:nvPr/>
        </p:nvSpPr>
        <p:spPr>
          <a:xfrm>
            <a:off x="1221949" y="2012967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BF5F6465-ED2B-4759-B93D-2EF761E49846}"/>
              </a:ext>
            </a:extLst>
          </p:cNvPr>
          <p:cNvSpPr txBox="1"/>
          <p:nvPr/>
        </p:nvSpPr>
        <p:spPr>
          <a:xfrm>
            <a:off x="5392691" y="1310672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8EB8869E-A874-43B4-A8ED-83267ED61902}"/>
              </a:ext>
            </a:extLst>
          </p:cNvPr>
          <p:cNvSpPr txBox="1"/>
          <p:nvPr/>
        </p:nvSpPr>
        <p:spPr>
          <a:xfrm>
            <a:off x="5383574" y="1664725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832415FE-3CC7-4CD1-B087-26BE741E777D}"/>
              </a:ext>
            </a:extLst>
          </p:cNvPr>
          <p:cNvSpPr txBox="1"/>
          <p:nvPr/>
        </p:nvSpPr>
        <p:spPr>
          <a:xfrm>
            <a:off x="5383574" y="2073957"/>
            <a:ext cx="3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6FB6ADF2-4617-49C6-A4CA-BBE06AC0928D}"/>
                  </a:ext>
                </a:extLst>
              </p:cNvPr>
              <p:cNvSpPr txBox="1"/>
              <p:nvPr/>
            </p:nvSpPr>
            <p:spPr>
              <a:xfrm>
                <a:off x="5214835" y="675272"/>
                <a:ext cx="784317" cy="615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6FB6ADF2-4617-49C6-A4CA-BBE06AC09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35" y="675272"/>
                <a:ext cx="784317" cy="615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C5844746-E8A6-4DB8-B26A-75CDA51823D9}"/>
                  </a:ext>
                </a:extLst>
              </p:cNvPr>
              <p:cNvSpPr txBox="1"/>
              <p:nvPr/>
            </p:nvSpPr>
            <p:spPr>
              <a:xfrm>
                <a:off x="5228728" y="3698371"/>
                <a:ext cx="784317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C5844746-E8A6-4DB8-B26A-75CDA5182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28" y="3698371"/>
                <a:ext cx="784317" cy="637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DC586AEB-DC4F-42CF-9E26-BA590403F27E}"/>
                  </a:ext>
                </a:extLst>
              </p:cNvPr>
              <p:cNvSpPr txBox="1"/>
              <p:nvPr/>
            </p:nvSpPr>
            <p:spPr>
              <a:xfrm>
                <a:off x="9069845" y="1449269"/>
                <a:ext cx="784317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DC586AEB-DC4F-42CF-9E26-BA590403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845" y="1449269"/>
                <a:ext cx="784317" cy="637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7FB2240-6A89-45AF-92F0-3D11248096B6}"/>
                  </a:ext>
                </a:extLst>
              </p:cNvPr>
              <p:cNvSpPr txBox="1"/>
              <p:nvPr/>
            </p:nvSpPr>
            <p:spPr>
              <a:xfrm>
                <a:off x="9069845" y="3386036"/>
                <a:ext cx="784317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7FB2240-6A89-45AF-92F0-3D112480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845" y="3386036"/>
                <a:ext cx="784317" cy="637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9D33DE9-68E3-4753-BF6D-01544A991AD4}"/>
                  </a:ext>
                </a:extLst>
              </p:cNvPr>
              <p:cNvSpPr txBox="1"/>
              <p:nvPr/>
            </p:nvSpPr>
            <p:spPr>
              <a:xfrm>
                <a:off x="1087908" y="3120113"/>
                <a:ext cx="67165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9D33DE9-68E3-4753-BF6D-01544A991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08" y="3120113"/>
                <a:ext cx="671659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40AC0056-6841-4D70-BFF4-9C337FF4946A}"/>
                  </a:ext>
                </a:extLst>
              </p:cNvPr>
              <p:cNvSpPr txBox="1"/>
              <p:nvPr/>
            </p:nvSpPr>
            <p:spPr>
              <a:xfrm>
                <a:off x="1034427" y="1151532"/>
                <a:ext cx="75091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40AC0056-6841-4D70-BFF4-9C337FF4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27" y="1151532"/>
                <a:ext cx="750911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Diagrama de flujo: conector 140">
            <a:extLst>
              <a:ext uri="{FF2B5EF4-FFF2-40B4-BE49-F238E27FC236}">
                <a16:creationId xmlns:a16="http://schemas.microsoft.com/office/drawing/2014/main" id="{6139E3DE-61A9-4666-BB7F-316CF25DC313}"/>
              </a:ext>
            </a:extLst>
          </p:cNvPr>
          <p:cNvSpPr/>
          <p:nvPr/>
        </p:nvSpPr>
        <p:spPr>
          <a:xfrm>
            <a:off x="932307" y="4117499"/>
            <a:ext cx="862148" cy="8229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707C9366-97C6-49DB-B2C1-7CCCDD558EBA}"/>
                  </a:ext>
                </a:extLst>
              </p:cNvPr>
              <p:cNvSpPr txBox="1"/>
              <p:nvPr/>
            </p:nvSpPr>
            <p:spPr>
              <a:xfrm>
                <a:off x="1033420" y="4091091"/>
                <a:ext cx="68473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707C9366-97C6-49DB-B2C1-7CCCDD55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20" y="4091091"/>
                <a:ext cx="684738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Diagrama de flujo: conector 156">
            <a:extLst>
              <a:ext uri="{FF2B5EF4-FFF2-40B4-BE49-F238E27FC236}">
                <a16:creationId xmlns:a16="http://schemas.microsoft.com/office/drawing/2014/main" id="{40F1E197-1928-422E-9F99-64B035CB4AFA}"/>
              </a:ext>
            </a:extLst>
          </p:cNvPr>
          <p:cNvSpPr/>
          <p:nvPr/>
        </p:nvSpPr>
        <p:spPr>
          <a:xfrm>
            <a:off x="5175919" y="4536803"/>
            <a:ext cx="862148" cy="8229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65BF4334-5FA5-4DDC-B59A-3AB007BE3DDD}"/>
                  </a:ext>
                </a:extLst>
              </p:cNvPr>
              <p:cNvSpPr txBox="1"/>
              <p:nvPr/>
            </p:nvSpPr>
            <p:spPr>
              <a:xfrm>
                <a:off x="5240799" y="4610898"/>
                <a:ext cx="784317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65BF4334-5FA5-4DDC-B59A-3AB007BE3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99" y="4610898"/>
                <a:ext cx="784317" cy="6373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3A9D0A50-7916-4E90-B00D-FBE99076242F}"/>
                  </a:ext>
                </a:extLst>
              </p:cNvPr>
              <p:cNvSpPr txBox="1"/>
              <p:nvPr/>
            </p:nvSpPr>
            <p:spPr>
              <a:xfrm>
                <a:off x="2849764" y="606256"/>
                <a:ext cx="871970" cy="615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𝑀𝐷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3A9D0A50-7916-4E90-B00D-FBE99076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4" y="606256"/>
                <a:ext cx="871970" cy="615746"/>
              </a:xfrm>
              <a:prstGeom prst="rect">
                <a:avLst/>
              </a:prstGeom>
              <a:blipFill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2D5396CB-2C15-4CDB-8AEE-A1BCB3CFEB62}"/>
                  </a:ext>
                </a:extLst>
              </p:cNvPr>
              <p:cNvSpPr txBox="1"/>
              <p:nvPr/>
            </p:nvSpPr>
            <p:spPr>
              <a:xfrm>
                <a:off x="7370873" y="717782"/>
                <a:ext cx="873572" cy="615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𝐾𝑀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2D5396CB-2C15-4CDB-8AEE-A1BCB3CF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73" y="717782"/>
                <a:ext cx="873572" cy="6157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DFB899FE-E1BC-4546-9E27-47B5FD2434C8}"/>
                  </a:ext>
                </a:extLst>
              </p:cNvPr>
              <p:cNvSpPr txBox="1"/>
              <p:nvPr/>
            </p:nvSpPr>
            <p:spPr>
              <a:xfrm>
                <a:off x="7370873" y="4277646"/>
                <a:ext cx="861261" cy="61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DFB899FE-E1BC-4546-9E27-47B5FD243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73" y="4277646"/>
                <a:ext cx="861261" cy="61863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B1F98E20-9926-48E1-8F99-9425C536DA11}"/>
                  </a:ext>
                </a:extLst>
              </p:cNvPr>
              <p:cNvSpPr txBox="1"/>
              <p:nvPr/>
            </p:nvSpPr>
            <p:spPr>
              <a:xfrm>
                <a:off x="3117626" y="4214882"/>
                <a:ext cx="861261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B1F98E20-9926-48E1-8F99-9425C536D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26" y="4214882"/>
                <a:ext cx="861261" cy="6373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CuadroTexto 169">
            <a:extLst>
              <a:ext uri="{FF2B5EF4-FFF2-40B4-BE49-F238E27FC236}">
                <a16:creationId xmlns:a16="http://schemas.microsoft.com/office/drawing/2014/main" id="{9FCD93BB-E111-40E2-98DE-B7675ACC7302}"/>
              </a:ext>
            </a:extLst>
          </p:cNvPr>
          <p:cNvSpPr txBox="1"/>
          <p:nvPr/>
        </p:nvSpPr>
        <p:spPr>
          <a:xfrm>
            <a:off x="8732866" y="-90200"/>
            <a:ext cx="1458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A5506A9D-7C72-40BD-BB90-89085D67CDA7}"/>
              </a:ext>
            </a:extLst>
          </p:cNvPr>
          <p:cNvSpPr txBox="1"/>
          <p:nvPr/>
        </p:nvSpPr>
        <p:spPr>
          <a:xfrm>
            <a:off x="4891422" y="-90200"/>
            <a:ext cx="1458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148BC31-0DCA-4246-9EF2-886F45339B83}"/>
              </a:ext>
            </a:extLst>
          </p:cNvPr>
          <p:cNvSpPr txBox="1"/>
          <p:nvPr/>
        </p:nvSpPr>
        <p:spPr>
          <a:xfrm>
            <a:off x="410800" y="-94423"/>
            <a:ext cx="214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E24FBDD8-3D48-4001-A333-60C5CA8CBFA6}"/>
              </a:ext>
            </a:extLst>
          </p:cNvPr>
          <p:cNvCxnSpPr/>
          <p:nvPr/>
        </p:nvCxnSpPr>
        <p:spPr>
          <a:xfrm>
            <a:off x="99221" y="423225"/>
            <a:ext cx="2661071" cy="1082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32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68</Words>
  <Application>Microsoft Office PowerPoint</Application>
  <PresentationFormat>Personalizado</PresentationFormat>
  <Paragraphs>59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24</cp:revision>
  <dcterms:created xsi:type="dcterms:W3CDTF">2019-07-31T20:45:50Z</dcterms:created>
  <dcterms:modified xsi:type="dcterms:W3CDTF">2019-09-08T00:27:55Z</dcterms:modified>
</cp:coreProperties>
</file>