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DB1"/>
    <a:srgbClr val="FF7747"/>
    <a:srgbClr val="F9F871"/>
    <a:srgbClr val="FF6F91"/>
    <a:srgbClr val="2C73D2"/>
    <a:srgbClr val="2CEC1C"/>
    <a:srgbClr val="E7EC1C"/>
    <a:srgbClr val="FFC75F"/>
    <a:srgbClr val="FF9671"/>
    <a:srgbClr val="845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EBBD7-89D2-4718-8176-46E6F884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D72A3-A0A4-41BE-8544-5718023C6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D135D-8036-4356-8B43-3600C0C3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33ECA-C842-4062-8DB1-6D44C813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9C652-D2B9-4459-B1EF-50253B1F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3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AB29D-C67B-4061-B90C-0331C6FD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EEB85A-705A-43C8-BE5E-BA272EFAA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F8E58-4C4F-4ED3-A64F-32B4536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8AC72-757F-4159-A31B-CF5065CA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29970-7846-4068-A28D-7632B96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3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37F40F-40E9-4BB7-9009-EE7AE1A6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3B0FF2-1F2D-448B-8F27-215A3A5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073ED-F7C6-4C5F-9684-B9BC0894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7B633-B5BF-4011-8801-230A286F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67711-F474-42E5-AE8D-0FE58E5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40BE5-ED87-4EA5-9105-F6F6F759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986DC-06CC-438C-B35C-C9545590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075B3-EA04-43A4-AA14-CFFE337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5FA16-39AA-43F0-88E1-932AEA8B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47AE2-12E2-43C9-923D-7C529F4E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08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3BAF-482D-4BD9-B29F-372A6D61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3C1EB-6DC0-40A4-8D1E-DC55C412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1ACF7-F557-44CF-96CD-1FF8AF2C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246F6-CF2C-4E34-BD21-73CB4A6D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437F4-08CA-4EA5-8361-21A65D92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15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70FD-1F41-4DD1-A147-04935224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840B4-0AE2-4ABF-A4A3-2FEFE88F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43899B-EB21-4522-B64C-B369A50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9E93E5-0E25-45C5-A4E7-203C3683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2B0B9-8AD4-446C-82E2-EA7EBCA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F3DD23-D719-46C2-BDA6-926A2586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2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B3EDF-07B7-4198-8CE5-490003B2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0F84F-FF48-438A-BF45-60022A87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A1825B-5C60-4269-B9B7-FD937FE4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B3CD35-306B-4EF4-A012-76A8E0960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1BE0DA-76C1-4A3C-923A-F5AF47FDF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932B9F-1766-4461-AAA2-1C356C53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91C73C-041B-4396-A4A5-5516E98E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9A028-A9C3-4FFF-AD04-CEB5A5C0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1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82F4-C7F4-40E4-BB94-568EFC61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326D94-983B-4865-BAE8-43399ED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124C32-C57E-4E5E-B14B-B2C12066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FEEB43-76C7-47B1-9A22-FDDB62DC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26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3FAEF2-A9C7-4060-B574-C2A044F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7C8243-AB7B-4F38-9DB7-D3E643A3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E9E0FE-E290-40BE-B38B-52BFB2D6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6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4892-5C85-4110-988B-54D12F1C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84590-62D9-43DD-85CF-59F5C490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3FD44F-29D2-4496-870E-FE18C079E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F2E0D-7D21-4F72-BD66-041C8285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2B7A2-40BC-4FA1-A5D3-7373AE8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9D962-1C88-4C61-A771-F4C36B7E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73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48A9-ACD5-4449-A13C-9C4D1C04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EF403B-4CCF-4F1C-91D6-4DD21E934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5521B5-7CD7-49A7-A4B5-21B6B091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6ECF2-6EFE-4D7E-9CC2-CF3D954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4534E6-11FA-498E-BDBA-CC7CD1A9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1531C8-5492-4EA6-B2DC-669BC618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24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F238B6-5021-48EB-848C-F84DD7FB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9E5D8-41DC-44D3-B067-F07C91DA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209C4-59FC-4911-821D-EE72F1A4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D81E-6782-422E-A920-6A2DC3F57AAB}" type="datetimeFigureOut">
              <a:rPr lang="es-MX" smtClean="0"/>
              <a:t>13/jul.2019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B4F5B-9766-4CCA-A2B0-E0D7D506D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B35B3-0430-4AAD-BB9C-B8F913A6F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88E7-FDE0-4D50-8A6B-479F155DBD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0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049450FF-3894-4039-8D06-9B6AD1D881B9}"/>
              </a:ext>
            </a:extLst>
          </p:cNvPr>
          <p:cNvSpPr/>
          <p:nvPr/>
        </p:nvSpPr>
        <p:spPr>
          <a:xfrm>
            <a:off x="339436" y="100445"/>
            <a:ext cx="11513128" cy="6657109"/>
          </a:xfrm>
          <a:prstGeom prst="ellipse">
            <a:avLst/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8EAEDFB-3913-44A2-9D6D-41DECC4FAA8E}"/>
              </a:ext>
            </a:extLst>
          </p:cNvPr>
          <p:cNvSpPr/>
          <p:nvPr/>
        </p:nvSpPr>
        <p:spPr>
          <a:xfrm>
            <a:off x="710045" y="839931"/>
            <a:ext cx="10979728" cy="5178137"/>
          </a:xfrm>
          <a:prstGeom prst="ellipse">
            <a:avLst/>
          </a:prstGeom>
          <a:solidFill>
            <a:srgbClr val="FF6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iagrama de flujo: retraso 4">
            <a:extLst>
              <a:ext uri="{FF2B5EF4-FFF2-40B4-BE49-F238E27FC236}">
                <a16:creationId xmlns:a16="http://schemas.microsoft.com/office/drawing/2014/main" id="{57A227DB-82A6-4AC3-A32A-019E0EE7DACA}"/>
              </a:ext>
            </a:extLst>
          </p:cNvPr>
          <p:cNvSpPr/>
          <p:nvPr/>
        </p:nvSpPr>
        <p:spPr>
          <a:xfrm rot="10800000">
            <a:off x="1517074" y="1392381"/>
            <a:ext cx="4017818" cy="4073236"/>
          </a:xfrm>
          <a:prstGeom prst="flowChartDelay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iagrama de flujo: retraso 5">
            <a:extLst>
              <a:ext uri="{FF2B5EF4-FFF2-40B4-BE49-F238E27FC236}">
                <a16:creationId xmlns:a16="http://schemas.microsoft.com/office/drawing/2014/main" id="{C5CF9FFD-23A2-4243-AF25-C39ADE3994C2}"/>
              </a:ext>
            </a:extLst>
          </p:cNvPr>
          <p:cNvSpPr/>
          <p:nvPr/>
        </p:nvSpPr>
        <p:spPr>
          <a:xfrm rot="10800000">
            <a:off x="1960418" y="2066060"/>
            <a:ext cx="3574474" cy="2769175"/>
          </a:xfrm>
          <a:prstGeom prst="flowChartDelay">
            <a:avLst/>
          </a:prstGeom>
          <a:solidFill>
            <a:srgbClr val="FFC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iagrama de flujo: retraso 6">
            <a:extLst>
              <a:ext uri="{FF2B5EF4-FFF2-40B4-BE49-F238E27FC236}">
                <a16:creationId xmlns:a16="http://schemas.microsoft.com/office/drawing/2014/main" id="{ADED3493-FA83-42CD-B0C4-09520A1BE6AD}"/>
              </a:ext>
            </a:extLst>
          </p:cNvPr>
          <p:cNvSpPr/>
          <p:nvPr/>
        </p:nvSpPr>
        <p:spPr>
          <a:xfrm>
            <a:off x="6199909" y="1669128"/>
            <a:ext cx="4602023" cy="3508389"/>
          </a:xfrm>
          <a:prstGeom prst="flowChartDelay">
            <a:avLst/>
          </a:prstGeom>
          <a:solidFill>
            <a:srgbClr val="2C7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17FBF82-E3E7-42F9-9467-1767D33BEE4C}"/>
              </a:ext>
            </a:extLst>
          </p:cNvPr>
          <p:cNvSpPr/>
          <p:nvPr/>
        </p:nvSpPr>
        <p:spPr>
          <a:xfrm>
            <a:off x="2317085" y="2831461"/>
            <a:ext cx="2895597" cy="1748828"/>
          </a:xfrm>
          <a:prstGeom prst="ellipse">
            <a:avLst/>
          </a:prstGeom>
          <a:solidFill>
            <a:srgbClr val="D65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8927181-309D-4304-9B11-41E92BE3B1BD}"/>
              </a:ext>
            </a:extLst>
          </p:cNvPr>
          <p:cNvSpPr/>
          <p:nvPr/>
        </p:nvSpPr>
        <p:spPr>
          <a:xfrm>
            <a:off x="4468960" y="3114183"/>
            <a:ext cx="3311236" cy="1052946"/>
          </a:xfrm>
          <a:prstGeom prst="ellipse">
            <a:avLst/>
          </a:prstGeom>
          <a:solidFill>
            <a:srgbClr val="E7E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2D26E4-9268-4658-9CA5-380A7FF046CD}"/>
              </a:ext>
            </a:extLst>
          </p:cNvPr>
          <p:cNvSpPr txBox="1"/>
          <p:nvPr/>
        </p:nvSpPr>
        <p:spPr>
          <a:xfrm>
            <a:off x="5228361" y="124701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latin typeface="Arial Black" panose="020B0A04020102020204" pitchFamily="34" charset="0"/>
              </a:rPr>
              <a:t>DDN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4F164A-6D42-428A-8A91-C1838968E3E4}"/>
              </a:ext>
            </a:extLst>
          </p:cNvPr>
          <p:cNvSpPr txBox="1"/>
          <p:nvPr/>
        </p:nvSpPr>
        <p:spPr>
          <a:xfrm>
            <a:off x="5540687" y="886749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latin typeface="Arial Black" panose="020B0A04020102020204" pitchFamily="34" charset="0"/>
              </a:rPr>
              <a:t>GARBN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AC8A80C-DF76-4D31-8278-B52E09853A5C}"/>
              </a:ext>
            </a:extLst>
          </p:cNvPr>
          <p:cNvSpPr txBox="1"/>
          <p:nvPr/>
        </p:nvSpPr>
        <p:spPr>
          <a:xfrm>
            <a:off x="7121408" y="1952950"/>
            <a:ext cx="2135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latin typeface="Arial Black" panose="020B0A04020102020204" pitchFamily="34" charset="0"/>
              </a:rPr>
              <a:t>ARBN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A9BEE9-8214-40A5-9EFF-C2AFCACB1AAD}"/>
              </a:ext>
            </a:extLst>
          </p:cNvPr>
          <p:cNvSpPr txBox="1"/>
          <p:nvPr/>
        </p:nvSpPr>
        <p:spPr>
          <a:xfrm>
            <a:off x="4785534" y="3237600"/>
            <a:ext cx="2588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latin typeface="Arial Black" panose="020B0A04020102020204" pitchFamily="34" charset="0"/>
              </a:rPr>
              <a:t>DARBN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40611F-F3E1-4B6D-8E78-0F348F769786}"/>
              </a:ext>
            </a:extLst>
          </p:cNvPr>
          <p:cNvSpPr txBox="1"/>
          <p:nvPr/>
        </p:nvSpPr>
        <p:spPr>
          <a:xfrm>
            <a:off x="2458221" y="3290377"/>
            <a:ext cx="2135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latin typeface="Arial Black" panose="020B0A04020102020204" pitchFamily="34" charset="0"/>
              </a:rPr>
              <a:t>CRBN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27A67A-D401-465A-B001-320D3EA7BED8}"/>
              </a:ext>
            </a:extLst>
          </p:cNvPr>
          <p:cNvSpPr txBox="1"/>
          <p:nvPr/>
        </p:nvSpPr>
        <p:spPr>
          <a:xfrm>
            <a:off x="2967806" y="2109029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latin typeface="Arial Black" panose="020B0A04020102020204" pitchFamily="34" charset="0"/>
              </a:rPr>
              <a:t>DGRBN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8EC25F-1B2A-420B-9B20-BD710540AF6C}"/>
              </a:ext>
            </a:extLst>
          </p:cNvPr>
          <p:cNvSpPr txBox="1"/>
          <p:nvPr/>
        </p:nvSpPr>
        <p:spPr>
          <a:xfrm>
            <a:off x="2927924" y="133014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 err="1">
                <a:latin typeface="Arial Black" panose="020B0A04020102020204" pitchFamily="34" charset="0"/>
              </a:rPr>
              <a:t>MxRBN</a:t>
            </a:r>
            <a:endParaRPr lang="es-MX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8</cp:revision>
  <dcterms:created xsi:type="dcterms:W3CDTF">2019-07-13T23:13:17Z</dcterms:created>
  <dcterms:modified xsi:type="dcterms:W3CDTF">2019-07-14T00:06:33Z</dcterms:modified>
</cp:coreProperties>
</file>